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2"/>
      <p:italic r:id="rId13"/>
    </p:embeddedFont>
    <p:embeddedFont>
      <p:font typeface="Berkshire Swash" panose="020B0604020202020204" charset="0"/>
      <p:regular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2D534F-302A-49D2-9203-166D9EF44A67}">
  <a:tblStyle styleId="{212D534F-302A-49D2-9203-166D9EF44A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56" name="Google Shape;209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7" name="Google Shape;209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" name="Google Shape;21432;g893074c141_1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3" name="Google Shape;21433;g893074c141_1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8" name="Google Shape;21438;ga8fadb2ea5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9" name="Google Shape;21439;ga8fadb2ea5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" name="Google Shape;21463;g893074c141_1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4" name="Google Shape;21464;g893074c141_1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1" name="Google Shape;21481;g893074c14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82" name="Google Shape;21482;g893074c14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4" name="Google Shape;21764;g893074c141_1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65" name="Google Shape;21765;g893074c141_1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08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1" name="Google Shape;21781;gb0fed11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2" name="Google Shape;21782;gb0fed11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52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373260" y="1005125"/>
            <a:ext cx="2796900" cy="23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Font typeface="Berkshire Swash"/>
              <a:buNone/>
              <a:defRPr sz="7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373125" y="3224750"/>
            <a:ext cx="2796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99475" y="-188050"/>
            <a:ext cx="3673877" cy="1332473"/>
          </a:xfrm>
          <a:custGeom>
            <a:avLst/>
            <a:gdLst/>
            <a:ahLst/>
            <a:cxnLst/>
            <a:rect l="l" t="t" r="r" b="b"/>
            <a:pathLst>
              <a:path w="12333" h="4473" extrusionOk="0">
                <a:moveTo>
                  <a:pt x="17" y="0"/>
                </a:moveTo>
                <a:lnTo>
                  <a:pt x="33" y="4041"/>
                </a:lnTo>
                <a:cubicBezTo>
                  <a:pt x="0" y="4090"/>
                  <a:pt x="602" y="4280"/>
                  <a:pt x="652" y="4297"/>
                </a:cubicBezTo>
                <a:cubicBezTo>
                  <a:pt x="775" y="4335"/>
                  <a:pt x="897" y="4355"/>
                  <a:pt x="1019" y="4355"/>
                </a:cubicBezTo>
                <a:cubicBezTo>
                  <a:pt x="1221" y="4355"/>
                  <a:pt x="1420" y="4301"/>
                  <a:pt x="1612" y="4193"/>
                </a:cubicBezTo>
                <a:cubicBezTo>
                  <a:pt x="2198" y="3868"/>
                  <a:pt x="2577" y="3282"/>
                  <a:pt x="3159" y="2940"/>
                </a:cubicBezTo>
                <a:cubicBezTo>
                  <a:pt x="3576" y="2709"/>
                  <a:pt x="4037" y="2592"/>
                  <a:pt x="4498" y="2592"/>
                </a:cubicBezTo>
                <a:cubicBezTo>
                  <a:pt x="4893" y="2592"/>
                  <a:pt x="5287" y="2678"/>
                  <a:pt x="5653" y="2854"/>
                </a:cubicBezTo>
                <a:cubicBezTo>
                  <a:pt x="6131" y="3093"/>
                  <a:pt x="6494" y="3455"/>
                  <a:pt x="6906" y="3781"/>
                </a:cubicBezTo>
                <a:cubicBezTo>
                  <a:pt x="7302" y="4107"/>
                  <a:pt x="7817" y="4433"/>
                  <a:pt x="8333" y="4470"/>
                </a:cubicBezTo>
                <a:cubicBezTo>
                  <a:pt x="8363" y="4472"/>
                  <a:pt x="8393" y="4472"/>
                  <a:pt x="8423" y="4472"/>
                </a:cubicBezTo>
                <a:cubicBezTo>
                  <a:pt x="9185" y="4472"/>
                  <a:pt x="9795" y="3880"/>
                  <a:pt x="10291" y="3352"/>
                </a:cubicBezTo>
                <a:cubicBezTo>
                  <a:pt x="10786" y="2783"/>
                  <a:pt x="11252" y="2186"/>
                  <a:pt x="11648" y="1547"/>
                </a:cubicBezTo>
                <a:cubicBezTo>
                  <a:pt x="11837" y="1221"/>
                  <a:pt x="12006" y="879"/>
                  <a:pt x="12147" y="536"/>
                </a:cubicBezTo>
                <a:cubicBezTo>
                  <a:pt x="12212" y="380"/>
                  <a:pt x="12332" y="0"/>
                  <a:pt x="12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-264599" y="3502895"/>
            <a:ext cx="1803243" cy="1536829"/>
            <a:chOff x="3796300" y="2184925"/>
            <a:chExt cx="427775" cy="364575"/>
          </a:xfrm>
        </p:grpSpPr>
        <p:sp>
          <p:nvSpPr>
            <p:cNvPr id="13" name="Google Shape;13;p2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2"/>
          <p:cNvSpPr/>
          <p:nvPr/>
        </p:nvSpPr>
        <p:spPr>
          <a:xfrm rot="5400000" flipH="1">
            <a:off x="6662939" y="4629379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 rot="5400000" flipH="1">
            <a:off x="8334414" y="40194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 rot="-3532039" flipH="1">
            <a:off x="465609" y="1200297"/>
            <a:ext cx="342801" cy="37614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340777" y="3783865"/>
            <a:ext cx="1803223" cy="1389052"/>
          </a:xfrm>
          <a:custGeom>
            <a:avLst/>
            <a:gdLst/>
            <a:ahLst/>
            <a:cxnLst/>
            <a:rect l="l" t="t" r="r" b="b"/>
            <a:pathLst>
              <a:path w="8573" h="6604" extrusionOk="0">
                <a:moveTo>
                  <a:pt x="5789" y="1"/>
                </a:moveTo>
                <a:cubicBezTo>
                  <a:pt x="3331" y="1"/>
                  <a:pt x="117" y="1067"/>
                  <a:pt x="1" y="6604"/>
                </a:cubicBezTo>
                <a:lnTo>
                  <a:pt x="8572" y="6604"/>
                </a:lnTo>
                <a:lnTo>
                  <a:pt x="8572" y="419"/>
                </a:lnTo>
                <a:cubicBezTo>
                  <a:pt x="8572" y="419"/>
                  <a:pt x="7329" y="1"/>
                  <a:pt x="57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">
    <p:spTree>
      <p:nvGrpSpPr>
        <p:cNvPr id="1" name="Shape 20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7" name="Google Shape;20367;p54"/>
          <p:cNvSpPr/>
          <p:nvPr/>
        </p:nvSpPr>
        <p:spPr>
          <a:xfrm rot="5400000">
            <a:off x="-2161345" y="2008941"/>
            <a:ext cx="5369585" cy="1199303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8" name="Google Shape;20368;p54"/>
          <p:cNvSpPr/>
          <p:nvPr/>
        </p:nvSpPr>
        <p:spPr>
          <a:xfrm rot="-7617907" flipH="1">
            <a:off x="7250634" y="3261999"/>
            <a:ext cx="2637619" cy="2894050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69" name="Google Shape;20369;p54"/>
          <p:cNvGrpSpPr/>
          <p:nvPr/>
        </p:nvGrpSpPr>
        <p:grpSpPr>
          <a:xfrm rot="10800000">
            <a:off x="7366061" y="11"/>
            <a:ext cx="1777950" cy="1118873"/>
            <a:chOff x="4560800" y="2780575"/>
            <a:chExt cx="421775" cy="265425"/>
          </a:xfrm>
        </p:grpSpPr>
        <p:sp>
          <p:nvSpPr>
            <p:cNvPr id="20370" name="Google Shape;20370;p54"/>
            <p:cNvSpPr/>
            <p:nvPr/>
          </p:nvSpPr>
          <p:spPr>
            <a:xfrm>
              <a:off x="4696950" y="2817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7" y="0"/>
                  </a:moveTo>
                  <a:cubicBezTo>
                    <a:pt x="87" y="0"/>
                    <a:pt x="45" y="32"/>
                    <a:pt x="33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3" y="256"/>
                    <a:pt x="120" y="273"/>
                    <a:pt x="136" y="273"/>
                  </a:cubicBezTo>
                  <a:cubicBezTo>
                    <a:pt x="169" y="256"/>
                    <a:pt x="223" y="236"/>
                    <a:pt x="240" y="186"/>
                  </a:cubicBezTo>
                  <a:cubicBezTo>
                    <a:pt x="240" y="133"/>
                    <a:pt x="240" y="83"/>
                    <a:pt x="207" y="50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1" name="Google Shape;20371;p54"/>
            <p:cNvSpPr/>
            <p:nvPr/>
          </p:nvSpPr>
          <p:spPr>
            <a:xfrm>
              <a:off x="4693950" y="2831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3" y="1"/>
                  </a:moveTo>
                  <a:cubicBezTo>
                    <a:pt x="79" y="1"/>
                    <a:pt x="31" y="33"/>
                    <a:pt x="17" y="72"/>
                  </a:cubicBezTo>
                  <a:cubicBezTo>
                    <a:pt x="17" y="110"/>
                    <a:pt x="1" y="126"/>
                    <a:pt x="17" y="143"/>
                  </a:cubicBezTo>
                  <a:cubicBezTo>
                    <a:pt x="17" y="192"/>
                    <a:pt x="34" y="229"/>
                    <a:pt x="83" y="246"/>
                  </a:cubicBezTo>
                  <a:cubicBezTo>
                    <a:pt x="99" y="252"/>
                    <a:pt x="113" y="256"/>
                    <a:pt x="128" y="256"/>
                  </a:cubicBezTo>
                  <a:cubicBezTo>
                    <a:pt x="148" y="256"/>
                    <a:pt x="167" y="248"/>
                    <a:pt x="186" y="229"/>
                  </a:cubicBezTo>
                  <a:cubicBezTo>
                    <a:pt x="207" y="213"/>
                    <a:pt x="223" y="192"/>
                    <a:pt x="223" y="176"/>
                  </a:cubicBezTo>
                  <a:cubicBezTo>
                    <a:pt x="240" y="110"/>
                    <a:pt x="223" y="39"/>
                    <a:pt x="153" y="6"/>
                  </a:cubicBezTo>
                  <a:cubicBezTo>
                    <a:pt x="144" y="2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2" name="Google Shape;20372;p54"/>
            <p:cNvSpPr/>
            <p:nvPr/>
          </p:nvSpPr>
          <p:spPr>
            <a:xfrm>
              <a:off x="4704675" y="28762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3" y="1"/>
                  </a:moveTo>
                  <a:cubicBezTo>
                    <a:pt x="98" y="1"/>
                    <a:pt x="47" y="33"/>
                    <a:pt x="34" y="91"/>
                  </a:cubicBezTo>
                  <a:cubicBezTo>
                    <a:pt x="1" y="141"/>
                    <a:pt x="34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61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3" name="Google Shape;20373;p54"/>
            <p:cNvSpPr/>
            <p:nvPr/>
          </p:nvSpPr>
          <p:spPr>
            <a:xfrm>
              <a:off x="4701700" y="28466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0"/>
                  </a:moveTo>
                  <a:cubicBezTo>
                    <a:pt x="103" y="0"/>
                    <a:pt x="66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4"/>
                    <a:pt x="66" y="260"/>
                    <a:pt x="103" y="260"/>
                  </a:cubicBezTo>
                  <a:cubicBezTo>
                    <a:pt x="136" y="260"/>
                    <a:pt x="153" y="260"/>
                    <a:pt x="186" y="227"/>
                  </a:cubicBezTo>
                  <a:cubicBezTo>
                    <a:pt x="206" y="206"/>
                    <a:pt x="223" y="173"/>
                    <a:pt x="223" y="140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86" y="37"/>
                    <a:pt x="169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4" name="Google Shape;20374;p54"/>
            <p:cNvSpPr/>
            <p:nvPr/>
          </p:nvSpPr>
          <p:spPr>
            <a:xfrm>
              <a:off x="4713650" y="2814475"/>
              <a:ext cx="5575" cy="6650"/>
            </a:xfrm>
            <a:custGeom>
              <a:avLst/>
              <a:gdLst/>
              <a:ahLst/>
              <a:cxnLst/>
              <a:rect l="l" t="t" r="r" b="b"/>
              <a:pathLst>
                <a:path w="223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7" y="224"/>
                    <a:pt x="54" y="240"/>
                  </a:cubicBezTo>
                  <a:cubicBezTo>
                    <a:pt x="77" y="252"/>
                    <a:pt x="92" y="265"/>
                    <a:pt x="112" y="265"/>
                  </a:cubicBezTo>
                  <a:cubicBezTo>
                    <a:pt x="120" y="265"/>
                    <a:pt x="129" y="263"/>
                    <a:pt x="140" y="257"/>
                  </a:cubicBezTo>
                  <a:cubicBezTo>
                    <a:pt x="190" y="257"/>
                    <a:pt x="223" y="224"/>
                    <a:pt x="223" y="174"/>
                  </a:cubicBezTo>
                  <a:cubicBezTo>
                    <a:pt x="206" y="121"/>
                    <a:pt x="173" y="71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5" name="Google Shape;20375;p54"/>
            <p:cNvSpPr/>
            <p:nvPr/>
          </p:nvSpPr>
          <p:spPr>
            <a:xfrm>
              <a:off x="4702925" y="28001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1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20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7" y="4"/>
                  </a:cubicBezTo>
                  <a:cubicBezTo>
                    <a:pt x="149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6" name="Google Shape;20376;p54"/>
            <p:cNvSpPr/>
            <p:nvPr/>
          </p:nvSpPr>
          <p:spPr>
            <a:xfrm>
              <a:off x="4712400" y="2890975"/>
              <a:ext cx="3025" cy="5575"/>
            </a:xfrm>
            <a:custGeom>
              <a:avLst/>
              <a:gdLst/>
              <a:ahLst/>
              <a:cxnLst/>
              <a:rect l="l" t="t" r="r" b="b"/>
              <a:pathLst>
                <a:path w="121" h="223" extrusionOk="0">
                  <a:moveTo>
                    <a:pt x="104" y="0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06"/>
                    <a:pt x="34" y="223"/>
                  </a:cubicBezTo>
                  <a:cubicBezTo>
                    <a:pt x="67" y="153"/>
                    <a:pt x="104" y="83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7" name="Google Shape;20377;p54"/>
            <p:cNvSpPr/>
            <p:nvPr/>
          </p:nvSpPr>
          <p:spPr>
            <a:xfrm>
              <a:off x="4686650" y="2848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6" y="1"/>
                  </a:moveTo>
                  <a:cubicBezTo>
                    <a:pt x="85" y="1"/>
                    <a:pt x="41" y="32"/>
                    <a:pt x="17" y="83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69" y="257"/>
                    <a:pt x="223" y="220"/>
                    <a:pt x="223" y="170"/>
                  </a:cubicBezTo>
                  <a:cubicBezTo>
                    <a:pt x="239" y="137"/>
                    <a:pt x="239" y="83"/>
                    <a:pt x="206" y="50"/>
                  </a:cubicBezTo>
                  <a:cubicBezTo>
                    <a:pt x="206" y="34"/>
                    <a:pt x="190" y="13"/>
                    <a:pt x="169" y="13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8" name="Google Shape;20378;p54"/>
            <p:cNvSpPr/>
            <p:nvPr/>
          </p:nvSpPr>
          <p:spPr>
            <a:xfrm>
              <a:off x="4690875" y="2804175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21" y="174"/>
                    <a:pt x="37" y="207"/>
                    <a:pt x="54" y="223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57" y="240"/>
                    <a:pt x="190" y="223"/>
                    <a:pt x="206" y="207"/>
                  </a:cubicBezTo>
                  <a:cubicBezTo>
                    <a:pt x="227" y="174"/>
                    <a:pt x="227" y="137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9" name="Google Shape;20379;p54"/>
            <p:cNvSpPr/>
            <p:nvPr/>
          </p:nvSpPr>
          <p:spPr>
            <a:xfrm>
              <a:off x="4669850" y="28994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5" y="0"/>
                  </a:moveTo>
                  <a:cubicBezTo>
                    <a:pt x="99" y="0"/>
                    <a:pt x="51" y="33"/>
                    <a:pt x="37" y="91"/>
                  </a:cubicBezTo>
                  <a:cubicBezTo>
                    <a:pt x="0" y="157"/>
                    <a:pt x="37" y="227"/>
                    <a:pt x="87" y="243"/>
                  </a:cubicBezTo>
                  <a:cubicBezTo>
                    <a:pt x="103" y="260"/>
                    <a:pt x="120" y="260"/>
                    <a:pt x="140" y="260"/>
                  </a:cubicBezTo>
                  <a:cubicBezTo>
                    <a:pt x="190" y="260"/>
                    <a:pt x="223" y="227"/>
                    <a:pt x="243" y="178"/>
                  </a:cubicBezTo>
                  <a:cubicBezTo>
                    <a:pt x="260" y="124"/>
                    <a:pt x="243" y="74"/>
                    <a:pt x="206" y="37"/>
                  </a:cubicBezTo>
                  <a:lnTo>
                    <a:pt x="173" y="4"/>
                  </a:lnTo>
                  <a:cubicBezTo>
                    <a:pt x="164" y="2"/>
                    <a:pt x="15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0" name="Google Shape;20380;p54"/>
            <p:cNvSpPr/>
            <p:nvPr/>
          </p:nvSpPr>
          <p:spPr>
            <a:xfrm>
              <a:off x="4681075" y="2913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3" y="10"/>
                    <a:pt x="0" y="76"/>
                    <a:pt x="17" y="146"/>
                  </a:cubicBezTo>
                  <a:cubicBezTo>
                    <a:pt x="17" y="179"/>
                    <a:pt x="33" y="216"/>
                    <a:pt x="50" y="232"/>
                  </a:cubicBezTo>
                  <a:cubicBezTo>
                    <a:pt x="66" y="249"/>
                    <a:pt x="104" y="265"/>
                    <a:pt x="137" y="265"/>
                  </a:cubicBezTo>
                  <a:cubicBezTo>
                    <a:pt x="186" y="249"/>
                    <a:pt x="240" y="179"/>
                    <a:pt x="223" y="113"/>
                  </a:cubicBezTo>
                  <a:cubicBezTo>
                    <a:pt x="223" y="59"/>
                    <a:pt x="186" y="26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1" name="Google Shape;20381;p54"/>
            <p:cNvSpPr/>
            <p:nvPr/>
          </p:nvSpPr>
          <p:spPr>
            <a:xfrm>
              <a:off x="4681475" y="29429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67" y="17"/>
                    <a:pt x="50" y="17"/>
                    <a:pt x="34" y="33"/>
                  </a:cubicBezTo>
                  <a:cubicBezTo>
                    <a:pt x="17" y="66"/>
                    <a:pt x="1" y="120"/>
                    <a:pt x="1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91" y="256"/>
                    <a:pt x="224" y="190"/>
                    <a:pt x="224" y="120"/>
                  </a:cubicBezTo>
                  <a:cubicBezTo>
                    <a:pt x="224" y="66"/>
                    <a:pt x="191" y="33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2" name="Google Shape;20382;p54"/>
            <p:cNvSpPr/>
            <p:nvPr/>
          </p:nvSpPr>
          <p:spPr>
            <a:xfrm>
              <a:off x="4666850" y="2867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"/>
                    <a:pt x="54" y="38"/>
                  </a:cubicBezTo>
                  <a:cubicBezTo>
                    <a:pt x="1" y="71"/>
                    <a:pt x="1" y="158"/>
                    <a:pt x="33" y="207"/>
                  </a:cubicBezTo>
                  <a:cubicBezTo>
                    <a:pt x="54" y="245"/>
                    <a:pt x="82" y="263"/>
                    <a:pt x="113" y="263"/>
                  </a:cubicBezTo>
                  <a:cubicBezTo>
                    <a:pt x="139" y="263"/>
                    <a:pt x="166" y="250"/>
                    <a:pt x="190" y="228"/>
                  </a:cubicBezTo>
                  <a:cubicBezTo>
                    <a:pt x="240" y="191"/>
                    <a:pt x="240" y="104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cubicBezTo>
                    <a:pt x="157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3" name="Google Shape;20383;p54"/>
            <p:cNvSpPr/>
            <p:nvPr/>
          </p:nvSpPr>
          <p:spPr>
            <a:xfrm>
              <a:off x="4664275" y="29170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7" y="0"/>
                  </a:moveTo>
                  <a:cubicBezTo>
                    <a:pt x="81" y="0"/>
                    <a:pt x="45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4" y="262"/>
                    <a:pt x="120" y="262"/>
                    <a:pt x="136" y="262"/>
                  </a:cubicBezTo>
                  <a:cubicBezTo>
                    <a:pt x="174" y="245"/>
                    <a:pt x="207" y="229"/>
                    <a:pt x="223" y="175"/>
                  </a:cubicBezTo>
                  <a:cubicBezTo>
                    <a:pt x="240" y="126"/>
                    <a:pt x="240" y="72"/>
                    <a:pt x="207" y="39"/>
                  </a:cubicBezTo>
                  <a:cubicBezTo>
                    <a:pt x="190" y="23"/>
                    <a:pt x="190" y="6"/>
                    <a:pt x="174" y="6"/>
                  </a:cubicBezTo>
                  <a:cubicBezTo>
                    <a:pt x="157" y="2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4" name="Google Shape;20384;p54"/>
            <p:cNvSpPr/>
            <p:nvPr/>
          </p:nvSpPr>
          <p:spPr>
            <a:xfrm>
              <a:off x="4675925" y="29296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66"/>
                    <a:pt x="0" y="103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6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5" name="Google Shape;20385;p54"/>
            <p:cNvSpPr/>
            <p:nvPr/>
          </p:nvSpPr>
          <p:spPr>
            <a:xfrm>
              <a:off x="4662525" y="288447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70" y="0"/>
                    <a:pt x="37" y="17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07"/>
                    <a:pt x="54" y="240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0"/>
                    <a:pt x="227" y="174"/>
                    <a:pt x="227" y="103"/>
                  </a:cubicBezTo>
                  <a:cubicBezTo>
                    <a:pt x="227" y="70"/>
                    <a:pt x="206" y="54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6" name="Google Shape;20386;p54"/>
            <p:cNvSpPr/>
            <p:nvPr/>
          </p:nvSpPr>
          <p:spPr>
            <a:xfrm>
              <a:off x="4684475" y="28989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2" y="0"/>
                  </a:moveTo>
                  <a:cubicBezTo>
                    <a:pt x="84" y="0"/>
                    <a:pt x="60" y="12"/>
                    <a:pt x="34" y="23"/>
                  </a:cubicBezTo>
                  <a:cubicBezTo>
                    <a:pt x="17" y="40"/>
                    <a:pt x="1" y="73"/>
                    <a:pt x="1" y="110"/>
                  </a:cubicBezTo>
                  <a:cubicBezTo>
                    <a:pt x="1" y="143"/>
                    <a:pt x="1" y="176"/>
                    <a:pt x="17" y="213"/>
                  </a:cubicBezTo>
                  <a:cubicBezTo>
                    <a:pt x="50" y="229"/>
                    <a:pt x="71" y="246"/>
                    <a:pt x="104" y="262"/>
                  </a:cubicBezTo>
                  <a:cubicBezTo>
                    <a:pt x="137" y="262"/>
                    <a:pt x="153" y="246"/>
                    <a:pt x="190" y="229"/>
                  </a:cubicBezTo>
                  <a:cubicBezTo>
                    <a:pt x="223" y="176"/>
                    <a:pt x="240" y="110"/>
                    <a:pt x="207" y="40"/>
                  </a:cubicBezTo>
                  <a:cubicBezTo>
                    <a:pt x="190" y="23"/>
                    <a:pt x="174" y="7"/>
                    <a:pt x="153" y="7"/>
                  </a:cubicBezTo>
                  <a:lnTo>
                    <a:pt x="120" y="7"/>
                  </a:lnTo>
                  <a:cubicBezTo>
                    <a:pt x="115" y="2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7" name="Google Shape;20387;p54"/>
            <p:cNvSpPr/>
            <p:nvPr/>
          </p:nvSpPr>
          <p:spPr>
            <a:xfrm>
              <a:off x="4881550" y="2984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50"/>
                  </a:cubicBezTo>
                  <a:cubicBezTo>
                    <a:pt x="21" y="87"/>
                    <a:pt x="1" y="120"/>
                    <a:pt x="21" y="153"/>
                  </a:cubicBezTo>
                  <a:cubicBezTo>
                    <a:pt x="21" y="19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8" name="Google Shape;20388;p54"/>
            <p:cNvSpPr/>
            <p:nvPr/>
          </p:nvSpPr>
          <p:spPr>
            <a:xfrm>
              <a:off x="4673350" y="2806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4"/>
                    <a:pt x="223" y="104"/>
                  </a:cubicBezTo>
                  <a:cubicBezTo>
                    <a:pt x="223" y="71"/>
                    <a:pt x="20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9" name="Google Shape;20389;p54"/>
            <p:cNvSpPr/>
            <p:nvPr/>
          </p:nvSpPr>
          <p:spPr>
            <a:xfrm>
              <a:off x="4641500" y="29528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0" name="Google Shape;20390;p54"/>
            <p:cNvSpPr/>
            <p:nvPr/>
          </p:nvSpPr>
          <p:spPr>
            <a:xfrm>
              <a:off x="4628600" y="3029975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6" y="0"/>
                  </a:moveTo>
                  <a:cubicBezTo>
                    <a:pt x="80" y="0"/>
                    <a:pt x="31" y="35"/>
                    <a:pt x="1" y="89"/>
                  </a:cubicBezTo>
                  <a:lnTo>
                    <a:pt x="1" y="142"/>
                  </a:lnTo>
                  <a:cubicBezTo>
                    <a:pt x="1" y="192"/>
                    <a:pt x="38" y="229"/>
                    <a:pt x="71" y="262"/>
                  </a:cubicBezTo>
                  <a:cubicBezTo>
                    <a:pt x="84" y="266"/>
                    <a:pt x="97" y="268"/>
                    <a:pt x="108" y="268"/>
                  </a:cubicBezTo>
                  <a:cubicBezTo>
                    <a:pt x="140" y="268"/>
                    <a:pt x="166" y="253"/>
                    <a:pt x="191" y="229"/>
                  </a:cubicBezTo>
                  <a:cubicBezTo>
                    <a:pt x="207" y="212"/>
                    <a:pt x="207" y="192"/>
                    <a:pt x="224" y="175"/>
                  </a:cubicBezTo>
                  <a:cubicBezTo>
                    <a:pt x="244" y="109"/>
                    <a:pt x="207" y="39"/>
                    <a:pt x="158" y="6"/>
                  </a:cubicBezTo>
                  <a:cubicBezTo>
                    <a:pt x="148" y="2"/>
                    <a:pt x="137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1" name="Google Shape;20391;p54"/>
            <p:cNvSpPr/>
            <p:nvPr/>
          </p:nvSpPr>
          <p:spPr>
            <a:xfrm>
              <a:off x="4881150" y="29418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5" y="0"/>
                  </a:moveTo>
                  <a:cubicBezTo>
                    <a:pt x="75" y="0"/>
                    <a:pt x="32" y="22"/>
                    <a:pt x="17" y="76"/>
                  </a:cubicBezTo>
                  <a:cubicBezTo>
                    <a:pt x="0" y="146"/>
                    <a:pt x="37" y="233"/>
                    <a:pt x="87" y="249"/>
                  </a:cubicBezTo>
                  <a:cubicBezTo>
                    <a:pt x="101" y="258"/>
                    <a:pt x="116" y="262"/>
                    <a:pt x="131" y="262"/>
                  </a:cubicBezTo>
                  <a:cubicBezTo>
                    <a:pt x="172" y="262"/>
                    <a:pt x="211" y="231"/>
                    <a:pt x="223" y="179"/>
                  </a:cubicBezTo>
                  <a:cubicBezTo>
                    <a:pt x="243" y="109"/>
                    <a:pt x="223" y="43"/>
                    <a:pt x="173" y="6"/>
                  </a:cubicBezTo>
                  <a:cubicBezTo>
                    <a:pt x="157" y="2"/>
                    <a:pt x="141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2" name="Google Shape;20392;p54"/>
            <p:cNvSpPr/>
            <p:nvPr/>
          </p:nvSpPr>
          <p:spPr>
            <a:xfrm>
              <a:off x="4631600" y="30162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0" y="145"/>
                    <a:pt x="21" y="227"/>
                    <a:pt x="87" y="248"/>
                  </a:cubicBezTo>
                  <a:cubicBezTo>
                    <a:pt x="104" y="264"/>
                    <a:pt x="124" y="264"/>
                    <a:pt x="141" y="264"/>
                  </a:cubicBezTo>
                  <a:cubicBezTo>
                    <a:pt x="174" y="264"/>
                    <a:pt x="207" y="227"/>
                    <a:pt x="227" y="178"/>
                  </a:cubicBezTo>
                  <a:cubicBezTo>
                    <a:pt x="244" y="124"/>
                    <a:pt x="227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3" name="Google Shape;20393;p54"/>
            <p:cNvSpPr/>
            <p:nvPr/>
          </p:nvSpPr>
          <p:spPr>
            <a:xfrm>
              <a:off x="4634175" y="29665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4" name="Google Shape;20394;p54"/>
            <p:cNvSpPr/>
            <p:nvPr/>
          </p:nvSpPr>
          <p:spPr>
            <a:xfrm>
              <a:off x="4637275" y="29985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1"/>
                  </a:moveTo>
                  <a:cubicBezTo>
                    <a:pt x="87" y="1"/>
                    <a:pt x="44" y="36"/>
                    <a:pt x="17" y="91"/>
                  </a:cubicBezTo>
                  <a:cubicBezTo>
                    <a:pt x="0" y="161"/>
                    <a:pt x="33" y="231"/>
                    <a:pt x="83" y="264"/>
                  </a:cubicBezTo>
                  <a:lnTo>
                    <a:pt x="136" y="264"/>
                  </a:lnTo>
                  <a:cubicBezTo>
                    <a:pt x="169" y="264"/>
                    <a:pt x="223" y="231"/>
                    <a:pt x="223" y="178"/>
                  </a:cubicBezTo>
                  <a:cubicBezTo>
                    <a:pt x="239" y="145"/>
                    <a:pt x="239" y="91"/>
                    <a:pt x="206" y="58"/>
                  </a:cubicBezTo>
                  <a:cubicBezTo>
                    <a:pt x="206" y="42"/>
                    <a:pt x="186" y="25"/>
                    <a:pt x="169" y="5"/>
                  </a:cubicBezTo>
                  <a:cubicBezTo>
                    <a:pt x="159" y="2"/>
                    <a:pt x="149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5" name="Google Shape;20395;p54"/>
            <p:cNvSpPr/>
            <p:nvPr/>
          </p:nvSpPr>
          <p:spPr>
            <a:xfrm>
              <a:off x="4696950" y="286137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0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36"/>
                    <a:pt x="87" y="256"/>
                  </a:cubicBezTo>
                  <a:cubicBezTo>
                    <a:pt x="100" y="265"/>
                    <a:pt x="115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56" y="116"/>
                    <a:pt x="223" y="50"/>
                    <a:pt x="169" y="13"/>
                  </a:cubicBezTo>
                  <a:cubicBezTo>
                    <a:pt x="152" y="4"/>
                    <a:pt x="135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6" name="Google Shape;20396;p54"/>
            <p:cNvSpPr/>
            <p:nvPr/>
          </p:nvSpPr>
          <p:spPr>
            <a:xfrm>
              <a:off x="4690450" y="29265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41" y="1"/>
                  </a:moveTo>
                  <a:cubicBezTo>
                    <a:pt x="104" y="1"/>
                    <a:pt x="71" y="21"/>
                    <a:pt x="54" y="38"/>
                  </a:cubicBezTo>
                  <a:cubicBezTo>
                    <a:pt x="1" y="87"/>
                    <a:pt x="1" y="157"/>
                    <a:pt x="38" y="227"/>
                  </a:cubicBezTo>
                  <a:cubicBezTo>
                    <a:pt x="54" y="244"/>
                    <a:pt x="87" y="260"/>
                    <a:pt x="104" y="260"/>
                  </a:cubicBezTo>
                  <a:cubicBezTo>
                    <a:pt x="115" y="265"/>
                    <a:pt x="125" y="267"/>
                    <a:pt x="135" y="267"/>
                  </a:cubicBezTo>
                  <a:cubicBezTo>
                    <a:pt x="159" y="267"/>
                    <a:pt x="179" y="255"/>
                    <a:pt x="190" y="244"/>
                  </a:cubicBezTo>
                  <a:cubicBezTo>
                    <a:pt x="207" y="227"/>
                    <a:pt x="223" y="190"/>
                    <a:pt x="223" y="157"/>
                  </a:cubicBezTo>
                  <a:cubicBezTo>
                    <a:pt x="244" y="124"/>
                    <a:pt x="223" y="87"/>
                    <a:pt x="207" y="54"/>
                  </a:cubicBezTo>
                  <a:cubicBezTo>
                    <a:pt x="190" y="38"/>
                    <a:pt x="174" y="21"/>
                    <a:pt x="157" y="21"/>
                  </a:cubicBezTo>
                  <a:lnTo>
                    <a:pt x="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7" name="Google Shape;20397;p54"/>
            <p:cNvSpPr/>
            <p:nvPr/>
          </p:nvSpPr>
          <p:spPr>
            <a:xfrm>
              <a:off x="4714050" y="284365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87" y="1"/>
                    <a:pt x="54" y="17"/>
                    <a:pt x="54" y="38"/>
                  </a:cubicBezTo>
                  <a:cubicBezTo>
                    <a:pt x="21" y="71"/>
                    <a:pt x="1" y="104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8" y="256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8" y="120"/>
                  </a:cubicBezTo>
                  <a:cubicBezTo>
                    <a:pt x="228" y="71"/>
                    <a:pt x="190" y="38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8" name="Google Shape;20398;p54"/>
            <p:cNvSpPr/>
            <p:nvPr/>
          </p:nvSpPr>
          <p:spPr>
            <a:xfrm>
              <a:off x="4712400" y="2860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5" y="257"/>
                  </a:cubicBezTo>
                  <a:cubicBezTo>
                    <a:pt x="160" y="257"/>
                    <a:pt x="210" y="227"/>
                    <a:pt x="223" y="186"/>
                  </a:cubicBezTo>
                  <a:cubicBezTo>
                    <a:pt x="240" y="116"/>
                    <a:pt x="223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9" name="Google Shape;20399;p54"/>
            <p:cNvSpPr/>
            <p:nvPr/>
          </p:nvSpPr>
          <p:spPr>
            <a:xfrm>
              <a:off x="4720150" y="2875500"/>
              <a:ext cx="425" cy="2100"/>
            </a:xfrm>
            <a:custGeom>
              <a:avLst/>
              <a:gdLst/>
              <a:ahLst/>
              <a:cxnLst/>
              <a:rect l="l" t="t" r="r" b="b"/>
              <a:pathLst>
                <a:path w="17" h="84" extrusionOk="0">
                  <a:moveTo>
                    <a:pt x="17" y="1"/>
                  </a:moveTo>
                  <a:cubicBezTo>
                    <a:pt x="0" y="34"/>
                    <a:pt x="0" y="50"/>
                    <a:pt x="0" y="83"/>
                  </a:cubicBezTo>
                  <a:cubicBezTo>
                    <a:pt x="0" y="67"/>
                    <a:pt x="17" y="34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0" name="Google Shape;20400;p54"/>
            <p:cNvSpPr/>
            <p:nvPr/>
          </p:nvSpPr>
          <p:spPr>
            <a:xfrm>
              <a:off x="4697350" y="29115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5" y="252"/>
                    <a:pt x="86" y="263"/>
                    <a:pt x="102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3" y="256"/>
                    <a:pt x="191" y="240"/>
                    <a:pt x="207" y="207"/>
                  </a:cubicBezTo>
                  <a:cubicBezTo>
                    <a:pt x="224" y="186"/>
                    <a:pt x="224" y="153"/>
                    <a:pt x="224" y="120"/>
                  </a:cubicBezTo>
                  <a:cubicBezTo>
                    <a:pt x="224" y="83"/>
                    <a:pt x="207" y="50"/>
                    <a:pt x="174" y="34"/>
                  </a:cubicBezTo>
                  <a:cubicBezTo>
                    <a:pt x="174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1" name="Google Shape;20401;p54"/>
            <p:cNvSpPr/>
            <p:nvPr/>
          </p:nvSpPr>
          <p:spPr>
            <a:xfrm>
              <a:off x="4708500" y="28301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70" y="8"/>
                    <a:pt x="37" y="24"/>
                    <a:pt x="17" y="61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2" name="Google Shape;20402;p54"/>
            <p:cNvSpPr/>
            <p:nvPr/>
          </p:nvSpPr>
          <p:spPr>
            <a:xfrm>
              <a:off x="4698600" y="28961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83"/>
                    <a:pt x="21" y="153"/>
                  </a:cubicBezTo>
                  <a:cubicBezTo>
                    <a:pt x="21" y="214"/>
                    <a:pt x="71" y="259"/>
                    <a:pt x="119" y="259"/>
                  </a:cubicBezTo>
                  <a:cubicBezTo>
                    <a:pt x="126" y="259"/>
                    <a:pt x="134" y="258"/>
                    <a:pt x="141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7" y="186"/>
                    <a:pt x="244" y="153"/>
                    <a:pt x="227" y="120"/>
                  </a:cubicBezTo>
                  <a:cubicBezTo>
                    <a:pt x="227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3" name="Google Shape;20403;p54"/>
            <p:cNvSpPr/>
            <p:nvPr/>
          </p:nvSpPr>
          <p:spPr>
            <a:xfrm>
              <a:off x="4692200" y="28814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92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4" name="Google Shape;20404;p54"/>
            <p:cNvSpPr/>
            <p:nvPr/>
          </p:nvSpPr>
          <p:spPr>
            <a:xfrm>
              <a:off x="4672825" y="3023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7" y="174"/>
                    <a:pt x="244" y="137"/>
                    <a:pt x="227" y="104"/>
                  </a:cubicBezTo>
                  <a:cubicBezTo>
                    <a:pt x="227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5" name="Google Shape;20405;p54"/>
            <p:cNvSpPr/>
            <p:nvPr/>
          </p:nvSpPr>
          <p:spPr>
            <a:xfrm>
              <a:off x="4672000" y="297540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142" y="0"/>
                  </a:moveTo>
                  <a:cubicBezTo>
                    <a:pt x="88" y="0"/>
                    <a:pt x="48" y="35"/>
                    <a:pt x="17" y="90"/>
                  </a:cubicBezTo>
                  <a:cubicBezTo>
                    <a:pt x="1" y="161"/>
                    <a:pt x="34" y="231"/>
                    <a:pt x="87" y="247"/>
                  </a:cubicBezTo>
                  <a:cubicBezTo>
                    <a:pt x="104" y="264"/>
                    <a:pt x="120" y="264"/>
                    <a:pt x="120" y="264"/>
                  </a:cubicBezTo>
                  <a:cubicBezTo>
                    <a:pt x="120" y="247"/>
                    <a:pt x="120" y="231"/>
                    <a:pt x="137" y="210"/>
                  </a:cubicBezTo>
                  <a:cubicBezTo>
                    <a:pt x="137" y="144"/>
                    <a:pt x="157" y="74"/>
                    <a:pt x="174" y="25"/>
                  </a:cubicBezTo>
                  <a:lnTo>
                    <a:pt x="174" y="4"/>
                  </a:lnTo>
                  <a:cubicBezTo>
                    <a:pt x="163" y="1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6" name="Google Shape;20406;p54"/>
            <p:cNvSpPr/>
            <p:nvPr/>
          </p:nvSpPr>
          <p:spPr>
            <a:xfrm>
              <a:off x="4653550" y="28549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8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103" y="259"/>
                    <a:pt x="117" y="261"/>
                    <a:pt x="131" y="261"/>
                  </a:cubicBezTo>
                  <a:cubicBezTo>
                    <a:pt x="177" y="261"/>
                    <a:pt x="214" y="238"/>
                    <a:pt x="240" y="185"/>
                  </a:cubicBezTo>
                  <a:cubicBezTo>
                    <a:pt x="256" y="119"/>
                    <a:pt x="223" y="32"/>
                    <a:pt x="174" y="16"/>
                  </a:cubicBezTo>
                  <a:cubicBezTo>
                    <a:pt x="159" y="6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7" name="Google Shape;20407;p54"/>
            <p:cNvSpPr/>
            <p:nvPr/>
          </p:nvSpPr>
          <p:spPr>
            <a:xfrm>
              <a:off x="4668600" y="2945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7" y="1"/>
                    <a:pt x="67" y="34"/>
                  </a:cubicBezTo>
                  <a:cubicBezTo>
                    <a:pt x="17" y="71"/>
                    <a:pt x="1" y="153"/>
                    <a:pt x="50" y="207"/>
                  </a:cubicBezTo>
                  <a:cubicBezTo>
                    <a:pt x="67" y="240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23"/>
                  </a:cubicBezTo>
                  <a:cubicBezTo>
                    <a:pt x="223" y="207"/>
                    <a:pt x="240" y="174"/>
                    <a:pt x="240" y="137"/>
                  </a:cubicBezTo>
                  <a:cubicBezTo>
                    <a:pt x="240" y="104"/>
                    <a:pt x="240" y="71"/>
                    <a:pt x="223" y="50"/>
                  </a:cubicBezTo>
                  <a:cubicBezTo>
                    <a:pt x="207" y="34"/>
                    <a:pt x="190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8" name="Google Shape;20408;p54"/>
            <p:cNvSpPr/>
            <p:nvPr/>
          </p:nvSpPr>
          <p:spPr>
            <a:xfrm>
              <a:off x="4664275" y="29608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7" y="0"/>
                  </a:moveTo>
                  <a:cubicBezTo>
                    <a:pt x="80" y="0"/>
                    <a:pt x="31" y="30"/>
                    <a:pt x="17" y="71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2"/>
                    <a:pt x="115" y="257"/>
                    <a:pt x="129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40" y="108"/>
                    <a:pt x="223" y="38"/>
                    <a:pt x="157" y="5"/>
                  </a:cubicBezTo>
                  <a:cubicBezTo>
                    <a:pt x="148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9" name="Google Shape;20409;p54"/>
            <p:cNvSpPr/>
            <p:nvPr/>
          </p:nvSpPr>
          <p:spPr>
            <a:xfrm>
              <a:off x="4766925" y="30209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6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5" y="253"/>
                    <a:pt x="122" y="258"/>
                    <a:pt x="138" y="258"/>
                  </a:cubicBezTo>
                  <a:cubicBezTo>
                    <a:pt x="181" y="258"/>
                    <a:pt x="216" y="225"/>
                    <a:pt x="240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5" y="1"/>
                    <a:pt x="155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0" name="Google Shape;20410;p54"/>
            <p:cNvSpPr/>
            <p:nvPr/>
          </p:nvSpPr>
          <p:spPr>
            <a:xfrm>
              <a:off x="4658300" y="2903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3" y="22"/>
                    <a:pt x="0" y="71"/>
                    <a:pt x="0" y="158"/>
                  </a:cubicBezTo>
                  <a:cubicBezTo>
                    <a:pt x="0" y="191"/>
                    <a:pt x="17" y="207"/>
                    <a:pt x="50" y="228"/>
                  </a:cubicBezTo>
                  <a:cubicBezTo>
                    <a:pt x="66" y="261"/>
                    <a:pt x="103" y="261"/>
                    <a:pt x="120" y="261"/>
                  </a:cubicBezTo>
                  <a:cubicBezTo>
                    <a:pt x="153" y="261"/>
                    <a:pt x="190" y="228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69" y="22"/>
                  </a:cubicBezTo>
                  <a:cubicBezTo>
                    <a:pt x="169" y="22"/>
                    <a:pt x="153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1" name="Google Shape;20411;p54"/>
            <p:cNvSpPr/>
            <p:nvPr/>
          </p:nvSpPr>
          <p:spPr>
            <a:xfrm>
              <a:off x="4661275" y="2930750"/>
              <a:ext cx="6025" cy="6450"/>
            </a:xfrm>
            <a:custGeom>
              <a:avLst/>
              <a:gdLst/>
              <a:ahLst/>
              <a:cxnLst/>
              <a:rect l="l" t="t" r="r" b="b"/>
              <a:pathLst>
                <a:path w="241" h="258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08"/>
                    <a:pt x="1" y="124"/>
                    <a:pt x="1" y="141"/>
                  </a:cubicBezTo>
                  <a:cubicBezTo>
                    <a:pt x="17" y="194"/>
                    <a:pt x="34" y="227"/>
                    <a:pt x="71" y="244"/>
                  </a:cubicBezTo>
                  <a:cubicBezTo>
                    <a:pt x="92" y="253"/>
                    <a:pt x="110" y="258"/>
                    <a:pt x="127" y="258"/>
                  </a:cubicBezTo>
                  <a:cubicBezTo>
                    <a:pt x="149" y="258"/>
                    <a:pt x="169" y="249"/>
                    <a:pt x="191" y="227"/>
                  </a:cubicBezTo>
                  <a:cubicBezTo>
                    <a:pt x="207" y="211"/>
                    <a:pt x="207" y="194"/>
                    <a:pt x="224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2" name="Google Shape;20412;p54"/>
            <p:cNvSpPr/>
            <p:nvPr/>
          </p:nvSpPr>
          <p:spPr>
            <a:xfrm>
              <a:off x="4679725" y="2960025"/>
              <a:ext cx="2200" cy="4350"/>
            </a:xfrm>
            <a:custGeom>
              <a:avLst/>
              <a:gdLst/>
              <a:ahLst/>
              <a:cxnLst/>
              <a:rect l="l" t="t" r="r" b="b"/>
              <a:pathLst>
                <a:path w="88" h="174" extrusionOk="0">
                  <a:moveTo>
                    <a:pt x="87" y="0"/>
                  </a:moveTo>
                  <a:cubicBezTo>
                    <a:pt x="54" y="0"/>
                    <a:pt x="17" y="38"/>
                    <a:pt x="17" y="71"/>
                  </a:cubicBezTo>
                  <a:cubicBezTo>
                    <a:pt x="1" y="104"/>
                    <a:pt x="1" y="141"/>
                    <a:pt x="17" y="174"/>
                  </a:cubicBezTo>
                  <a:cubicBezTo>
                    <a:pt x="34" y="104"/>
                    <a:pt x="71" y="54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3" name="Google Shape;20413;p54"/>
            <p:cNvSpPr/>
            <p:nvPr/>
          </p:nvSpPr>
          <p:spPr>
            <a:xfrm>
              <a:off x="4827025" y="2980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8" y="206"/>
                    <a:pt x="54" y="227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43"/>
                    <a:pt x="244" y="173"/>
                    <a:pt x="244" y="103"/>
                  </a:cubicBezTo>
                  <a:cubicBezTo>
                    <a:pt x="223" y="54"/>
                    <a:pt x="207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4" name="Google Shape;20414;p54"/>
            <p:cNvSpPr/>
            <p:nvPr/>
          </p:nvSpPr>
          <p:spPr>
            <a:xfrm>
              <a:off x="4810325" y="2983600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8"/>
                    <a:pt x="34" y="228"/>
                    <a:pt x="87" y="245"/>
                  </a:cubicBezTo>
                  <a:cubicBezTo>
                    <a:pt x="104" y="261"/>
                    <a:pt x="120" y="261"/>
                    <a:pt x="137" y="261"/>
                  </a:cubicBezTo>
                  <a:cubicBezTo>
                    <a:pt x="190" y="261"/>
                    <a:pt x="223" y="228"/>
                    <a:pt x="240" y="175"/>
                  </a:cubicBezTo>
                  <a:cubicBezTo>
                    <a:pt x="256" y="125"/>
                    <a:pt x="240" y="72"/>
                    <a:pt x="207" y="39"/>
                  </a:cubicBezTo>
                  <a:cubicBezTo>
                    <a:pt x="207" y="22"/>
                    <a:pt x="190" y="22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5" name="Google Shape;20415;p54"/>
            <p:cNvSpPr/>
            <p:nvPr/>
          </p:nvSpPr>
          <p:spPr>
            <a:xfrm>
              <a:off x="4823625" y="2949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71" y="244"/>
                  </a:cubicBezTo>
                  <a:cubicBezTo>
                    <a:pt x="82" y="256"/>
                    <a:pt x="94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lnTo>
                    <a:pt x="137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6" name="Google Shape;20416;p54"/>
            <p:cNvSpPr/>
            <p:nvPr/>
          </p:nvSpPr>
          <p:spPr>
            <a:xfrm>
              <a:off x="4797450" y="2984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69" y="260"/>
                    <a:pt x="190" y="239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7" name="Google Shape;20417;p54"/>
            <p:cNvSpPr/>
            <p:nvPr/>
          </p:nvSpPr>
          <p:spPr>
            <a:xfrm>
              <a:off x="4781975" y="29899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34" y="24"/>
                    <a:pt x="1" y="94"/>
                    <a:pt x="17" y="143"/>
                  </a:cubicBezTo>
                  <a:cubicBezTo>
                    <a:pt x="17" y="181"/>
                    <a:pt x="34" y="214"/>
                    <a:pt x="50" y="230"/>
                  </a:cubicBezTo>
                  <a:cubicBezTo>
                    <a:pt x="67" y="246"/>
                    <a:pt x="104" y="267"/>
                    <a:pt x="137" y="267"/>
                  </a:cubicBezTo>
                  <a:cubicBezTo>
                    <a:pt x="190" y="246"/>
                    <a:pt x="240" y="181"/>
                    <a:pt x="223" y="110"/>
                  </a:cubicBezTo>
                  <a:lnTo>
                    <a:pt x="223" y="77"/>
                  </a:ln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8" name="Google Shape;20418;p54"/>
            <p:cNvSpPr/>
            <p:nvPr/>
          </p:nvSpPr>
          <p:spPr>
            <a:xfrm>
              <a:off x="4766525" y="2990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7"/>
                    <a:pt x="50" y="54"/>
                    <a:pt x="17" y="87"/>
                  </a:cubicBezTo>
                  <a:cubicBezTo>
                    <a:pt x="0" y="120"/>
                    <a:pt x="17" y="174"/>
                    <a:pt x="33" y="207"/>
                  </a:cubicBezTo>
                  <a:cubicBezTo>
                    <a:pt x="50" y="223"/>
                    <a:pt x="87" y="244"/>
                    <a:pt x="103" y="261"/>
                  </a:cubicBezTo>
                  <a:cubicBezTo>
                    <a:pt x="136" y="261"/>
                    <a:pt x="169" y="244"/>
                    <a:pt x="190" y="223"/>
                  </a:cubicBezTo>
                  <a:cubicBezTo>
                    <a:pt x="239" y="174"/>
                    <a:pt x="239" y="87"/>
                    <a:pt x="207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9" name="Google Shape;20419;p54"/>
            <p:cNvSpPr/>
            <p:nvPr/>
          </p:nvSpPr>
          <p:spPr>
            <a:xfrm>
              <a:off x="4775500" y="300785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13" y="0"/>
                  </a:moveTo>
                  <a:cubicBezTo>
                    <a:pt x="71" y="0"/>
                    <a:pt x="32" y="31"/>
                    <a:pt x="17" y="83"/>
                  </a:cubicBezTo>
                  <a:cubicBezTo>
                    <a:pt x="0" y="149"/>
                    <a:pt x="17" y="219"/>
                    <a:pt x="70" y="252"/>
                  </a:cubicBezTo>
                  <a:cubicBezTo>
                    <a:pt x="83" y="256"/>
                    <a:pt x="96" y="258"/>
                    <a:pt x="109" y="258"/>
                  </a:cubicBezTo>
                  <a:cubicBezTo>
                    <a:pt x="163" y="258"/>
                    <a:pt x="209" y="223"/>
                    <a:pt x="223" y="170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42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0" name="Google Shape;20420;p54"/>
            <p:cNvSpPr/>
            <p:nvPr/>
          </p:nvSpPr>
          <p:spPr>
            <a:xfrm>
              <a:off x="4780225" y="30331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0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90" y="17"/>
                    <a:pt x="174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1" name="Google Shape;20421;p54"/>
            <p:cNvSpPr/>
            <p:nvPr/>
          </p:nvSpPr>
          <p:spPr>
            <a:xfrm>
              <a:off x="4679725" y="2835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71" y="1"/>
                    <a:pt x="54" y="17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07"/>
                    <a:pt x="54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1" y="244"/>
                    <a:pt x="240" y="174"/>
                    <a:pt x="224" y="104"/>
                  </a:cubicBezTo>
                  <a:cubicBezTo>
                    <a:pt x="224" y="71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2" name="Google Shape;20422;p54"/>
            <p:cNvSpPr/>
            <p:nvPr/>
          </p:nvSpPr>
          <p:spPr>
            <a:xfrm>
              <a:off x="4668600" y="28239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87" y="0"/>
                    <a:pt x="87" y="17"/>
                    <a:pt x="67" y="17"/>
                  </a:cubicBezTo>
                  <a:cubicBezTo>
                    <a:pt x="34" y="33"/>
                    <a:pt x="1" y="83"/>
                    <a:pt x="1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40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3" name="Google Shape;20423;p54"/>
            <p:cNvSpPr/>
            <p:nvPr/>
          </p:nvSpPr>
          <p:spPr>
            <a:xfrm>
              <a:off x="4652225" y="28710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23" y="0"/>
                  </a:moveTo>
                  <a:cubicBezTo>
                    <a:pt x="116" y="0"/>
                    <a:pt x="110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0"/>
                  </a:cubicBezTo>
                  <a:cubicBezTo>
                    <a:pt x="70" y="247"/>
                    <a:pt x="103" y="263"/>
                    <a:pt x="140" y="263"/>
                  </a:cubicBezTo>
                  <a:cubicBezTo>
                    <a:pt x="190" y="247"/>
                    <a:pt x="227" y="181"/>
                    <a:pt x="227" y="111"/>
                  </a:cubicBezTo>
                  <a:cubicBezTo>
                    <a:pt x="227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4" name="Google Shape;20424;p54"/>
            <p:cNvSpPr/>
            <p:nvPr/>
          </p:nvSpPr>
          <p:spPr>
            <a:xfrm>
              <a:off x="4674175" y="285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17" y="207"/>
                    <a:pt x="50" y="240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73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5" name="Google Shape;20425;p54"/>
            <p:cNvSpPr/>
            <p:nvPr/>
          </p:nvSpPr>
          <p:spPr>
            <a:xfrm>
              <a:off x="4665100" y="27913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174" y="256"/>
                    <a:pt x="207" y="239"/>
                    <a:pt x="227" y="206"/>
                  </a:cubicBezTo>
                  <a:cubicBezTo>
                    <a:pt x="244" y="190"/>
                    <a:pt x="244" y="153"/>
                    <a:pt x="244" y="120"/>
                  </a:cubicBezTo>
                  <a:cubicBezTo>
                    <a:pt x="227" y="87"/>
                    <a:pt x="22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6" name="Google Shape;20426;p54"/>
            <p:cNvSpPr/>
            <p:nvPr/>
          </p:nvSpPr>
          <p:spPr>
            <a:xfrm>
              <a:off x="4682725" y="27915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1" y="1"/>
                  </a:moveTo>
                  <a:cubicBezTo>
                    <a:pt x="69" y="1"/>
                    <a:pt x="49" y="13"/>
                    <a:pt x="38" y="24"/>
                  </a:cubicBezTo>
                  <a:cubicBezTo>
                    <a:pt x="17" y="61"/>
                    <a:pt x="0" y="78"/>
                    <a:pt x="0" y="111"/>
                  </a:cubicBezTo>
                  <a:cubicBezTo>
                    <a:pt x="0" y="144"/>
                    <a:pt x="0" y="181"/>
                    <a:pt x="17" y="214"/>
                  </a:cubicBezTo>
                  <a:cubicBezTo>
                    <a:pt x="38" y="245"/>
                    <a:pt x="69" y="263"/>
                    <a:pt x="102" y="263"/>
                  </a:cubicBezTo>
                  <a:cubicBezTo>
                    <a:pt x="126" y="263"/>
                    <a:pt x="151" y="253"/>
                    <a:pt x="174" y="230"/>
                  </a:cubicBezTo>
                  <a:cubicBezTo>
                    <a:pt x="223" y="181"/>
                    <a:pt x="223" y="111"/>
                    <a:pt x="190" y="41"/>
                  </a:cubicBezTo>
                  <a:cubicBezTo>
                    <a:pt x="174" y="24"/>
                    <a:pt x="174" y="24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1" y="1"/>
                    <a:pt x="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7" name="Google Shape;20427;p54"/>
            <p:cNvSpPr/>
            <p:nvPr/>
          </p:nvSpPr>
          <p:spPr>
            <a:xfrm>
              <a:off x="4684900" y="28664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7" y="1"/>
                  </a:moveTo>
                  <a:cubicBezTo>
                    <a:pt x="120" y="1"/>
                    <a:pt x="87" y="1"/>
                    <a:pt x="54" y="17"/>
                  </a:cubicBezTo>
                  <a:cubicBezTo>
                    <a:pt x="33" y="34"/>
                    <a:pt x="17" y="54"/>
                    <a:pt x="0" y="87"/>
                  </a:cubicBezTo>
                  <a:lnTo>
                    <a:pt x="0" y="174"/>
                  </a:lnTo>
                  <a:cubicBezTo>
                    <a:pt x="17" y="207"/>
                    <a:pt x="33" y="240"/>
                    <a:pt x="70" y="261"/>
                  </a:cubicBezTo>
                  <a:cubicBezTo>
                    <a:pt x="78" y="263"/>
                    <a:pt x="86" y="265"/>
                    <a:pt x="95" y="265"/>
                  </a:cubicBezTo>
                  <a:cubicBezTo>
                    <a:pt x="141" y="265"/>
                    <a:pt x="192" y="229"/>
                    <a:pt x="206" y="174"/>
                  </a:cubicBezTo>
                  <a:cubicBezTo>
                    <a:pt x="239" y="104"/>
                    <a:pt x="206" y="34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8" name="Google Shape;20428;p54"/>
            <p:cNvSpPr/>
            <p:nvPr/>
          </p:nvSpPr>
          <p:spPr>
            <a:xfrm>
              <a:off x="4793125" y="3001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3"/>
                    <a:pt x="0" y="120"/>
                    <a:pt x="17" y="153"/>
                  </a:cubicBezTo>
                  <a:cubicBezTo>
                    <a:pt x="17" y="186"/>
                    <a:pt x="33" y="223"/>
                    <a:pt x="54" y="239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206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9" name="Google Shape;20429;p54"/>
            <p:cNvSpPr/>
            <p:nvPr/>
          </p:nvSpPr>
          <p:spPr>
            <a:xfrm>
              <a:off x="4661700" y="28418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3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6" y="255"/>
                    <a:pt x="123" y="259"/>
                    <a:pt x="138" y="259"/>
                  </a:cubicBezTo>
                  <a:cubicBezTo>
                    <a:pt x="182" y="259"/>
                    <a:pt x="215" y="227"/>
                    <a:pt x="239" y="176"/>
                  </a:cubicBezTo>
                  <a:cubicBezTo>
                    <a:pt x="260" y="110"/>
                    <a:pt x="223" y="40"/>
                    <a:pt x="174" y="7"/>
                  </a:cubicBezTo>
                  <a:cubicBezTo>
                    <a:pt x="163" y="3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0" name="Google Shape;20430;p54"/>
            <p:cNvSpPr/>
            <p:nvPr/>
          </p:nvSpPr>
          <p:spPr>
            <a:xfrm>
              <a:off x="4677575" y="2882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17" y="190"/>
                    <a:pt x="37" y="22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54"/>
                    <a:pt x="173" y="37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1" name="Google Shape;20431;p54"/>
            <p:cNvSpPr/>
            <p:nvPr/>
          </p:nvSpPr>
          <p:spPr>
            <a:xfrm>
              <a:off x="4658300" y="28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90" y="256"/>
                    <a:pt x="239" y="186"/>
                    <a:pt x="223" y="120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2" name="Google Shape;20432;p54"/>
            <p:cNvSpPr/>
            <p:nvPr/>
          </p:nvSpPr>
          <p:spPr>
            <a:xfrm>
              <a:off x="4650975" y="2918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23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23" y="54"/>
                  </a:cubicBezTo>
                  <a:cubicBezTo>
                    <a:pt x="207" y="38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3" name="Google Shape;20433;p54"/>
            <p:cNvSpPr/>
            <p:nvPr/>
          </p:nvSpPr>
          <p:spPr>
            <a:xfrm>
              <a:off x="4649625" y="2890975"/>
              <a:ext cx="6125" cy="6325"/>
            </a:xfrm>
            <a:custGeom>
              <a:avLst/>
              <a:gdLst/>
              <a:ahLst/>
              <a:cxnLst/>
              <a:rect l="l" t="t" r="r" b="b"/>
              <a:pathLst>
                <a:path w="245" h="253" extrusionOk="0">
                  <a:moveTo>
                    <a:pt x="141" y="0"/>
                  </a:moveTo>
                  <a:cubicBezTo>
                    <a:pt x="104" y="0"/>
                    <a:pt x="71" y="0"/>
                    <a:pt x="55" y="17"/>
                  </a:cubicBezTo>
                  <a:cubicBezTo>
                    <a:pt x="38" y="50"/>
                    <a:pt x="22" y="66"/>
                    <a:pt x="22" y="103"/>
                  </a:cubicBezTo>
                  <a:cubicBezTo>
                    <a:pt x="1" y="136"/>
                    <a:pt x="22" y="169"/>
                    <a:pt x="38" y="206"/>
                  </a:cubicBezTo>
                  <a:cubicBezTo>
                    <a:pt x="57" y="235"/>
                    <a:pt x="89" y="253"/>
                    <a:pt x="122" y="253"/>
                  </a:cubicBezTo>
                  <a:cubicBezTo>
                    <a:pt x="146" y="253"/>
                    <a:pt x="170" y="244"/>
                    <a:pt x="191" y="223"/>
                  </a:cubicBezTo>
                  <a:cubicBezTo>
                    <a:pt x="244" y="186"/>
                    <a:pt x="244" y="103"/>
                    <a:pt x="207" y="50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4" name="Google Shape;20434;p54"/>
            <p:cNvSpPr/>
            <p:nvPr/>
          </p:nvSpPr>
          <p:spPr>
            <a:xfrm>
              <a:off x="4647050" y="29351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22" y="87"/>
                    <a:pt x="1" y="120"/>
                    <a:pt x="1" y="153"/>
                  </a:cubicBezTo>
                  <a:cubicBezTo>
                    <a:pt x="22" y="191"/>
                    <a:pt x="38" y="207"/>
                    <a:pt x="55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1" y="240"/>
                    <a:pt x="244" y="191"/>
                    <a:pt x="228" y="104"/>
                  </a:cubicBezTo>
                  <a:cubicBezTo>
                    <a:pt x="228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5" name="Google Shape;20435;p54"/>
            <p:cNvSpPr/>
            <p:nvPr/>
          </p:nvSpPr>
          <p:spPr>
            <a:xfrm>
              <a:off x="46531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90" y="34"/>
                    <a:pt x="169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6" name="Google Shape;20436;p54"/>
            <p:cNvSpPr/>
            <p:nvPr/>
          </p:nvSpPr>
          <p:spPr>
            <a:xfrm>
              <a:off x="4650150" y="2794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7" y="0"/>
                  </a:moveTo>
                  <a:cubicBezTo>
                    <a:pt x="84" y="0"/>
                    <a:pt x="62" y="12"/>
                    <a:pt x="50" y="23"/>
                  </a:cubicBezTo>
                  <a:cubicBezTo>
                    <a:pt x="1" y="77"/>
                    <a:pt x="1" y="164"/>
                    <a:pt x="34" y="213"/>
                  </a:cubicBezTo>
                  <a:cubicBezTo>
                    <a:pt x="50" y="230"/>
                    <a:pt x="83" y="246"/>
                    <a:pt x="104" y="267"/>
                  </a:cubicBezTo>
                  <a:cubicBezTo>
                    <a:pt x="137" y="267"/>
                    <a:pt x="170" y="246"/>
                    <a:pt x="186" y="230"/>
                  </a:cubicBezTo>
                  <a:cubicBezTo>
                    <a:pt x="223" y="213"/>
                    <a:pt x="223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186" y="23"/>
                    <a:pt x="186" y="23"/>
                    <a:pt x="153" y="7"/>
                  </a:cubicBezTo>
                  <a:lnTo>
                    <a:pt x="137" y="7"/>
                  </a:lnTo>
                  <a:cubicBezTo>
                    <a:pt x="127" y="2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7" name="Google Shape;20437;p54"/>
            <p:cNvSpPr/>
            <p:nvPr/>
          </p:nvSpPr>
          <p:spPr>
            <a:xfrm>
              <a:off x="4646650" y="284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8" y="207"/>
                    <a:pt x="54" y="22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207" y="244"/>
                    <a:pt x="244" y="174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8" name="Google Shape;20438;p54"/>
            <p:cNvSpPr/>
            <p:nvPr/>
          </p:nvSpPr>
          <p:spPr>
            <a:xfrm>
              <a:off x="4684075" y="28190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47"/>
                    <a:pt x="66" y="263"/>
                    <a:pt x="103" y="263"/>
                  </a:cubicBezTo>
                  <a:cubicBezTo>
                    <a:pt x="136" y="263"/>
                    <a:pt x="169" y="247"/>
                    <a:pt x="190" y="230"/>
                  </a:cubicBezTo>
                  <a:cubicBezTo>
                    <a:pt x="206" y="214"/>
                    <a:pt x="223" y="177"/>
                    <a:pt x="223" y="144"/>
                  </a:cubicBezTo>
                  <a:cubicBezTo>
                    <a:pt x="223" y="111"/>
                    <a:pt x="223" y="74"/>
                    <a:pt x="206" y="41"/>
                  </a:cubicBezTo>
                  <a:cubicBezTo>
                    <a:pt x="190" y="24"/>
                    <a:pt x="169" y="24"/>
                    <a:pt x="153" y="8"/>
                  </a:cubicBezTo>
                  <a:lnTo>
                    <a:pt x="136" y="8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9" name="Google Shape;20439;p54"/>
            <p:cNvSpPr/>
            <p:nvPr/>
          </p:nvSpPr>
          <p:spPr>
            <a:xfrm>
              <a:off x="4589550" y="28509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7" y="0"/>
                  </a:moveTo>
                  <a:cubicBezTo>
                    <a:pt x="70" y="17"/>
                    <a:pt x="33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2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06" y="87"/>
                    <a:pt x="206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0" name="Google Shape;20440;p54"/>
            <p:cNvSpPr/>
            <p:nvPr/>
          </p:nvSpPr>
          <p:spPr>
            <a:xfrm>
              <a:off x="4586550" y="294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67"/>
                    <a:pt x="1" y="153"/>
                  </a:cubicBezTo>
                  <a:cubicBezTo>
                    <a:pt x="1" y="186"/>
                    <a:pt x="17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1" name="Google Shape;20441;p54"/>
            <p:cNvSpPr/>
            <p:nvPr/>
          </p:nvSpPr>
          <p:spPr>
            <a:xfrm>
              <a:off x="4591300" y="29273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5" y="263"/>
                    <a:pt x="104" y="264"/>
                    <a:pt x="114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2" name="Google Shape;20442;p54"/>
            <p:cNvSpPr/>
            <p:nvPr/>
          </p:nvSpPr>
          <p:spPr>
            <a:xfrm>
              <a:off x="4591300" y="2977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0"/>
                    <a:pt x="0" y="71"/>
                    <a:pt x="17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69" y="244"/>
                    <a:pt x="190" y="223"/>
                    <a:pt x="207" y="207"/>
                  </a:cubicBezTo>
                  <a:cubicBezTo>
                    <a:pt x="223" y="174"/>
                    <a:pt x="240" y="141"/>
                    <a:pt x="223" y="104"/>
                  </a:cubicBezTo>
                  <a:cubicBezTo>
                    <a:pt x="223" y="71"/>
                    <a:pt x="207" y="38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3" name="Google Shape;20443;p54"/>
            <p:cNvSpPr/>
            <p:nvPr/>
          </p:nvSpPr>
          <p:spPr>
            <a:xfrm>
              <a:off x="4765600" y="30369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06"/>
                    <a:pt x="54" y="243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43"/>
                    <a:pt x="244" y="173"/>
                    <a:pt x="227" y="103"/>
                  </a:cubicBezTo>
                  <a:cubicBezTo>
                    <a:pt x="227" y="70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4" name="Google Shape;20444;p54"/>
            <p:cNvSpPr/>
            <p:nvPr/>
          </p:nvSpPr>
          <p:spPr>
            <a:xfrm>
              <a:off x="4625200" y="30026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174" y="256"/>
                    <a:pt x="191" y="239"/>
                    <a:pt x="207" y="206"/>
                  </a:cubicBezTo>
                  <a:cubicBezTo>
                    <a:pt x="223" y="173"/>
                    <a:pt x="240" y="136"/>
                    <a:pt x="240" y="103"/>
                  </a:cubicBezTo>
                  <a:cubicBezTo>
                    <a:pt x="223" y="70"/>
                    <a:pt x="207" y="50"/>
                    <a:pt x="191" y="17"/>
                  </a:cubicBezTo>
                  <a:cubicBezTo>
                    <a:pt x="191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5" name="Google Shape;20445;p54"/>
            <p:cNvSpPr/>
            <p:nvPr/>
          </p:nvSpPr>
          <p:spPr>
            <a:xfrm>
              <a:off x="4752700" y="302362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04" y="0"/>
                  </a:moveTo>
                  <a:cubicBezTo>
                    <a:pt x="54" y="17"/>
                    <a:pt x="1" y="87"/>
                    <a:pt x="22" y="157"/>
                  </a:cubicBezTo>
                  <a:cubicBezTo>
                    <a:pt x="22" y="190"/>
                    <a:pt x="38" y="223"/>
                    <a:pt x="54" y="239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2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8" y="120"/>
                  </a:cubicBezTo>
                  <a:cubicBezTo>
                    <a:pt x="228" y="87"/>
                    <a:pt x="207" y="54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6" name="Google Shape;20446;p54"/>
            <p:cNvSpPr/>
            <p:nvPr/>
          </p:nvSpPr>
          <p:spPr>
            <a:xfrm>
              <a:off x="4645000" y="2981975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33" y="223"/>
                    <a:pt x="50" y="240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7" name="Google Shape;20447;p54"/>
            <p:cNvSpPr/>
            <p:nvPr/>
          </p:nvSpPr>
          <p:spPr>
            <a:xfrm>
              <a:off x="4614075" y="294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7" y="190"/>
                    <a:pt x="34" y="206"/>
                    <a:pt x="50" y="239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39"/>
                    <a:pt x="240" y="169"/>
                    <a:pt x="223" y="103"/>
                  </a:cubicBezTo>
                  <a:cubicBezTo>
                    <a:pt x="223" y="66"/>
                    <a:pt x="207" y="49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8" name="Google Shape;20448;p54"/>
            <p:cNvSpPr/>
            <p:nvPr/>
          </p:nvSpPr>
          <p:spPr>
            <a:xfrm>
              <a:off x="4595525" y="29124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21" y="87"/>
                    <a:pt x="0" y="153"/>
                    <a:pt x="38" y="223"/>
                  </a:cubicBezTo>
                  <a:cubicBezTo>
                    <a:pt x="54" y="240"/>
                    <a:pt x="87" y="256"/>
                    <a:pt x="124" y="256"/>
                  </a:cubicBezTo>
                  <a:cubicBezTo>
                    <a:pt x="129" y="262"/>
                    <a:pt x="135" y="265"/>
                    <a:pt x="143" y="265"/>
                  </a:cubicBezTo>
                  <a:cubicBezTo>
                    <a:pt x="159" y="265"/>
                    <a:pt x="179" y="251"/>
                    <a:pt x="190" y="240"/>
                  </a:cubicBezTo>
                  <a:cubicBezTo>
                    <a:pt x="227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9" name="Google Shape;20449;p54"/>
            <p:cNvSpPr/>
            <p:nvPr/>
          </p:nvSpPr>
          <p:spPr>
            <a:xfrm>
              <a:off x="4599025" y="294212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7" y="255"/>
                  </a:cubicBezTo>
                  <a:cubicBezTo>
                    <a:pt x="96" y="258"/>
                    <a:pt x="105" y="259"/>
                    <a:pt x="115" y="259"/>
                  </a:cubicBezTo>
                  <a:cubicBezTo>
                    <a:pt x="160" y="259"/>
                    <a:pt x="210" y="229"/>
                    <a:pt x="223" y="185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0" name="Google Shape;20450;p54"/>
            <p:cNvSpPr/>
            <p:nvPr/>
          </p:nvSpPr>
          <p:spPr>
            <a:xfrm>
              <a:off x="4591300" y="2883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0" y="157"/>
                    <a:pt x="33" y="227"/>
                    <a:pt x="87" y="260"/>
                  </a:cubicBezTo>
                  <a:lnTo>
                    <a:pt x="136" y="260"/>
                  </a:lnTo>
                  <a:cubicBezTo>
                    <a:pt x="169" y="260"/>
                    <a:pt x="207" y="227"/>
                    <a:pt x="223" y="173"/>
                  </a:cubicBezTo>
                  <a:cubicBezTo>
                    <a:pt x="240" y="124"/>
                    <a:pt x="223" y="70"/>
                    <a:pt x="207" y="37"/>
                  </a:cubicBezTo>
                  <a:cubicBezTo>
                    <a:pt x="190" y="37"/>
                    <a:pt x="169" y="21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1" name="Google Shape;20451;p54"/>
            <p:cNvSpPr/>
            <p:nvPr/>
          </p:nvSpPr>
          <p:spPr>
            <a:xfrm>
              <a:off x="4592950" y="2962200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21" y="223"/>
                    <a:pt x="70" y="260"/>
                    <a:pt x="141" y="260"/>
                  </a:cubicBezTo>
                  <a:cubicBezTo>
                    <a:pt x="157" y="243"/>
                    <a:pt x="190" y="223"/>
                    <a:pt x="207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7" y="37"/>
                    <a:pt x="174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2" name="Google Shape;20452;p54"/>
            <p:cNvSpPr/>
            <p:nvPr/>
          </p:nvSpPr>
          <p:spPr>
            <a:xfrm>
              <a:off x="4602850" y="289612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70" y="0"/>
                    <a:pt x="37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37" y="239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39"/>
                    <a:pt x="223" y="186"/>
                    <a:pt x="223" y="103"/>
                  </a:cubicBezTo>
                  <a:cubicBezTo>
                    <a:pt x="206" y="66"/>
                    <a:pt x="190" y="50"/>
                    <a:pt x="173" y="17"/>
                  </a:cubicBezTo>
                  <a:lnTo>
                    <a:pt x="157" y="17"/>
                  </a:ln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3" name="Google Shape;20453;p54"/>
            <p:cNvSpPr/>
            <p:nvPr/>
          </p:nvSpPr>
          <p:spPr>
            <a:xfrm>
              <a:off x="4588300" y="2897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0"/>
                  </a:moveTo>
                  <a:cubicBezTo>
                    <a:pt x="71" y="0"/>
                    <a:pt x="29" y="32"/>
                    <a:pt x="17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1" y="186"/>
                    <a:pt x="34" y="236"/>
                    <a:pt x="67" y="257"/>
                  </a:cubicBezTo>
                  <a:cubicBezTo>
                    <a:pt x="81" y="261"/>
                    <a:pt x="94" y="263"/>
                    <a:pt x="105" y="263"/>
                  </a:cubicBezTo>
                  <a:cubicBezTo>
                    <a:pt x="138" y="263"/>
                    <a:pt x="162" y="247"/>
                    <a:pt x="186" y="219"/>
                  </a:cubicBezTo>
                  <a:cubicBezTo>
                    <a:pt x="207" y="219"/>
                    <a:pt x="207" y="203"/>
                    <a:pt x="223" y="170"/>
                  </a:cubicBezTo>
                  <a:cubicBezTo>
                    <a:pt x="240" y="116"/>
                    <a:pt x="207" y="30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4" name="Google Shape;20454;p54"/>
            <p:cNvSpPr/>
            <p:nvPr/>
          </p:nvSpPr>
          <p:spPr>
            <a:xfrm>
              <a:off x="4592525" y="30071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17" y="1"/>
                    <a:pt x="109" y="2"/>
                    <a:pt x="104" y="8"/>
                  </a:cubicBezTo>
                  <a:cubicBezTo>
                    <a:pt x="54" y="8"/>
                    <a:pt x="1" y="74"/>
                    <a:pt x="17" y="144"/>
                  </a:cubicBezTo>
                  <a:cubicBezTo>
                    <a:pt x="17" y="177"/>
                    <a:pt x="38" y="214"/>
                    <a:pt x="71" y="231"/>
                  </a:cubicBezTo>
                  <a:cubicBezTo>
                    <a:pt x="87" y="247"/>
                    <a:pt x="120" y="264"/>
                    <a:pt x="141" y="264"/>
                  </a:cubicBezTo>
                  <a:cubicBezTo>
                    <a:pt x="207" y="247"/>
                    <a:pt x="244" y="177"/>
                    <a:pt x="244" y="111"/>
                  </a:cubicBezTo>
                  <a:cubicBezTo>
                    <a:pt x="224" y="74"/>
                    <a:pt x="224" y="41"/>
                    <a:pt x="191" y="24"/>
                  </a:cubicBezTo>
                  <a:lnTo>
                    <a:pt x="174" y="8"/>
                  </a:lnTo>
                  <a:cubicBezTo>
                    <a:pt x="163" y="8"/>
                    <a:pt x="143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5" name="Google Shape;20455;p54"/>
            <p:cNvSpPr/>
            <p:nvPr/>
          </p:nvSpPr>
          <p:spPr>
            <a:xfrm>
              <a:off x="4587375" y="3022800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17" y="87"/>
                    <a:pt x="1" y="153"/>
                    <a:pt x="38" y="223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26" y="261"/>
                    <a:pt x="133" y="263"/>
                    <a:pt x="141" y="263"/>
                  </a:cubicBezTo>
                  <a:cubicBezTo>
                    <a:pt x="159" y="263"/>
                    <a:pt x="179" y="251"/>
                    <a:pt x="190" y="239"/>
                  </a:cubicBezTo>
                  <a:cubicBezTo>
                    <a:pt x="244" y="190"/>
                    <a:pt x="260" y="103"/>
                    <a:pt x="20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6" name="Google Shape;20456;p54"/>
            <p:cNvSpPr/>
            <p:nvPr/>
          </p:nvSpPr>
          <p:spPr>
            <a:xfrm>
              <a:off x="4732600" y="3014150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34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3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86" y="260"/>
                    <a:pt x="240" y="190"/>
                    <a:pt x="224" y="124"/>
                  </a:cubicBezTo>
                  <a:cubicBezTo>
                    <a:pt x="224" y="87"/>
                    <a:pt x="207" y="54"/>
                    <a:pt x="186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7" name="Google Shape;20457;p54"/>
            <p:cNvSpPr/>
            <p:nvPr/>
          </p:nvSpPr>
          <p:spPr>
            <a:xfrm>
              <a:off x="4717975" y="30154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20" y="1"/>
                  </a:moveTo>
                  <a:cubicBezTo>
                    <a:pt x="104" y="1"/>
                    <a:pt x="87" y="17"/>
                    <a:pt x="5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17" y="190"/>
                    <a:pt x="33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53" y="256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8" name="Google Shape;20458;p54"/>
            <p:cNvSpPr/>
            <p:nvPr/>
          </p:nvSpPr>
          <p:spPr>
            <a:xfrm>
              <a:off x="4702925" y="3017650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54" y="0"/>
                  </a:moveTo>
                  <a:cubicBezTo>
                    <a:pt x="34" y="0"/>
                    <a:pt x="34" y="17"/>
                    <a:pt x="17" y="33"/>
                  </a:cubicBezTo>
                  <a:cubicBezTo>
                    <a:pt x="1" y="50"/>
                    <a:pt x="1" y="87"/>
                    <a:pt x="1" y="120"/>
                  </a:cubicBezTo>
                  <a:cubicBezTo>
                    <a:pt x="1" y="153"/>
                    <a:pt x="17" y="190"/>
                    <a:pt x="54" y="206"/>
                  </a:cubicBezTo>
                  <a:cubicBezTo>
                    <a:pt x="71" y="239"/>
                    <a:pt x="104" y="239"/>
                    <a:pt x="120" y="239"/>
                  </a:cubicBezTo>
                  <a:cubicBezTo>
                    <a:pt x="190" y="223"/>
                    <a:pt x="223" y="153"/>
                    <a:pt x="223" y="87"/>
                  </a:cubicBezTo>
                  <a:cubicBezTo>
                    <a:pt x="223" y="50"/>
                    <a:pt x="207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9" name="Google Shape;20459;p54"/>
            <p:cNvSpPr/>
            <p:nvPr/>
          </p:nvSpPr>
          <p:spPr>
            <a:xfrm>
              <a:off x="4608000" y="28806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37" y="17"/>
                    <a:pt x="0" y="67"/>
                    <a:pt x="0" y="153"/>
                  </a:cubicBezTo>
                  <a:cubicBezTo>
                    <a:pt x="17" y="186"/>
                    <a:pt x="37" y="207"/>
                    <a:pt x="54" y="240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0"/>
                    <a:pt x="223" y="104"/>
                  </a:cubicBezTo>
                  <a:cubicBezTo>
                    <a:pt x="223" y="6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0" name="Google Shape;20460;p54"/>
            <p:cNvSpPr/>
            <p:nvPr/>
          </p:nvSpPr>
          <p:spPr>
            <a:xfrm>
              <a:off x="4710250" y="30320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46" y="1"/>
                  </a:moveTo>
                  <a:cubicBezTo>
                    <a:pt x="98" y="1"/>
                    <a:pt x="47" y="33"/>
                    <a:pt x="33" y="75"/>
                  </a:cubicBezTo>
                  <a:cubicBezTo>
                    <a:pt x="0" y="145"/>
                    <a:pt x="33" y="231"/>
                    <a:pt x="87" y="248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90" y="248"/>
                    <a:pt x="223" y="231"/>
                    <a:pt x="239" y="178"/>
                  </a:cubicBezTo>
                  <a:cubicBezTo>
                    <a:pt x="239" y="128"/>
                    <a:pt x="239" y="75"/>
                    <a:pt x="206" y="42"/>
                  </a:cubicBezTo>
                  <a:cubicBezTo>
                    <a:pt x="206" y="25"/>
                    <a:pt x="190" y="25"/>
                    <a:pt x="173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1" name="Google Shape;20461;p54"/>
            <p:cNvSpPr/>
            <p:nvPr/>
          </p:nvSpPr>
          <p:spPr>
            <a:xfrm>
              <a:off x="4724875" y="30313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83" y="1"/>
                    <a:pt x="67" y="17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08" y="265"/>
                    <a:pt x="115" y="267"/>
                    <a:pt x="122" y="267"/>
                  </a:cubicBezTo>
                  <a:cubicBezTo>
                    <a:pt x="139" y="267"/>
                    <a:pt x="163" y="254"/>
                    <a:pt x="186" y="240"/>
                  </a:cubicBezTo>
                  <a:cubicBezTo>
                    <a:pt x="223" y="190"/>
                    <a:pt x="240" y="104"/>
                    <a:pt x="186" y="54"/>
                  </a:cubicBezTo>
                  <a:cubicBezTo>
                    <a:pt x="186" y="34"/>
                    <a:pt x="170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2" name="Google Shape;20462;p54"/>
            <p:cNvSpPr/>
            <p:nvPr/>
          </p:nvSpPr>
          <p:spPr>
            <a:xfrm>
              <a:off x="4580075" y="2793050"/>
              <a:ext cx="6100" cy="4425"/>
            </a:xfrm>
            <a:custGeom>
              <a:avLst/>
              <a:gdLst/>
              <a:ahLst/>
              <a:cxnLst/>
              <a:rect l="l" t="t" r="r" b="b"/>
              <a:pathLst>
                <a:path w="244" h="177" extrusionOk="0">
                  <a:moveTo>
                    <a:pt x="227" y="0"/>
                  </a:moveTo>
                  <a:lnTo>
                    <a:pt x="227" y="0"/>
                  </a:lnTo>
                  <a:cubicBezTo>
                    <a:pt x="157" y="17"/>
                    <a:pt x="70" y="33"/>
                    <a:pt x="0" y="50"/>
                  </a:cubicBezTo>
                  <a:cubicBezTo>
                    <a:pt x="0" y="83"/>
                    <a:pt x="21" y="103"/>
                    <a:pt x="37" y="136"/>
                  </a:cubicBezTo>
                  <a:cubicBezTo>
                    <a:pt x="54" y="153"/>
                    <a:pt x="70" y="169"/>
                    <a:pt x="103" y="169"/>
                  </a:cubicBezTo>
                  <a:cubicBezTo>
                    <a:pt x="114" y="174"/>
                    <a:pt x="123" y="176"/>
                    <a:pt x="131" y="176"/>
                  </a:cubicBezTo>
                  <a:cubicBezTo>
                    <a:pt x="151" y="176"/>
                    <a:pt x="166" y="165"/>
                    <a:pt x="190" y="153"/>
                  </a:cubicBezTo>
                  <a:cubicBezTo>
                    <a:pt x="227" y="120"/>
                    <a:pt x="243" y="5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3" name="Google Shape;20463;p54"/>
            <p:cNvSpPr/>
            <p:nvPr/>
          </p:nvSpPr>
          <p:spPr>
            <a:xfrm>
              <a:off x="4939175" y="29742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4" name="Google Shape;20464;p54"/>
            <p:cNvSpPr/>
            <p:nvPr/>
          </p:nvSpPr>
          <p:spPr>
            <a:xfrm>
              <a:off x="4969675" y="3016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90"/>
                    <a:pt x="34" y="223"/>
                    <a:pt x="67" y="244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4"/>
                    <a:pt x="186" y="223"/>
                    <a:pt x="223" y="207"/>
                  </a:cubicBezTo>
                  <a:cubicBezTo>
                    <a:pt x="240" y="174"/>
                    <a:pt x="240" y="141"/>
                    <a:pt x="240" y="104"/>
                  </a:cubicBezTo>
                  <a:cubicBezTo>
                    <a:pt x="223" y="71"/>
                    <a:pt x="207" y="38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5" name="Google Shape;20465;p54"/>
            <p:cNvSpPr/>
            <p:nvPr/>
          </p:nvSpPr>
          <p:spPr>
            <a:xfrm>
              <a:off x="4787550" y="30193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6" name="Google Shape;20466;p54"/>
            <p:cNvSpPr/>
            <p:nvPr/>
          </p:nvSpPr>
          <p:spPr>
            <a:xfrm>
              <a:off x="4866100" y="29411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1"/>
                  </a:moveTo>
                  <a:cubicBezTo>
                    <a:pt x="37" y="1"/>
                    <a:pt x="0" y="71"/>
                    <a:pt x="0" y="137"/>
                  </a:cubicBezTo>
                  <a:cubicBezTo>
                    <a:pt x="0" y="174"/>
                    <a:pt x="21" y="207"/>
                    <a:pt x="54" y="224"/>
                  </a:cubicBezTo>
                  <a:cubicBezTo>
                    <a:pt x="70" y="261"/>
                    <a:pt x="103" y="261"/>
                    <a:pt x="124" y="261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27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7" name="Google Shape;20467;p54"/>
            <p:cNvSpPr/>
            <p:nvPr/>
          </p:nvSpPr>
          <p:spPr>
            <a:xfrm>
              <a:off x="4787550" y="2974650"/>
              <a:ext cx="5175" cy="4525"/>
            </a:xfrm>
            <a:custGeom>
              <a:avLst/>
              <a:gdLst/>
              <a:ahLst/>
              <a:cxnLst/>
              <a:rect l="l" t="t" r="r" b="b"/>
              <a:pathLst>
                <a:path w="207" h="181" extrusionOk="0">
                  <a:moveTo>
                    <a:pt x="190" y="1"/>
                  </a:moveTo>
                  <a:cubicBezTo>
                    <a:pt x="120" y="55"/>
                    <a:pt x="71" y="88"/>
                    <a:pt x="0" y="137"/>
                  </a:cubicBezTo>
                  <a:lnTo>
                    <a:pt x="17" y="158"/>
                  </a:lnTo>
                  <a:cubicBezTo>
                    <a:pt x="29" y="169"/>
                    <a:pt x="51" y="181"/>
                    <a:pt x="74" y="181"/>
                  </a:cubicBezTo>
                  <a:cubicBezTo>
                    <a:pt x="84" y="181"/>
                    <a:pt x="94" y="179"/>
                    <a:pt x="104" y="174"/>
                  </a:cubicBezTo>
                  <a:cubicBezTo>
                    <a:pt x="153" y="174"/>
                    <a:pt x="207" y="104"/>
                    <a:pt x="190" y="34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8" name="Google Shape;20468;p54"/>
            <p:cNvSpPr/>
            <p:nvPr/>
          </p:nvSpPr>
          <p:spPr>
            <a:xfrm>
              <a:off x="4896600" y="2982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23"/>
                    <a:pt x="71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9" name="Google Shape;20469;p54"/>
            <p:cNvSpPr/>
            <p:nvPr/>
          </p:nvSpPr>
          <p:spPr>
            <a:xfrm>
              <a:off x="4567700" y="28724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66" y="21"/>
                    <a:pt x="33" y="37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3"/>
                  </a:cubicBezTo>
                  <a:cubicBezTo>
                    <a:pt x="57" y="255"/>
                    <a:pt x="82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4"/>
                  </a:cubicBezTo>
                  <a:cubicBezTo>
                    <a:pt x="206" y="87"/>
                    <a:pt x="186" y="54"/>
                    <a:pt x="169" y="37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03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0" name="Google Shape;20470;p54"/>
            <p:cNvSpPr/>
            <p:nvPr/>
          </p:nvSpPr>
          <p:spPr>
            <a:xfrm>
              <a:off x="4690050" y="30234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8" y="0"/>
                  </a:moveTo>
                  <a:cubicBezTo>
                    <a:pt x="85" y="0"/>
                    <a:pt x="65" y="12"/>
                    <a:pt x="54" y="24"/>
                  </a:cubicBezTo>
                  <a:cubicBezTo>
                    <a:pt x="33" y="40"/>
                    <a:pt x="17" y="77"/>
                    <a:pt x="17" y="110"/>
                  </a:cubicBezTo>
                  <a:cubicBezTo>
                    <a:pt x="0" y="143"/>
                    <a:pt x="17" y="180"/>
                    <a:pt x="33" y="213"/>
                  </a:cubicBezTo>
                  <a:cubicBezTo>
                    <a:pt x="54" y="244"/>
                    <a:pt x="85" y="263"/>
                    <a:pt x="118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39" y="180"/>
                    <a:pt x="239" y="110"/>
                    <a:pt x="206" y="40"/>
                  </a:cubicBezTo>
                  <a:cubicBezTo>
                    <a:pt x="190" y="24"/>
                    <a:pt x="173" y="7"/>
                    <a:pt x="157" y="7"/>
                  </a:cubicBezTo>
                  <a:lnTo>
                    <a:pt x="136" y="7"/>
                  </a:lnTo>
                  <a:cubicBezTo>
                    <a:pt x="127" y="2"/>
                    <a:pt x="117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1" name="Google Shape;20471;p54"/>
            <p:cNvSpPr/>
            <p:nvPr/>
          </p:nvSpPr>
          <p:spPr>
            <a:xfrm>
              <a:off x="4606750" y="2802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1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1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2" name="Google Shape;20472;p54"/>
            <p:cNvSpPr/>
            <p:nvPr/>
          </p:nvSpPr>
          <p:spPr>
            <a:xfrm>
              <a:off x="4954225" y="297517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3" y="256"/>
                  </a:cubicBezTo>
                  <a:cubicBezTo>
                    <a:pt x="92" y="259"/>
                    <a:pt x="101" y="260"/>
                    <a:pt x="111" y="260"/>
                  </a:cubicBezTo>
                  <a:cubicBezTo>
                    <a:pt x="159" y="260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4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3" name="Google Shape;20473;p54"/>
            <p:cNvSpPr/>
            <p:nvPr/>
          </p:nvSpPr>
          <p:spPr>
            <a:xfrm>
              <a:off x="4760025" y="3006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78" y="251"/>
                    <a:pt x="93" y="263"/>
                    <a:pt x="113" y="263"/>
                  </a:cubicBezTo>
                  <a:cubicBezTo>
                    <a:pt x="121" y="263"/>
                    <a:pt x="130" y="261"/>
                    <a:pt x="141" y="256"/>
                  </a:cubicBezTo>
                  <a:cubicBezTo>
                    <a:pt x="207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4" name="Google Shape;20474;p54"/>
            <p:cNvSpPr/>
            <p:nvPr/>
          </p:nvSpPr>
          <p:spPr>
            <a:xfrm>
              <a:off x="4623875" y="27842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9" y="1"/>
                  </a:moveTo>
                  <a:cubicBezTo>
                    <a:pt x="87" y="1"/>
                    <a:pt x="48" y="33"/>
                    <a:pt x="21" y="92"/>
                  </a:cubicBezTo>
                  <a:cubicBezTo>
                    <a:pt x="0" y="162"/>
                    <a:pt x="37" y="228"/>
                    <a:pt x="87" y="248"/>
                  </a:cubicBezTo>
                  <a:cubicBezTo>
                    <a:pt x="103" y="265"/>
                    <a:pt x="124" y="265"/>
                    <a:pt x="140" y="265"/>
                  </a:cubicBezTo>
                  <a:cubicBezTo>
                    <a:pt x="173" y="265"/>
                    <a:pt x="206" y="228"/>
                    <a:pt x="227" y="178"/>
                  </a:cubicBezTo>
                  <a:cubicBezTo>
                    <a:pt x="244" y="125"/>
                    <a:pt x="244" y="75"/>
                    <a:pt x="206" y="42"/>
                  </a:cubicBezTo>
                  <a:cubicBezTo>
                    <a:pt x="190" y="22"/>
                    <a:pt x="190" y="22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5" name="Google Shape;20475;p54"/>
            <p:cNvSpPr/>
            <p:nvPr/>
          </p:nvSpPr>
          <p:spPr>
            <a:xfrm>
              <a:off x="4631600" y="28429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0" y="149"/>
                    <a:pt x="38" y="219"/>
                    <a:pt x="87" y="252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00"/>
                    <a:pt x="227" y="30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6" name="Google Shape;20476;p54"/>
            <p:cNvSpPr/>
            <p:nvPr/>
          </p:nvSpPr>
          <p:spPr>
            <a:xfrm>
              <a:off x="4628200" y="28131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20" y="0"/>
                    <a:pt x="87" y="21"/>
                    <a:pt x="71" y="37"/>
                  </a:cubicBezTo>
                  <a:cubicBezTo>
                    <a:pt x="17" y="87"/>
                    <a:pt x="0" y="157"/>
                    <a:pt x="54" y="22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40" y="87"/>
                    <a:pt x="223" y="54"/>
                  </a:cubicBezTo>
                  <a:cubicBezTo>
                    <a:pt x="207" y="37"/>
                    <a:pt x="190" y="21"/>
                    <a:pt x="174" y="21"/>
                  </a:cubicBezTo>
                  <a:cubicBezTo>
                    <a:pt x="157" y="21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7" name="Google Shape;20477;p54"/>
            <p:cNvSpPr/>
            <p:nvPr/>
          </p:nvSpPr>
          <p:spPr>
            <a:xfrm>
              <a:off x="4638925" y="2827275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4" y="0"/>
                  </a:moveTo>
                  <a:cubicBezTo>
                    <a:pt x="98" y="0"/>
                    <a:pt x="51" y="30"/>
                    <a:pt x="37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6" y="254"/>
                    <a:pt x="123" y="258"/>
                    <a:pt x="140" y="258"/>
                  </a:cubicBezTo>
                  <a:cubicBezTo>
                    <a:pt x="183" y="258"/>
                    <a:pt x="216" y="225"/>
                    <a:pt x="243" y="177"/>
                  </a:cubicBezTo>
                  <a:cubicBezTo>
                    <a:pt x="260" y="107"/>
                    <a:pt x="223" y="37"/>
                    <a:pt x="173" y="4"/>
                  </a:cubicBezTo>
                  <a:cubicBezTo>
                    <a:pt x="164" y="1"/>
                    <a:pt x="154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8" name="Google Shape;20478;p54"/>
            <p:cNvSpPr/>
            <p:nvPr/>
          </p:nvSpPr>
          <p:spPr>
            <a:xfrm>
              <a:off x="4635525" y="2796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17"/>
                    <a:pt x="17" y="55"/>
                  </a:cubicBezTo>
                  <a:cubicBezTo>
                    <a:pt x="0" y="88"/>
                    <a:pt x="0" y="121"/>
                    <a:pt x="0" y="158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5"/>
                    <a:pt x="173" y="17"/>
                  </a:cubicBezTo>
                  <a:cubicBezTo>
                    <a:pt x="17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9" name="Google Shape;20479;p54"/>
            <p:cNvSpPr/>
            <p:nvPr/>
          </p:nvSpPr>
          <p:spPr>
            <a:xfrm>
              <a:off x="4638925" y="28737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40" y="1"/>
                  </a:moveTo>
                  <a:cubicBezTo>
                    <a:pt x="103" y="1"/>
                    <a:pt x="87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26" y="262"/>
                    <a:pt x="133" y="265"/>
                    <a:pt x="141" y="265"/>
                  </a:cubicBezTo>
                  <a:cubicBezTo>
                    <a:pt x="159" y="265"/>
                    <a:pt x="178" y="251"/>
                    <a:pt x="190" y="240"/>
                  </a:cubicBezTo>
                  <a:cubicBezTo>
                    <a:pt x="243" y="190"/>
                    <a:pt x="260" y="104"/>
                    <a:pt x="206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0" name="Google Shape;20480;p54"/>
            <p:cNvSpPr/>
            <p:nvPr/>
          </p:nvSpPr>
          <p:spPr>
            <a:xfrm>
              <a:off x="4640675" y="29059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3" y="38"/>
                    <a:pt x="17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0" y="191"/>
                    <a:pt x="17" y="228"/>
                    <a:pt x="50" y="24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4"/>
                    <a:pt x="223" y="191"/>
                    <a:pt x="223" y="104"/>
                  </a:cubicBezTo>
                  <a:cubicBezTo>
                    <a:pt x="223" y="71"/>
                    <a:pt x="206" y="55"/>
                    <a:pt x="173" y="22"/>
                  </a:cubicBezTo>
                  <a:lnTo>
                    <a:pt x="153" y="22"/>
                  </a:ln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1" name="Google Shape;20481;p54"/>
            <p:cNvSpPr/>
            <p:nvPr/>
          </p:nvSpPr>
          <p:spPr>
            <a:xfrm>
              <a:off x="4641075" y="2810375"/>
              <a:ext cx="5600" cy="6725"/>
            </a:xfrm>
            <a:custGeom>
              <a:avLst/>
              <a:gdLst/>
              <a:ahLst/>
              <a:cxnLst/>
              <a:rect l="l" t="t" r="r" b="b"/>
              <a:pathLst>
                <a:path w="224" h="269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87" y="8"/>
                    <a:pt x="54" y="29"/>
                    <a:pt x="34" y="45"/>
                  </a:cubicBezTo>
                  <a:cubicBezTo>
                    <a:pt x="17" y="62"/>
                    <a:pt x="1" y="111"/>
                    <a:pt x="17" y="148"/>
                  </a:cubicBezTo>
                  <a:cubicBezTo>
                    <a:pt x="17" y="181"/>
                    <a:pt x="34" y="214"/>
                    <a:pt x="54" y="235"/>
                  </a:cubicBezTo>
                  <a:cubicBezTo>
                    <a:pt x="71" y="252"/>
                    <a:pt x="104" y="268"/>
                    <a:pt x="137" y="268"/>
                  </a:cubicBezTo>
                  <a:cubicBezTo>
                    <a:pt x="190" y="252"/>
                    <a:pt x="223" y="198"/>
                    <a:pt x="223" y="132"/>
                  </a:cubicBezTo>
                  <a:lnTo>
                    <a:pt x="223" y="111"/>
                  </a:lnTo>
                  <a:cubicBezTo>
                    <a:pt x="223" y="62"/>
                    <a:pt x="190" y="29"/>
                    <a:pt x="157" y="8"/>
                  </a:cubicBezTo>
                  <a:cubicBezTo>
                    <a:pt x="144" y="8"/>
                    <a:pt x="132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2" name="Google Shape;20482;p54"/>
            <p:cNvSpPr/>
            <p:nvPr/>
          </p:nvSpPr>
          <p:spPr>
            <a:xfrm>
              <a:off x="4620875" y="295412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1" y="154"/>
                    <a:pt x="38" y="236"/>
                    <a:pt x="87" y="257"/>
                  </a:cubicBezTo>
                  <a:cubicBezTo>
                    <a:pt x="102" y="266"/>
                    <a:pt x="117" y="270"/>
                    <a:pt x="131" y="270"/>
                  </a:cubicBezTo>
                  <a:cubicBezTo>
                    <a:pt x="172" y="270"/>
                    <a:pt x="211" y="238"/>
                    <a:pt x="223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3" name="Google Shape;20483;p54"/>
            <p:cNvSpPr/>
            <p:nvPr/>
          </p:nvSpPr>
          <p:spPr>
            <a:xfrm>
              <a:off x="4618300" y="30176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17" y="66"/>
                    <a:pt x="1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44" y="169"/>
                    <a:pt x="244" y="136"/>
                  </a:cubicBezTo>
                  <a:cubicBezTo>
                    <a:pt x="244" y="103"/>
                    <a:pt x="244" y="66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4" name="Google Shape;20484;p54"/>
            <p:cNvSpPr/>
            <p:nvPr/>
          </p:nvSpPr>
          <p:spPr>
            <a:xfrm>
              <a:off x="4639325" y="28578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"/>
                    <a:pt x="1" y="67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70"/>
                    <a:pt x="227" y="104"/>
                  </a:cubicBezTo>
                  <a:cubicBezTo>
                    <a:pt x="227" y="67"/>
                    <a:pt x="207" y="34"/>
                    <a:pt x="190" y="17"/>
                  </a:cubicBezTo>
                  <a:cubicBezTo>
                    <a:pt x="174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5" name="Google Shape;20485;p54"/>
            <p:cNvSpPr/>
            <p:nvPr/>
          </p:nvSpPr>
          <p:spPr>
            <a:xfrm>
              <a:off x="4614500" y="303435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66" y="17"/>
                    <a:pt x="33" y="3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7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6" name="Google Shape;20486;p54"/>
            <p:cNvSpPr/>
            <p:nvPr/>
          </p:nvSpPr>
          <p:spPr>
            <a:xfrm>
              <a:off x="4617475" y="28935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0" y="17"/>
                  </a:cubicBezTo>
                  <a:cubicBezTo>
                    <a:pt x="1" y="66"/>
                    <a:pt x="1" y="153"/>
                    <a:pt x="34" y="206"/>
                  </a:cubicBezTo>
                  <a:cubicBezTo>
                    <a:pt x="50" y="239"/>
                    <a:pt x="87" y="256"/>
                    <a:pt x="104" y="256"/>
                  </a:cubicBezTo>
                  <a:cubicBezTo>
                    <a:pt x="137" y="256"/>
                    <a:pt x="174" y="239"/>
                    <a:pt x="190" y="223"/>
                  </a:cubicBezTo>
                  <a:cubicBezTo>
                    <a:pt x="207" y="206"/>
                    <a:pt x="223" y="169"/>
                    <a:pt x="223" y="136"/>
                  </a:cubicBezTo>
                  <a:cubicBezTo>
                    <a:pt x="240" y="103"/>
                    <a:pt x="223" y="66"/>
                    <a:pt x="207" y="50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7" name="Google Shape;20487;p54"/>
            <p:cNvSpPr/>
            <p:nvPr/>
          </p:nvSpPr>
          <p:spPr>
            <a:xfrm>
              <a:off x="4617075" y="29901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17" y="54"/>
                    <a:pt x="17" y="87"/>
                    <a:pt x="0" y="120"/>
                  </a:cubicBezTo>
                  <a:cubicBezTo>
                    <a:pt x="0" y="157"/>
                    <a:pt x="17" y="190"/>
                    <a:pt x="33" y="207"/>
                  </a:cubicBezTo>
                  <a:cubicBezTo>
                    <a:pt x="52" y="237"/>
                    <a:pt x="83" y="256"/>
                    <a:pt x="117" y="256"/>
                  </a:cubicBezTo>
                  <a:cubicBezTo>
                    <a:pt x="141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8" name="Google Shape;20488;p54"/>
            <p:cNvSpPr/>
            <p:nvPr/>
          </p:nvSpPr>
          <p:spPr>
            <a:xfrm>
              <a:off x="4619225" y="2848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86" y="240"/>
                    <a:pt x="240" y="174"/>
                    <a:pt x="223" y="103"/>
                  </a:cubicBezTo>
                  <a:cubicBezTo>
                    <a:pt x="223" y="70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9" name="Google Shape;20489;p54"/>
            <p:cNvSpPr/>
            <p:nvPr/>
          </p:nvSpPr>
          <p:spPr>
            <a:xfrm>
              <a:off x="4620875" y="2798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2" y="0"/>
                  </a:moveTo>
                  <a:cubicBezTo>
                    <a:pt x="71" y="0"/>
                    <a:pt x="32" y="33"/>
                    <a:pt x="17" y="81"/>
                  </a:cubicBezTo>
                  <a:cubicBezTo>
                    <a:pt x="1" y="102"/>
                    <a:pt x="1" y="118"/>
                    <a:pt x="1" y="135"/>
                  </a:cubicBezTo>
                  <a:cubicBezTo>
                    <a:pt x="17" y="184"/>
                    <a:pt x="38" y="238"/>
                    <a:pt x="71" y="254"/>
                  </a:cubicBezTo>
                  <a:cubicBezTo>
                    <a:pt x="84" y="259"/>
                    <a:pt x="96" y="261"/>
                    <a:pt x="108" y="261"/>
                  </a:cubicBezTo>
                  <a:cubicBezTo>
                    <a:pt x="140" y="261"/>
                    <a:pt x="166" y="245"/>
                    <a:pt x="190" y="221"/>
                  </a:cubicBezTo>
                  <a:cubicBezTo>
                    <a:pt x="207" y="205"/>
                    <a:pt x="207" y="184"/>
                    <a:pt x="223" y="168"/>
                  </a:cubicBezTo>
                  <a:cubicBezTo>
                    <a:pt x="244" y="102"/>
                    <a:pt x="207" y="32"/>
                    <a:pt x="157" y="15"/>
                  </a:cubicBezTo>
                  <a:cubicBezTo>
                    <a:pt x="143" y="5"/>
                    <a:pt x="127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0" name="Google Shape;20490;p54"/>
            <p:cNvSpPr/>
            <p:nvPr/>
          </p:nvSpPr>
          <p:spPr>
            <a:xfrm>
              <a:off x="4606350" y="297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6" y="1"/>
                  </a:moveTo>
                  <a:cubicBezTo>
                    <a:pt x="83" y="1"/>
                    <a:pt x="61" y="14"/>
                    <a:pt x="50" y="26"/>
                  </a:cubicBezTo>
                  <a:cubicBezTo>
                    <a:pt x="0" y="75"/>
                    <a:pt x="0" y="162"/>
                    <a:pt x="33" y="216"/>
                  </a:cubicBezTo>
                  <a:cubicBezTo>
                    <a:pt x="50" y="232"/>
                    <a:pt x="83" y="249"/>
                    <a:pt x="103" y="265"/>
                  </a:cubicBezTo>
                  <a:cubicBezTo>
                    <a:pt x="136" y="265"/>
                    <a:pt x="169" y="249"/>
                    <a:pt x="186" y="232"/>
                  </a:cubicBezTo>
                  <a:cubicBezTo>
                    <a:pt x="239" y="178"/>
                    <a:pt x="239" y="113"/>
                    <a:pt x="207" y="42"/>
                  </a:cubicBezTo>
                  <a:cubicBezTo>
                    <a:pt x="186" y="26"/>
                    <a:pt x="169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6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1" name="Google Shape;20491;p54"/>
            <p:cNvSpPr/>
            <p:nvPr/>
          </p:nvSpPr>
          <p:spPr>
            <a:xfrm>
              <a:off x="4629950" y="29837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0" y="240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90" y="240"/>
                    <a:pt x="223" y="186"/>
                    <a:pt x="223" y="104"/>
                  </a:cubicBezTo>
                  <a:cubicBezTo>
                    <a:pt x="207" y="67"/>
                    <a:pt x="207" y="50"/>
                    <a:pt x="170" y="17"/>
                  </a:cubicBezTo>
                  <a:lnTo>
                    <a:pt x="153" y="17"/>
                  </a:lnTo>
                  <a:cubicBezTo>
                    <a:pt x="137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2" name="Google Shape;20492;p54"/>
            <p:cNvSpPr/>
            <p:nvPr/>
          </p:nvSpPr>
          <p:spPr>
            <a:xfrm>
              <a:off x="4608400" y="29098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4" y="1"/>
                  </a:moveTo>
                  <a:cubicBezTo>
                    <a:pt x="71" y="1"/>
                    <a:pt x="54" y="17"/>
                    <a:pt x="38" y="34"/>
                  </a:cubicBezTo>
                  <a:cubicBezTo>
                    <a:pt x="21" y="50"/>
                    <a:pt x="1" y="104"/>
                    <a:pt x="1" y="137"/>
                  </a:cubicBezTo>
                  <a:cubicBezTo>
                    <a:pt x="21" y="174"/>
                    <a:pt x="21" y="207"/>
                    <a:pt x="54" y="223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28" y="190"/>
                    <a:pt x="228" y="120"/>
                  </a:cubicBezTo>
                  <a:lnTo>
                    <a:pt x="228" y="104"/>
                  </a:lnTo>
                  <a:cubicBezTo>
                    <a:pt x="228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3" name="Google Shape;20493;p54"/>
            <p:cNvSpPr/>
            <p:nvPr/>
          </p:nvSpPr>
          <p:spPr>
            <a:xfrm>
              <a:off x="4608000" y="30051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7" y="0"/>
                  </a:moveTo>
                  <a:cubicBezTo>
                    <a:pt x="70" y="17"/>
                    <a:pt x="37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7" y="239"/>
                  </a:cubicBezTo>
                  <a:cubicBezTo>
                    <a:pt x="61" y="251"/>
                    <a:pt x="76" y="265"/>
                    <a:pt x="94" y="265"/>
                  </a:cubicBezTo>
                  <a:cubicBezTo>
                    <a:pt x="102" y="265"/>
                    <a:pt x="110" y="262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06" y="87"/>
                    <a:pt x="190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20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4" name="Google Shape;20494;p54"/>
            <p:cNvSpPr/>
            <p:nvPr/>
          </p:nvSpPr>
          <p:spPr>
            <a:xfrm>
              <a:off x="4611500" y="2865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3" y="1"/>
                    <a:pt x="66" y="1"/>
                    <a:pt x="33" y="34"/>
                  </a:cubicBezTo>
                  <a:cubicBezTo>
                    <a:pt x="17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3" y="240"/>
                    <a:pt x="66" y="257"/>
                    <a:pt x="104" y="257"/>
                  </a:cubicBezTo>
                  <a:cubicBezTo>
                    <a:pt x="120" y="257"/>
                    <a:pt x="153" y="257"/>
                    <a:pt x="170" y="224"/>
                  </a:cubicBezTo>
                  <a:cubicBezTo>
                    <a:pt x="223" y="191"/>
                    <a:pt x="240" y="104"/>
                    <a:pt x="186" y="50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5" name="Google Shape;20495;p54"/>
            <p:cNvSpPr/>
            <p:nvPr/>
          </p:nvSpPr>
          <p:spPr>
            <a:xfrm>
              <a:off x="4603250" y="30223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87" y="1"/>
                  </a:moveTo>
                  <a:cubicBezTo>
                    <a:pt x="87" y="17"/>
                    <a:pt x="71" y="17"/>
                    <a:pt x="71" y="17"/>
                  </a:cubicBezTo>
                  <a:cubicBezTo>
                    <a:pt x="21" y="34"/>
                    <a:pt x="1" y="104"/>
                    <a:pt x="1" y="153"/>
                  </a:cubicBezTo>
                  <a:cubicBezTo>
                    <a:pt x="1" y="186"/>
                    <a:pt x="21" y="223"/>
                    <a:pt x="54" y="240"/>
                  </a:cubicBezTo>
                  <a:cubicBezTo>
                    <a:pt x="66" y="252"/>
                    <a:pt x="86" y="263"/>
                    <a:pt x="104" y="263"/>
                  </a:cubicBezTo>
                  <a:cubicBezTo>
                    <a:pt x="111" y="263"/>
                    <a:pt x="118" y="261"/>
                    <a:pt x="124" y="256"/>
                  </a:cubicBezTo>
                  <a:cubicBezTo>
                    <a:pt x="190" y="256"/>
                    <a:pt x="227" y="186"/>
                    <a:pt x="227" y="120"/>
                  </a:cubicBezTo>
                  <a:cubicBezTo>
                    <a:pt x="227" y="104"/>
                    <a:pt x="207" y="83"/>
                    <a:pt x="207" y="83"/>
                  </a:cubicBezTo>
                  <a:cubicBezTo>
                    <a:pt x="207" y="50"/>
                    <a:pt x="174" y="34"/>
                    <a:pt x="157" y="17"/>
                  </a:cubicBezTo>
                  <a:cubicBezTo>
                    <a:pt x="141" y="1"/>
                    <a:pt x="10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6" name="Google Shape;20496;p54"/>
            <p:cNvSpPr/>
            <p:nvPr/>
          </p:nvSpPr>
          <p:spPr>
            <a:xfrm>
              <a:off x="4599850" y="29897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77" y="252"/>
                    <a:pt x="92" y="265"/>
                    <a:pt x="111" y="265"/>
                  </a:cubicBezTo>
                  <a:cubicBezTo>
                    <a:pt x="118" y="265"/>
                    <a:pt x="127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7" name="Google Shape;20497;p54"/>
            <p:cNvSpPr/>
            <p:nvPr/>
          </p:nvSpPr>
          <p:spPr>
            <a:xfrm>
              <a:off x="4606750" y="2957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17"/>
                    <a:pt x="1" y="87"/>
                    <a:pt x="1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1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91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8" name="Google Shape;20498;p54"/>
            <p:cNvSpPr/>
            <p:nvPr/>
          </p:nvSpPr>
          <p:spPr>
            <a:xfrm>
              <a:off x="4606350" y="2926425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4" y="1"/>
                  </a:moveTo>
                  <a:cubicBezTo>
                    <a:pt x="99" y="1"/>
                    <a:pt x="47" y="36"/>
                    <a:pt x="33" y="91"/>
                  </a:cubicBezTo>
                  <a:cubicBezTo>
                    <a:pt x="0" y="145"/>
                    <a:pt x="33" y="231"/>
                    <a:pt x="83" y="248"/>
                  </a:cubicBezTo>
                  <a:cubicBezTo>
                    <a:pt x="97" y="257"/>
                    <a:pt x="112" y="261"/>
                    <a:pt x="128" y="261"/>
                  </a:cubicBezTo>
                  <a:cubicBezTo>
                    <a:pt x="171" y="261"/>
                    <a:pt x="215" y="229"/>
                    <a:pt x="239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2" y="2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9" name="Google Shape;20499;p54"/>
            <p:cNvSpPr/>
            <p:nvPr/>
          </p:nvSpPr>
          <p:spPr>
            <a:xfrm>
              <a:off x="4632525" y="2890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0" name="Google Shape;20500;p54"/>
            <p:cNvSpPr/>
            <p:nvPr/>
          </p:nvSpPr>
          <p:spPr>
            <a:xfrm>
              <a:off x="4620050" y="29235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71"/>
                    <a:pt x="1" y="158"/>
                    <a:pt x="50" y="207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53" y="261"/>
                    <a:pt x="174" y="261"/>
                    <a:pt x="207" y="244"/>
                  </a:cubicBezTo>
                  <a:cubicBezTo>
                    <a:pt x="240" y="191"/>
                    <a:pt x="256" y="104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1" name="Google Shape;20501;p54"/>
            <p:cNvSpPr/>
            <p:nvPr/>
          </p:nvSpPr>
          <p:spPr>
            <a:xfrm>
              <a:off x="4629025" y="294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1"/>
                  </a:moveTo>
                  <a:cubicBezTo>
                    <a:pt x="101" y="1"/>
                    <a:pt x="48" y="33"/>
                    <a:pt x="21" y="92"/>
                  </a:cubicBezTo>
                  <a:cubicBezTo>
                    <a:pt x="0" y="162"/>
                    <a:pt x="38" y="228"/>
                    <a:pt x="87" y="244"/>
                  </a:cubicBezTo>
                  <a:cubicBezTo>
                    <a:pt x="102" y="254"/>
                    <a:pt x="117" y="259"/>
                    <a:pt x="133" y="259"/>
                  </a:cubicBezTo>
                  <a:cubicBezTo>
                    <a:pt x="174" y="259"/>
                    <a:pt x="217" y="226"/>
                    <a:pt x="244" y="178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2" name="Google Shape;20502;p54"/>
            <p:cNvSpPr/>
            <p:nvPr/>
          </p:nvSpPr>
          <p:spPr>
            <a:xfrm>
              <a:off x="4635925" y="29231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17" y="33"/>
                    <a:pt x="1" y="104"/>
                    <a:pt x="1" y="157"/>
                  </a:cubicBezTo>
                  <a:cubicBezTo>
                    <a:pt x="1" y="190"/>
                    <a:pt x="17" y="223"/>
                    <a:pt x="54" y="240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20"/>
                  </a:cubicBezTo>
                  <a:cubicBezTo>
                    <a:pt x="223" y="104"/>
                    <a:pt x="223" y="87"/>
                    <a:pt x="207" y="87"/>
                  </a:cubicBezTo>
                  <a:cubicBezTo>
                    <a:pt x="207" y="54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3" name="Google Shape;20503;p54"/>
            <p:cNvSpPr/>
            <p:nvPr/>
          </p:nvSpPr>
          <p:spPr>
            <a:xfrm>
              <a:off x="4625625" y="290777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29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33" y="13"/>
                    <a:pt x="0" y="83"/>
                    <a:pt x="0" y="153"/>
                  </a:cubicBezTo>
                  <a:cubicBezTo>
                    <a:pt x="0" y="186"/>
                    <a:pt x="17" y="219"/>
                    <a:pt x="54" y="235"/>
                  </a:cubicBezTo>
                  <a:cubicBezTo>
                    <a:pt x="70" y="256"/>
                    <a:pt x="103" y="272"/>
                    <a:pt x="136" y="272"/>
                  </a:cubicBezTo>
                  <a:cubicBezTo>
                    <a:pt x="190" y="256"/>
                    <a:pt x="223" y="186"/>
                    <a:pt x="223" y="116"/>
                  </a:cubicBezTo>
                  <a:cubicBezTo>
                    <a:pt x="223" y="83"/>
                    <a:pt x="206" y="50"/>
                    <a:pt x="174" y="29"/>
                  </a:cubicBezTo>
                  <a:lnTo>
                    <a:pt x="157" y="13"/>
                  </a:lnTo>
                  <a:cubicBezTo>
                    <a:pt x="147" y="4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4" name="Google Shape;20504;p54"/>
            <p:cNvSpPr/>
            <p:nvPr/>
          </p:nvSpPr>
          <p:spPr>
            <a:xfrm>
              <a:off x="4623875" y="28783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7" y="1"/>
                  </a:moveTo>
                  <a:cubicBezTo>
                    <a:pt x="118" y="1"/>
                    <a:pt x="110" y="3"/>
                    <a:pt x="103" y="8"/>
                  </a:cubicBezTo>
                  <a:cubicBezTo>
                    <a:pt x="54" y="8"/>
                    <a:pt x="0" y="74"/>
                    <a:pt x="21" y="144"/>
                  </a:cubicBezTo>
                  <a:cubicBezTo>
                    <a:pt x="21" y="177"/>
                    <a:pt x="37" y="214"/>
                    <a:pt x="70" y="231"/>
                  </a:cubicBezTo>
                  <a:cubicBezTo>
                    <a:pt x="87" y="247"/>
                    <a:pt x="124" y="264"/>
                    <a:pt x="140" y="264"/>
                  </a:cubicBezTo>
                  <a:cubicBezTo>
                    <a:pt x="173" y="247"/>
                    <a:pt x="206" y="231"/>
                    <a:pt x="227" y="214"/>
                  </a:cubicBezTo>
                  <a:cubicBezTo>
                    <a:pt x="244" y="177"/>
                    <a:pt x="244" y="144"/>
                    <a:pt x="244" y="111"/>
                  </a:cubicBezTo>
                  <a:cubicBezTo>
                    <a:pt x="227" y="74"/>
                    <a:pt x="227" y="41"/>
                    <a:pt x="190" y="25"/>
                  </a:cubicBezTo>
                  <a:lnTo>
                    <a:pt x="173" y="8"/>
                  </a:lnTo>
                  <a:cubicBezTo>
                    <a:pt x="162" y="8"/>
                    <a:pt x="144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5" name="Google Shape;20505;p54"/>
            <p:cNvSpPr/>
            <p:nvPr/>
          </p:nvSpPr>
          <p:spPr>
            <a:xfrm>
              <a:off x="4623875" y="2828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6" name="Google Shape;20506;p54"/>
            <p:cNvSpPr/>
            <p:nvPr/>
          </p:nvSpPr>
          <p:spPr>
            <a:xfrm>
              <a:off x="4625625" y="2862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4"/>
                    <a:pt x="17" y="144"/>
                  </a:cubicBezTo>
                  <a:cubicBezTo>
                    <a:pt x="17" y="214"/>
                    <a:pt x="70" y="263"/>
                    <a:pt x="136" y="263"/>
                  </a:cubicBezTo>
                  <a:cubicBezTo>
                    <a:pt x="174" y="247"/>
                    <a:pt x="190" y="230"/>
                    <a:pt x="206" y="214"/>
                  </a:cubicBezTo>
                  <a:cubicBezTo>
                    <a:pt x="223" y="177"/>
                    <a:pt x="239" y="144"/>
                    <a:pt x="223" y="111"/>
                  </a:cubicBezTo>
                  <a:cubicBezTo>
                    <a:pt x="223" y="74"/>
                    <a:pt x="206" y="41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7" name="Google Shape;20507;p54"/>
            <p:cNvSpPr/>
            <p:nvPr/>
          </p:nvSpPr>
          <p:spPr>
            <a:xfrm>
              <a:off x="4619225" y="2970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41"/>
                  </a:cubicBezTo>
                  <a:cubicBezTo>
                    <a:pt x="17" y="174"/>
                    <a:pt x="34" y="207"/>
                    <a:pt x="67" y="228"/>
                  </a:cubicBezTo>
                  <a:cubicBezTo>
                    <a:pt x="83" y="261"/>
                    <a:pt x="120" y="261"/>
                    <a:pt x="137" y="261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23" y="38"/>
                    <a:pt x="186" y="21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8" name="Google Shape;20508;p54"/>
            <p:cNvSpPr/>
            <p:nvPr/>
          </p:nvSpPr>
          <p:spPr>
            <a:xfrm>
              <a:off x="4818475" y="3042150"/>
              <a:ext cx="5575" cy="3450"/>
            </a:xfrm>
            <a:custGeom>
              <a:avLst/>
              <a:gdLst/>
              <a:ahLst/>
              <a:cxnLst/>
              <a:rect l="l" t="t" r="r" b="b"/>
              <a:pathLst>
                <a:path w="223" h="13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00"/>
                    <a:pt x="0" y="117"/>
                    <a:pt x="0" y="117"/>
                  </a:cubicBezTo>
                  <a:lnTo>
                    <a:pt x="223" y="137"/>
                  </a:lnTo>
                  <a:cubicBezTo>
                    <a:pt x="223" y="84"/>
                    <a:pt x="206" y="34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9" name="Google Shape;20509;p54"/>
            <p:cNvSpPr/>
            <p:nvPr/>
          </p:nvSpPr>
          <p:spPr>
            <a:xfrm>
              <a:off x="4739000" y="3028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0" name="Google Shape;20510;p54"/>
            <p:cNvSpPr/>
            <p:nvPr/>
          </p:nvSpPr>
          <p:spPr>
            <a:xfrm>
              <a:off x="4664275" y="30107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8" y="255"/>
                    <a:pt x="101" y="267"/>
                    <a:pt x="119" y="267"/>
                  </a:cubicBezTo>
                  <a:cubicBezTo>
                    <a:pt x="126" y="267"/>
                    <a:pt x="132" y="265"/>
                    <a:pt x="136" y="261"/>
                  </a:cubicBezTo>
                  <a:cubicBezTo>
                    <a:pt x="174" y="261"/>
                    <a:pt x="190" y="240"/>
                    <a:pt x="207" y="207"/>
                  </a:cubicBezTo>
                  <a:cubicBezTo>
                    <a:pt x="223" y="191"/>
                    <a:pt x="240" y="158"/>
                    <a:pt x="240" y="121"/>
                  </a:cubicBezTo>
                  <a:cubicBezTo>
                    <a:pt x="223" y="88"/>
                    <a:pt x="207" y="55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1" name="Google Shape;20511;p54"/>
            <p:cNvSpPr/>
            <p:nvPr/>
          </p:nvSpPr>
          <p:spPr>
            <a:xfrm>
              <a:off x="4752300" y="30399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41" y="1"/>
                  </a:moveTo>
                  <a:cubicBezTo>
                    <a:pt x="103" y="1"/>
                    <a:pt x="87" y="1"/>
                    <a:pt x="54" y="21"/>
                  </a:cubicBezTo>
                  <a:cubicBezTo>
                    <a:pt x="17" y="71"/>
                    <a:pt x="0" y="141"/>
                    <a:pt x="38" y="190"/>
                  </a:cubicBezTo>
                  <a:lnTo>
                    <a:pt x="223" y="190"/>
                  </a:lnTo>
                  <a:cubicBezTo>
                    <a:pt x="244" y="157"/>
                    <a:pt x="244" y="87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2" name="Google Shape;20512;p54"/>
            <p:cNvSpPr/>
            <p:nvPr/>
          </p:nvSpPr>
          <p:spPr>
            <a:xfrm>
              <a:off x="4744975" y="300865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1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41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7" y="239"/>
                    <a:pt x="244" y="187"/>
                  </a:cubicBezTo>
                  <a:cubicBezTo>
                    <a:pt x="260" y="117"/>
                    <a:pt x="227" y="34"/>
                    <a:pt x="174" y="14"/>
                  </a:cubicBezTo>
                  <a:cubicBezTo>
                    <a:pt x="161" y="5"/>
                    <a:pt x="146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3" name="Google Shape;20513;p54"/>
            <p:cNvSpPr/>
            <p:nvPr/>
          </p:nvSpPr>
          <p:spPr>
            <a:xfrm>
              <a:off x="4698600" y="30359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09" y="1"/>
                    <a:pt x="99" y="3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21" y="214"/>
                    <a:pt x="54" y="231"/>
                  </a:cubicBezTo>
                  <a:cubicBezTo>
                    <a:pt x="70" y="247"/>
                    <a:pt x="103" y="264"/>
                    <a:pt x="124" y="264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7" y="181"/>
                    <a:pt x="227" y="144"/>
                    <a:pt x="227" y="111"/>
                  </a:cubicBezTo>
                  <a:cubicBezTo>
                    <a:pt x="227" y="78"/>
                    <a:pt x="207" y="41"/>
                    <a:pt x="174" y="25"/>
                  </a:cubicBezTo>
                  <a:lnTo>
                    <a:pt x="157" y="8"/>
                  </a:ln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4" name="Google Shape;20514;p54"/>
            <p:cNvSpPr/>
            <p:nvPr/>
          </p:nvSpPr>
          <p:spPr>
            <a:xfrm>
              <a:off x="4666025" y="29952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5" y="215"/>
                    <a:pt x="55" y="263"/>
                    <a:pt x="111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70" y="260"/>
                    <a:pt x="190" y="240"/>
                    <a:pt x="207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5" name="Google Shape;20515;p54"/>
            <p:cNvSpPr/>
            <p:nvPr/>
          </p:nvSpPr>
          <p:spPr>
            <a:xfrm>
              <a:off x="4679325" y="3006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70" y="0"/>
                  </a:moveTo>
                  <a:cubicBezTo>
                    <a:pt x="70" y="17"/>
                    <a:pt x="50" y="17"/>
                    <a:pt x="50" y="17"/>
                  </a:cubicBezTo>
                  <a:cubicBezTo>
                    <a:pt x="0" y="50"/>
                    <a:pt x="0" y="136"/>
                    <a:pt x="33" y="186"/>
                  </a:cubicBezTo>
                  <a:cubicBezTo>
                    <a:pt x="50" y="223"/>
                    <a:pt x="87" y="240"/>
                    <a:pt x="120" y="240"/>
                  </a:cubicBezTo>
                  <a:cubicBezTo>
                    <a:pt x="136" y="240"/>
                    <a:pt x="174" y="240"/>
                    <a:pt x="190" y="223"/>
                  </a:cubicBezTo>
                  <a:cubicBezTo>
                    <a:pt x="207" y="207"/>
                    <a:pt x="223" y="186"/>
                    <a:pt x="223" y="169"/>
                  </a:cubicBezTo>
                  <a:cubicBezTo>
                    <a:pt x="174" y="120"/>
                    <a:pt x="120" y="66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6" name="Google Shape;20516;p54"/>
            <p:cNvSpPr/>
            <p:nvPr/>
          </p:nvSpPr>
          <p:spPr>
            <a:xfrm>
              <a:off x="4755800" y="2998275"/>
              <a:ext cx="2100" cy="1350"/>
            </a:xfrm>
            <a:custGeom>
              <a:avLst/>
              <a:gdLst/>
              <a:ahLst/>
              <a:cxnLst/>
              <a:rect l="l" t="t" r="r" b="b"/>
              <a:pathLst>
                <a:path w="84" h="54" extrusionOk="0">
                  <a:moveTo>
                    <a:pt x="83" y="0"/>
                  </a:moveTo>
                  <a:cubicBezTo>
                    <a:pt x="50" y="17"/>
                    <a:pt x="34" y="37"/>
                    <a:pt x="1" y="54"/>
                  </a:cubicBezTo>
                  <a:cubicBezTo>
                    <a:pt x="34" y="54"/>
                    <a:pt x="67" y="37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7" name="Google Shape;20517;p54"/>
            <p:cNvSpPr/>
            <p:nvPr/>
          </p:nvSpPr>
          <p:spPr>
            <a:xfrm>
              <a:off x="4911650" y="298157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8" name="Google Shape;20518;p54"/>
            <p:cNvSpPr/>
            <p:nvPr/>
          </p:nvSpPr>
          <p:spPr>
            <a:xfrm>
              <a:off x="4903500" y="2998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87" y="260"/>
                    <a:pt x="104" y="260"/>
                  </a:cubicBezTo>
                  <a:cubicBezTo>
                    <a:pt x="113" y="265"/>
                    <a:pt x="123" y="267"/>
                    <a:pt x="133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9" name="Google Shape;20519;p54"/>
            <p:cNvSpPr/>
            <p:nvPr/>
          </p:nvSpPr>
          <p:spPr>
            <a:xfrm>
              <a:off x="4903925" y="2966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54" y="33"/>
                    <a:pt x="33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87" y="239"/>
                  </a:cubicBezTo>
                  <a:cubicBezTo>
                    <a:pt x="100" y="249"/>
                    <a:pt x="115" y="254"/>
                    <a:pt x="130" y="254"/>
                  </a:cubicBezTo>
                  <a:cubicBezTo>
                    <a:pt x="170" y="254"/>
                    <a:pt x="211" y="221"/>
                    <a:pt x="223" y="173"/>
                  </a:cubicBezTo>
                  <a:cubicBezTo>
                    <a:pt x="239" y="103"/>
                    <a:pt x="223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0" name="Google Shape;20520;p54"/>
            <p:cNvSpPr/>
            <p:nvPr/>
          </p:nvSpPr>
          <p:spPr>
            <a:xfrm>
              <a:off x="4909475" y="30266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41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7"/>
                    <a:pt x="1" y="158"/>
                    <a:pt x="54" y="224"/>
                  </a:cubicBezTo>
                  <a:cubicBezTo>
                    <a:pt x="71" y="244"/>
                    <a:pt x="87" y="261"/>
                    <a:pt x="120" y="261"/>
                  </a:cubicBezTo>
                  <a:cubicBezTo>
                    <a:pt x="131" y="265"/>
                    <a:pt x="140" y="267"/>
                    <a:pt x="149" y="267"/>
                  </a:cubicBezTo>
                  <a:cubicBezTo>
                    <a:pt x="169" y="267"/>
                    <a:pt x="184" y="256"/>
                    <a:pt x="207" y="244"/>
                  </a:cubicBezTo>
                  <a:cubicBezTo>
                    <a:pt x="223" y="207"/>
                    <a:pt x="244" y="191"/>
                    <a:pt x="244" y="158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1" name="Google Shape;20521;p54"/>
            <p:cNvSpPr/>
            <p:nvPr/>
          </p:nvSpPr>
          <p:spPr>
            <a:xfrm>
              <a:off x="4906075" y="29489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37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0" y="133"/>
                    <a:pt x="223" y="84"/>
                    <a:pt x="207" y="51"/>
                  </a:cubicBezTo>
                  <a:cubicBezTo>
                    <a:pt x="190" y="30"/>
                    <a:pt x="174" y="14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2" name="Google Shape;20522;p54"/>
            <p:cNvSpPr/>
            <p:nvPr/>
          </p:nvSpPr>
          <p:spPr>
            <a:xfrm>
              <a:off x="4848575" y="3041150"/>
              <a:ext cx="6000" cy="4450"/>
            </a:xfrm>
            <a:custGeom>
              <a:avLst/>
              <a:gdLst/>
              <a:ahLst/>
              <a:cxnLst/>
              <a:rect l="l" t="t" r="r" b="b"/>
              <a:pathLst>
                <a:path w="240" h="178" extrusionOk="0">
                  <a:moveTo>
                    <a:pt x="126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07"/>
                    <a:pt x="0" y="140"/>
                    <a:pt x="17" y="177"/>
                  </a:cubicBezTo>
                  <a:lnTo>
                    <a:pt x="223" y="177"/>
                  </a:lnTo>
                  <a:cubicBezTo>
                    <a:pt x="239" y="107"/>
                    <a:pt x="223" y="37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3" name="Google Shape;20523;p54"/>
            <p:cNvSpPr/>
            <p:nvPr/>
          </p:nvSpPr>
          <p:spPr>
            <a:xfrm>
              <a:off x="4894950" y="30294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cubicBezTo>
                    <a:pt x="66" y="7"/>
                    <a:pt x="50" y="28"/>
                    <a:pt x="33" y="61"/>
                  </a:cubicBezTo>
                  <a:cubicBezTo>
                    <a:pt x="17" y="78"/>
                    <a:pt x="0" y="111"/>
                    <a:pt x="0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66" y="251"/>
                    <a:pt x="104" y="267"/>
                    <a:pt x="137" y="267"/>
                  </a:cubicBezTo>
                  <a:cubicBezTo>
                    <a:pt x="186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86" y="28"/>
                  </a:cubicBezTo>
                  <a:cubicBezTo>
                    <a:pt x="170" y="28"/>
                    <a:pt x="170" y="7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4" name="Google Shape;20524;p54"/>
            <p:cNvSpPr/>
            <p:nvPr/>
          </p:nvSpPr>
          <p:spPr>
            <a:xfrm>
              <a:off x="4900100" y="3013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3" y="1"/>
                  </a:moveTo>
                  <a:cubicBezTo>
                    <a:pt x="133" y="1"/>
                    <a:pt x="120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67" y="240"/>
                  </a:cubicBezTo>
                  <a:cubicBezTo>
                    <a:pt x="78" y="251"/>
                    <a:pt x="100" y="263"/>
                    <a:pt x="118" y="263"/>
                  </a:cubicBezTo>
                  <a:cubicBezTo>
                    <a:pt x="125" y="263"/>
                    <a:pt x="132" y="261"/>
                    <a:pt x="137" y="256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3" y="67"/>
                    <a:pt x="207" y="34"/>
                    <a:pt x="170" y="13"/>
                  </a:cubicBezTo>
                  <a:cubicBezTo>
                    <a:pt x="161" y="5"/>
                    <a:pt x="15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5" name="Google Shape;20525;p54"/>
            <p:cNvSpPr/>
            <p:nvPr/>
          </p:nvSpPr>
          <p:spPr>
            <a:xfrm>
              <a:off x="4833100" y="30404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69"/>
                    <a:pt x="17" y="186"/>
                    <a:pt x="34" y="206"/>
                  </a:cubicBezTo>
                  <a:lnTo>
                    <a:pt x="223" y="206"/>
                  </a:lnTo>
                  <a:cubicBezTo>
                    <a:pt x="223" y="169"/>
                    <a:pt x="240" y="136"/>
                    <a:pt x="240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6" name="Google Shape;20526;p54"/>
            <p:cNvSpPr/>
            <p:nvPr/>
          </p:nvSpPr>
          <p:spPr>
            <a:xfrm>
              <a:off x="4578825" y="29647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20" y="0"/>
                  </a:moveTo>
                  <a:cubicBezTo>
                    <a:pt x="87" y="0"/>
                    <a:pt x="50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71" y="260"/>
                    <a:pt x="87" y="260"/>
                  </a:cubicBezTo>
                  <a:cubicBezTo>
                    <a:pt x="120" y="260"/>
                    <a:pt x="153" y="260"/>
                    <a:pt x="174" y="223"/>
                  </a:cubicBezTo>
                  <a:cubicBezTo>
                    <a:pt x="223" y="190"/>
                    <a:pt x="223" y="103"/>
                    <a:pt x="190" y="54"/>
                  </a:cubicBezTo>
                  <a:cubicBezTo>
                    <a:pt x="174" y="3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7" name="Google Shape;20527;p54"/>
            <p:cNvSpPr/>
            <p:nvPr/>
          </p:nvSpPr>
          <p:spPr>
            <a:xfrm>
              <a:off x="4575825" y="30089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8" y="1"/>
                  </a:moveTo>
                  <a:cubicBezTo>
                    <a:pt x="67" y="1"/>
                    <a:pt x="50" y="21"/>
                    <a:pt x="34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07"/>
                    <a:pt x="50" y="228"/>
                  </a:cubicBezTo>
                  <a:cubicBezTo>
                    <a:pt x="67" y="261"/>
                    <a:pt x="104" y="261"/>
                    <a:pt x="121" y="261"/>
                  </a:cubicBezTo>
                  <a:cubicBezTo>
                    <a:pt x="191" y="244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07" y="54"/>
                    <a:pt x="191" y="2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8" name="Google Shape;20528;p54"/>
            <p:cNvSpPr/>
            <p:nvPr/>
          </p:nvSpPr>
          <p:spPr>
            <a:xfrm>
              <a:off x="4579250" y="29323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1"/>
                  </a:moveTo>
                  <a:cubicBezTo>
                    <a:pt x="92" y="1"/>
                    <a:pt x="73" y="9"/>
                    <a:pt x="54" y="28"/>
                  </a:cubicBezTo>
                  <a:cubicBezTo>
                    <a:pt x="33" y="28"/>
                    <a:pt x="17" y="61"/>
                    <a:pt x="0" y="78"/>
                  </a:cubicBezTo>
                  <a:lnTo>
                    <a:pt x="0" y="164"/>
                  </a:lnTo>
                  <a:cubicBezTo>
                    <a:pt x="17" y="201"/>
                    <a:pt x="33" y="234"/>
                    <a:pt x="70" y="251"/>
                  </a:cubicBezTo>
                  <a:cubicBezTo>
                    <a:pt x="83" y="260"/>
                    <a:pt x="98" y="264"/>
                    <a:pt x="112" y="264"/>
                  </a:cubicBezTo>
                  <a:cubicBezTo>
                    <a:pt x="153" y="264"/>
                    <a:pt x="194" y="232"/>
                    <a:pt x="206" y="181"/>
                  </a:cubicBezTo>
                  <a:cubicBezTo>
                    <a:pt x="223" y="115"/>
                    <a:pt x="206" y="28"/>
                    <a:pt x="136" y="12"/>
                  </a:cubicBezTo>
                  <a:cubicBezTo>
                    <a:pt x="129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9" name="Google Shape;20529;p54"/>
            <p:cNvSpPr/>
            <p:nvPr/>
          </p:nvSpPr>
          <p:spPr>
            <a:xfrm>
              <a:off x="4584400" y="2992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20" y="0"/>
                    <a:pt x="87" y="0"/>
                    <a:pt x="70" y="33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0" y="240"/>
                    <a:pt x="87" y="260"/>
                    <a:pt x="120" y="260"/>
                  </a:cubicBezTo>
                  <a:cubicBezTo>
                    <a:pt x="157" y="260"/>
                    <a:pt x="173" y="260"/>
                    <a:pt x="206" y="223"/>
                  </a:cubicBezTo>
                  <a:cubicBezTo>
                    <a:pt x="223" y="207"/>
                    <a:pt x="239" y="174"/>
                    <a:pt x="239" y="136"/>
                  </a:cubicBezTo>
                  <a:cubicBezTo>
                    <a:pt x="239" y="104"/>
                    <a:pt x="239" y="71"/>
                    <a:pt x="223" y="54"/>
                  </a:cubicBezTo>
                  <a:cubicBezTo>
                    <a:pt x="206" y="33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0" name="Google Shape;20530;p54"/>
            <p:cNvSpPr/>
            <p:nvPr/>
          </p:nvSpPr>
          <p:spPr>
            <a:xfrm>
              <a:off x="4581000" y="291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06" y="227"/>
                    <a:pt x="223" y="178"/>
                  </a:cubicBezTo>
                  <a:cubicBezTo>
                    <a:pt x="239" y="124"/>
                    <a:pt x="223" y="75"/>
                    <a:pt x="206" y="38"/>
                  </a:cubicBezTo>
                  <a:cubicBezTo>
                    <a:pt x="190" y="21"/>
                    <a:pt x="169" y="21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1" name="Google Shape;20531;p54"/>
            <p:cNvSpPr/>
            <p:nvPr/>
          </p:nvSpPr>
          <p:spPr>
            <a:xfrm>
              <a:off x="4564200" y="29653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20" y="1"/>
                  </a:moveTo>
                  <a:cubicBezTo>
                    <a:pt x="77" y="1"/>
                    <a:pt x="44" y="33"/>
                    <a:pt x="17" y="81"/>
                  </a:cubicBezTo>
                  <a:cubicBezTo>
                    <a:pt x="0" y="151"/>
                    <a:pt x="37" y="221"/>
                    <a:pt x="87" y="254"/>
                  </a:cubicBezTo>
                  <a:cubicBezTo>
                    <a:pt x="98" y="254"/>
                    <a:pt x="109" y="262"/>
                    <a:pt x="121" y="262"/>
                  </a:cubicBezTo>
                  <a:cubicBezTo>
                    <a:pt x="127" y="262"/>
                    <a:pt x="133" y="260"/>
                    <a:pt x="140" y="254"/>
                  </a:cubicBezTo>
                  <a:cubicBezTo>
                    <a:pt x="173" y="254"/>
                    <a:pt x="206" y="221"/>
                    <a:pt x="223" y="184"/>
                  </a:cubicBezTo>
                  <a:cubicBezTo>
                    <a:pt x="243" y="135"/>
                    <a:pt x="243" y="81"/>
                    <a:pt x="206" y="48"/>
                  </a:cubicBezTo>
                  <a:cubicBezTo>
                    <a:pt x="190" y="32"/>
                    <a:pt x="190" y="15"/>
                    <a:pt x="173" y="15"/>
                  </a:cubicBezTo>
                  <a:cubicBezTo>
                    <a:pt x="154" y="5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2" name="Google Shape;20532;p54"/>
            <p:cNvSpPr/>
            <p:nvPr/>
          </p:nvSpPr>
          <p:spPr>
            <a:xfrm>
              <a:off x="4573675" y="30256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9" y="1"/>
                  </a:moveTo>
                  <a:cubicBezTo>
                    <a:pt x="86" y="1"/>
                    <a:pt x="44" y="33"/>
                    <a:pt x="17" y="91"/>
                  </a:cubicBezTo>
                  <a:cubicBezTo>
                    <a:pt x="0" y="157"/>
                    <a:pt x="33" y="228"/>
                    <a:pt x="87" y="261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10" y="232"/>
                    <a:pt x="223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3" name="Google Shape;20533;p54"/>
            <p:cNvSpPr/>
            <p:nvPr/>
          </p:nvSpPr>
          <p:spPr>
            <a:xfrm>
              <a:off x="4562950" y="30118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6"/>
                    <a:pt x="1" y="162"/>
                    <a:pt x="34" y="216"/>
                  </a:cubicBezTo>
                  <a:cubicBezTo>
                    <a:pt x="50" y="232"/>
                    <a:pt x="87" y="249"/>
                    <a:pt x="120" y="265"/>
                  </a:cubicBezTo>
                  <a:cubicBezTo>
                    <a:pt x="137" y="265"/>
                    <a:pt x="170" y="249"/>
                    <a:pt x="190" y="232"/>
                  </a:cubicBezTo>
                  <a:cubicBezTo>
                    <a:pt x="223" y="216"/>
                    <a:pt x="223" y="179"/>
                    <a:pt x="240" y="146"/>
                  </a:cubicBezTo>
                  <a:cubicBezTo>
                    <a:pt x="240" y="113"/>
                    <a:pt x="223" y="76"/>
                    <a:pt x="207" y="43"/>
                  </a:cubicBezTo>
                  <a:cubicBezTo>
                    <a:pt x="207" y="26"/>
                    <a:pt x="190" y="26"/>
                    <a:pt x="170" y="10"/>
                  </a:cubicBezTo>
                  <a:lnTo>
                    <a:pt x="137" y="10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4" name="Google Shape;20534;p54"/>
            <p:cNvSpPr/>
            <p:nvPr/>
          </p:nvSpPr>
          <p:spPr>
            <a:xfrm>
              <a:off x="4651800" y="29981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95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7"/>
                    <a:pt x="1" y="180"/>
                    <a:pt x="17" y="213"/>
                  </a:cubicBezTo>
                  <a:cubicBezTo>
                    <a:pt x="38" y="230"/>
                    <a:pt x="71" y="250"/>
                    <a:pt x="104" y="267"/>
                  </a:cubicBezTo>
                  <a:cubicBezTo>
                    <a:pt x="120" y="267"/>
                    <a:pt x="157" y="250"/>
                    <a:pt x="174" y="230"/>
                  </a:cubicBezTo>
                  <a:cubicBezTo>
                    <a:pt x="223" y="180"/>
                    <a:pt x="244" y="110"/>
                    <a:pt x="190" y="44"/>
                  </a:cubicBezTo>
                  <a:cubicBezTo>
                    <a:pt x="190" y="24"/>
                    <a:pt x="174" y="24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5" name="Google Shape;20535;p54"/>
            <p:cNvSpPr/>
            <p:nvPr/>
          </p:nvSpPr>
          <p:spPr>
            <a:xfrm>
              <a:off x="4653975" y="29481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73" y="253"/>
                    <a:pt x="206" y="220"/>
                    <a:pt x="223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190" y="30"/>
                    <a:pt x="190" y="14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6" name="Google Shape;20536;p54"/>
            <p:cNvSpPr/>
            <p:nvPr/>
          </p:nvSpPr>
          <p:spPr>
            <a:xfrm>
              <a:off x="4657875" y="30260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7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67" y="247"/>
                    <a:pt x="104" y="267"/>
                  </a:cubicBezTo>
                  <a:cubicBezTo>
                    <a:pt x="137" y="267"/>
                    <a:pt x="170" y="247"/>
                    <a:pt x="186" y="230"/>
                  </a:cubicBezTo>
                  <a:cubicBezTo>
                    <a:pt x="207" y="214"/>
                    <a:pt x="223" y="181"/>
                    <a:pt x="223" y="143"/>
                  </a:cubicBezTo>
                  <a:cubicBezTo>
                    <a:pt x="223" y="110"/>
                    <a:pt x="223" y="77"/>
                    <a:pt x="207" y="40"/>
                  </a:cubicBezTo>
                  <a:cubicBezTo>
                    <a:pt x="186" y="24"/>
                    <a:pt x="170" y="7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7" name="Google Shape;20537;p54"/>
            <p:cNvSpPr/>
            <p:nvPr/>
          </p:nvSpPr>
          <p:spPr>
            <a:xfrm>
              <a:off x="4596875" y="3040275"/>
              <a:ext cx="5575" cy="3575"/>
            </a:xfrm>
            <a:custGeom>
              <a:avLst/>
              <a:gdLst/>
              <a:ahLst/>
              <a:cxnLst/>
              <a:rect l="l" t="t" r="r" b="b"/>
              <a:pathLst>
                <a:path w="223" h="143" extrusionOk="0">
                  <a:moveTo>
                    <a:pt x="117" y="1"/>
                  </a:moveTo>
                  <a:cubicBezTo>
                    <a:pt x="67" y="1"/>
                    <a:pt x="27" y="35"/>
                    <a:pt x="0" y="89"/>
                  </a:cubicBezTo>
                  <a:lnTo>
                    <a:pt x="0" y="142"/>
                  </a:lnTo>
                  <a:lnTo>
                    <a:pt x="223" y="142"/>
                  </a:lnTo>
                  <a:cubicBezTo>
                    <a:pt x="223" y="89"/>
                    <a:pt x="190" y="39"/>
                    <a:pt x="153" y="6"/>
                  </a:cubicBezTo>
                  <a:cubicBezTo>
                    <a:pt x="140" y="2"/>
                    <a:pt x="128" y="1"/>
                    <a:pt x="1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8" name="Google Shape;20538;p54"/>
            <p:cNvSpPr/>
            <p:nvPr/>
          </p:nvSpPr>
          <p:spPr>
            <a:xfrm>
              <a:off x="4652225" y="29658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5" y="0"/>
                  </a:moveTo>
                  <a:cubicBezTo>
                    <a:pt x="88" y="0"/>
                    <a:pt x="70" y="4"/>
                    <a:pt x="54" y="13"/>
                  </a:cubicBezTo>
                  <a:cubicBezTo>
                    <a:pt x="37" y="29"/>
                    <a:pt x="21" y="46"/>
                    <a:pt x="0" y="79"/>
                  </a:cubicBezTo>
                  <a:lnTo>
                    <a:pt x="0" y="165"/>
                  </a:lnTo>
                  <a:cubicBezTo>
                    <a:pt x="21" y="202"/>
                    <a:pt x="37" y="235"/>
                    <a:pt x="70" y="252"/>
                  </a:cubicBezTo>
                  <a:cubicBezTo>
                    <a:pt x="79" y="255"/>
                    <a:pt x="89" y="256"/>
                    <a:pt x="98" y="256"/>
                  </a:cubicBezTo>
                  <a:cubicBezTo>
                    <a:pt x="145" y="256"/>
                    <a:pt x="193" y="223"/>
                    <a:pt x="206" y="165"/>
                  </a:cubicBezTo>
                  <a:cubicBezTo>
                    <a:pt x="243" y="116"/>
                    <a:pt x="206" y="29"/>
                    <a:pt x="157" y="13"/>
                  </a:cubicBezTo>
                  <a:cubicBezTo>
                    <a:pt x="140" y="4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9" name="Google Shape;20539;p54"/>
            <p:cNvSpPr/>
            <p:nvPr/>
          </p:nvSpPr>
          <p:spPr>
            <a:xfrm>
              <a:off x="4659525" y="2980925"/>
              <a:ext cx="6125" cy="6650"/>
            </a:xfrm>
            <a:custGeom>
              <a:avLst/>
              <a:gdLst/>
              <a:ahLst/>
              <a:cxnLst/>
              <a:rect l="l" t="t" r="r" b="b"/>
              <a:pathLst>
                <a:path w="245" h="266" extrusionOk="0">
                  <a:moveTo>
                    <a:pt x="121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8" y="10"/>
                    <a:pt x="1" y="76"/>
                    <a:pt x="1" y="146"/>
                  </a:cubicBezTo>
                  <a:cubicBezTo>
                    <a:pt x="17" y="179"/>
                    <a:pt x="38" y="216"/>
                    <a:pt x="54" y="232"/>
                  </a:cubicBezTo>
                  <a:cubicBezTo>
                    <a:pt x="71" y="249"/>
                    <a:pt x="104" y="265"/>
                    <a:pt x="141" y="265"/>
                  </a:cubicBezTo>
                  <a:cubicBezTo>
                    <a:pt x="190" y="249"/>
                    <a:pt x="244" y="179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0" name="Google Shape;20540;p54"/>
            <p:cNvSpPr/>
            <p:nvPr/>
          </p:nvSpPr>
          <p:spPr>
            <a:xfrm>
              <a:off x="4643250" y="3028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0"/>
                  </a:moveTo>
                  <a:cubicBezTo>
                    <a:pt x="5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3"/>
                    <a:pt x="174" y="17"/>
                  </a:cubicBezTo>
                  <a:cubicBezTo>
                    <a:pt x="153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1" name="Google Shape;20541;p54"/>
            <p:cNvSpPr/>
            <p:nvPr/>
          </p:nvSpPr>
          <p:spPr>
            <a:xfrm>
              <a:off x="4648400" y="30133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1" y="70"/>
                    <a:pt x="1" y="136"/>
                  </a:cubicBezTo>
                  <a:cubicBezTo>
                    <a:pt x="17" y="173"/>
                    <a:pt x="17" y="206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39"/>
                    <a:pt x="240" y="173"/>
                    <a:pt x="223" y="103"/>
                  </a:cubicBezTo>
                  <a:cubicBezTo>
                    <a:pt x="223" y="54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2" name="Google Shape;20542;p54"/>
            <p:cNvSpPr/>
            <p:nvPr/>
          </p:nvSpPr>
          <p:spPr>
            <a:xfrm>
              <a:off x="4569750" y="29952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1"/>
                  </a:moveTo>
                  <a:cubicBezTo>
                    <a:pt x="71" y="17"/>
                    <a:pt x="54" y="33"/>
                    <a:pt x="38" y="54"/>
                  </a:cubicBezTo>
                  <a:cubicBezTo>
                    <a:pt x="21" y="87"/>
                    <a:pt x="1" y="120"/>
                    <a:pt x="21" y="157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78" y="254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3" name="Google Shape;20543;p54"/>
            <p:cNvSpPr/>
            <p:nvPr/>
          </p:nvSpPr>
          <p:spPr>
            <a:xfrm>
              <a:off x="4958850" y="300067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22" y="0"/>
                  </a:moveTo>
                  <a:cubicBezTo>
                    <a:pt x="104" y="0"/>
                    <a:pt x="82" y="12"/>
                    <a:pt x="71" y="24"/>
                  </a:cubicBezTo>
                  <a:cubicBezTo>
                    <a:pt x="21" y="77"/>
                    <a:pt x="1" y="164"/>
                    <a:pt x="54" y="213"/>
                  </a:cubicBezTo>
                  <a:cubicBezTo>
                    <a:pt x="73" y="244"/>
                    <a:pt x="105" y="263"/>
                    <a:pt x="137" y="263"/>
                  </a:cubicBezTo>
                  <a:cubicBezTo>
                    <a:pt x="161" y="263"/>
                    <a:pt x="186" y="253"/>
                    <a:pt x="207" y="230"/>
                  </a:cubicBezTo>
                  <a:cubicBezTo>
                    <a:pt x="260" y="180"/>
                    <a:pt x="260" y="110"/>
                    <a:pt x="227" y="44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41" y="7"/>
                  </a:lnTo>
                  <a:cubicBezTo>
                    <a:pt x="136" y="2"/>
                    <a:pt x="129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4" name="Google Shape;20544;p54"/>
            <p:cNvSpPr/>
            <p:nvPr/>
          </p:nvSpPr>
          <p:spPr>
            <a:xfrm>
              <a:off x="4566350" y="2796025"/>
              <a:ext cx="5600" cy="4400"/>
            </a:xfrm>
            <a:custGeom>
              <a:avLst/>
              <a:gdLst/>
              <a:ahLst/>
              <a:cxnLst/>
              <a:rect l="l" t="t" r="r" b="b"/>
              <a:pathLst>
                <a:path w="224" h="176" extrusionOk="0">
                  <a:moveTo>
                    <a:pt x="223" y="1"/>
                  </a:moveTo>
                  <a:cubicBezTo>
                    <a:pt x="174" y="17"/>
                    <a:pt x="104" y="34"/>
                    <a:pt x="54" y="34"/>
                  </a:cubicBezTo>
                  <a:cubicBezTo>
                    <a:pt x="34" y="34"/>
                    <a:pt x="17" y="50"/>
                    <a:pt x="1" y="50"/>
                  </a:cubicBezTo>
                  <a:cubicBezTo>
                    <a:pt x="1" y="104"/>
                    <a:pt x="34" y="154"/>
                    <a:pt x="71" y="170"/>
                  </a:cubicBezTo>
                  <a:cubicBezTo>
                    <a:pt x="83" y="174"/>
                    <a:pt x="95" y="176"/>
                    <a:pt x="106" y="176"/>
                  </a:cubicBezTo>
                  <a:cubicBezTo>
                    <a:pt x="156" y="176"/>
                    <a:pt x="197" y="141"/>
                    <a:pt x="223" y="88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5" name="Google Shape;20545;p54"/>
            <p:cNvSpPr/>
            <p:nvPr/>
          </p:nvSpPr>
          <p:spPr>
            <a:xfrm>
              <a:off x="4561200" y="3026600"/>
              <a:ext cx="3425" cy="6625"/>
            </a:xfrm>
            <a:custGeom>
              <a:avLst/>
              <a:gdLst/>
              <a:ahLst/>
              <a:cxnLst/>
              <a:rect l="l" t="t" r="r" b="b"/>
              <a:pathLst>
                <a:path w="137" h="265" extrusionOk="0">
                  <a:moveTo>
                    <a:pt x="1" y="1"/>
                  </a:moveTo>
                  <a:lnTo>
                    <a:pt x="1" y="261"/>
                  </a:lnTo>
                  <a:cubicBezTo>
                    <a:pt x="10" y="263"/>
                    <a:pt x="19" y="265"/>
                    <a:pt x="27" y="265"/>
                  </a:cubicBezTo>
                  <a:cubicBezTo>
                    <a:pt x="70" y="265"/>
                    <a:pt x="106" y="232"/>
                    <a:pt x="120" y="174"/>
                  </a:cubicBezTo>
                  <a:cubicBezTo>
                    <a:pt x="137" y="120"/>
                    <a:pt x="104" y="38"/>
                    <a:pt x="54" y="17"/>
                  </a:cubicBezTo>
                  <a:cubicBezTo>
                    <a:pt x="34" y="1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6" name="Google Shape;20546;p54"/>
            <p:cNvSpPr/>
            <p:nvPr/>
          </p:nvSpPr>
          <p:spPr>
            <a:xfrm>
              <a:off x="4977400" y="3003000"/>
              <a:ext cx="1675" cy="3025"/>
            </a:xfrm>
            <a:custGeom>
              <a:avLst/>
              <a:gdLst/>
              <a:ahLst/>
              <a:cxnLst/>
              <a:rect l="l" t="t" r="r" b="b"/>
              <a:pathLst>
                <a:path w="67" h="121" extrusionOk="0">
                  <a:moveTo>
                    <a:pt x="1" y="1"/>
                  </a:moveTo>
                  <a:lnTo>
                    <a:pt x="1" y="34"/>
                  </a:lnTo>
                  <a:cubicBezTo>
                    <a:pt x="17" y="71"/>
                    <a:pt x="34" y="104"/>
                    <a:pt x="67" y="120"/>
                  </a:cubicBezTo>
                  <a:cubicBezTo>
                    <a:pt x="34" y="71"/>
                    <a:pt x="17" y="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7" name="Google Shape;20547;p54"/>
            <p:cNvSpPr/>
            <p:nvPr/>
          </p:nvSpPr>
          <p:spPr>
            <a:xfrm>
              <a:off x="4566775" y="304132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96" y="1"/>
                  </a:moveTo>
                  <a:cubicBezTo>
                    <a:pt x="53" y="1"/>
                    <a:pt x="12" y="32"/>
                    <a:pt x="0" y="84"/>
                  </a:cubicBezTo>
                  <a:lnTo>
                    <a:pt x="206" y="84"/>
                  </a:lnTo>
                  <a:cubicBezTo>
                    <a:pt x="190" y="47"/>
                    <a:pt x="173" y="30"/>
                    <a:pt x="140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8" name="Google Shape;20548;p54"/>
            <p:cNvSpPr/>
            <p:nvPr/>
          </p:nvSpPr>
          <p:spPr>
            <a:xfrm>
              <a:off x="4962350" y="3032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6" y="262"/>
                    <a:pt x="131" y="260"/>
                    <a:pt x="137" y="255"/>
                  </a:cubicBezTo>
                  <a:cubicBezTo>
                    <a:pt x="170" y="255"/>
                    <a:pt x="207" y="222"/>
                    <a:pt x="224" y="185"/>
                  </a:cubicBezTo>
                  <a:cubicBezTo>
                    <a:pt x="240" y="135"/>
                    <a:pt x="240" y="82"/>
                    <a:pt x="207" y="49"/>
                  </a:cubicBezTo>
                  <a:cubicBezTo>
                    <a:pt x="191" y="32"/>
                    <a:pt x="191" y="16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9" name="Google Shape;20549;p54"/>
            <p:cNvSpPr/>
            <p:nvPr/>
          </p:nvSpPr>
          <p:spPr>
            <a:xfrm>
              <a:off x="4966175" y="2987125"/>
              <a:ext cx="5175" cy="6175"/>
            </a:xfrm>
            <a:custGeom>
              <a:avLst/>
              <a:gdLst/>
              <a:ahLst/>
              <a:cxnLst/>
              <a:rect l="l" t="t" r="r" b="b"/>
              <a:pathLst>
                <a:path w="207" h="247" extrusionOk="0">
                  <a:moveTo>
                    <a:pt x="87" y="1"/>
                  </a:moveTo>
                  <a:cubicBezTo>
                    <a:pt x="38" y="17"/>
                    <a:pt x="0" y="71"/>
                    <a:pt x="17" y="137"/>
                  </a:cubicBezTo>
                  <a:cubicBezTo>
                    <a:pt x="17" y="174"/>
                    <a:pt x="38" y="207"/>
                    <a:pt x="71" y="223"/>
                  </a:cubicBezTo>
                  <a:cubicBezTo>
                    <a:pt x="82" y="235"/>
                    <a:pt x="102" y="247"/>
                    <a:pt x="120" y="247"/>
                  </a:cubicBezTo>
                  <a:cubicBezTo>
                    <a:pt x="127" y="247"/>
                    <a:pt x="135" y="245"/>
                    <a:pt x="141" y="240"/>
                  </a:cubicBezTo>
                  <a:cubicBezTo>
                    <a:pt x="174" y="240"/>
                    <a:pt x="190" y="223"/>
                    <a:pt x="207" y="207"/>
                  </a:cubicBezTo>
                  <a:cubicBezTo>
                    <a:pt x="174" y="137"/>
                    <a:pt x="141" y="7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0" name="Google Shape;20550;p54"/>
            <p:cNvSpPr/>
            <p:nvPr/>
          </p:nvSpPr>
          <p:spPr>
            <a:xfrm>
              <a:off x="4976900" y="3032175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24" y="1"/>
                  </a:moveTo>
                  <a:cubicBezTo>
                    <a:pt x="87" y="1"/>
                    <a:pt x="54" y="1"/>
                    <a:pt x="37" y="38"/>
                  </a:cubicBezTo>
                  <a:cubicBezTo>
                    <a:pt x="21" y="54"/>
                    <a:pt x="0" y="87"/>
                    <a:pt x="0" y="124"/>
                  </a:cubicBezTo>
                  <a:cubicBezTo>
                    <a:pt x="0" y="157"/>
                    <a:pt x="0" y="190"/>
                    <a:pt x="21" y="207"/>
                  </a:cubicBezTo>
                  <a:cubicBezTo>
                    <a:pt x="37" y="244"/>
                    <a:pt x="70" y="260"/>
                    <a:pt x="87" y="260"/>
                  </a:cubicBezTo>
                  <a:cubicBezTo>
                    <a:pt x="124" y="260"/>
                    <a:pt x="157" y="260"/>
                    <a:pt x="173" y="227"/>
                  </a:cubicBezTo>
                  <a:cubicBezTo>
                    <a:pt x="227" y="190"/>
                    <a:pt x="227" y="104"/>
                    <a:pt x="190" y="54"/>
                  </a:cubicBezTo>
                  <a:cubicBezTo>
                    <a:pt x="173" y="38"/>
                    <a:pt x="173" y="21"/>
                    <a:pt x="157" y="21"/>
                  </a:cubicBezTo>
                  <a:cubicBezTo>
                    <a:pt x="140" y="1"/>
                    <a:pt x="12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1" name="Google Shape;20551;p54"/>
            <p:cNvSpPr/>
            <p:nvPr/>
          </p:nvSpPr>
          <p:spPr>
            <a:xfrm>
              <a:off x="4610975" y="2786550"/>
              <a:ext cx="5700" cy="5600"/>
            </a:xfrm>
            <a:custGeom>
              <a:avLst/>
              <a:gdLst/>
              <a:ahLst/>
              <a:cxnLst/>
              <a:rect l="l" t="t" r="r" b="b"/>
              <a:pathLst>
                <a:path w="228" h="224" extrusionOk="0">
                  <a:moveTo>
                    <a:pt x="191" y="1"/>
                  </a:moveTo>
                  <a:cubicBezTo>
                    <a:pt x="125" y="1"/>
                    <a:pt x="71" y="17"/>
                    <a:pt x="22" y="17"/>
                  </a:cubicBezTo>
                  <a:cubicBezTo>
                    <a:pt x="1" y="71"/>
                    <a:pt x="1" y="137"/>
                    <a:pt x="38" y="174"/>
                  </a:cubicBezTo>
                  <a:cubicBezTo>
                    <a:pt x="54" y="207"/>
                    <a:pt x="71" y="223"/>
                    <a:pt x="104" y="223"/>
                  </a:cubicBezTo>
                  <a:cubicBezTo>
                    <a:pt x="141" y="223"/>
                    <a:pt x="158" y="223"/>
                    <a:pt x="191" y="190"/>
                  </a:cubicBezTo>
                  <a:cubicBezTo>
                    <a:pt x="207" y="174"/>
                    <a:pt x="228" y="137"/>
                    <a:pt x="228" y="104"/>
                  </a:cubicBezTo>
                  <a:cubicBezTo>
                    <a:pt x="228" y="71"/>
                    <a:pt x="228" y="34"/>
                    <a:pt x="207" y="17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2" name="Google Shape;20552;p54"/>
            <p:cNvSpPr/>
            <p:nvPr/>
          </p:nvSpPr>
          <p:spPr>
            <a:xfrm>
              <a:off x="4900925" y="3043000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87" y="0"/>
                  </a:moveTo>
                  <a:cubicBezTo>
                    <a:pt x="71" y="17"/>
                    <a:pt x="50" y="17"/>
                    <a:pt x="34" y="33"/>
                  </a:cubicBezTo>
                  <a:cubicBezTo>
                    <a:pt x="17" y="66"/>
                    <a:pt x="1" y="83"/>
                    <a:pt x="1" y="120"/>
                  </a:cubicBezTo>
                  <a:lnTo>
                    <a:pt x="223" y="120"/>
                  </a:lnTo>
                  <a:cubicBezTo>
                    <a:pt x="207" y="66"/>
                    <a:pt x="190" y="33"/>
                    <a:pt x="153" y="17"/>
                  </a:cubicBezTo>
                  <a:cubicBezTo>
                    <a:pt x="137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3" name="Google Shape;20553;p54"/>
            <p:cNvSpPr/>
            <p:nvPr/>
          </p:nvSpPr>
          <p:spPr>
            <a:xfrm>
              <a:off x="4739000" y="3044225"/>
              <a:ext cx="3025" cy="450"/>
            </a:xfrm>
            <a:custGeom>
              <a:avLst/>
              <a:gdLst/>
              <a:ahLst/>
              <a:cxnLst/>
              <a:rect l="l" t="t" r="r" b="b"/>
              <a:pathLst>
                <a:path w="121" h="18" extrusionOk="0">
                  <a:moveTo>
                    <a:pt x="34" y="1"/>
                  </a:moveTo>
                  <a:cubicBezTo>
                    <a:pt x="34" y="1"/>
                    <a:pt x="17" y="17"/>
                    <a:pt x="1" y="17"/>
                  </a:cubicBezTo>
                  <a:lnTo>
                    <a:pt x="120" y="17"/>
                  </a:lnTo>
                  <a:cubicBezTo>
                    <a:pt x="104" y="17"/>
                    <a:pt x="104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4" name="Google Shape;20554;p54"/>
            <p:cNvSpPr/>
            <p:nvPr/>
          </p:nvSpPr>
          <p:spPr>
            <a:xfrm>
              <a:off x="4581400" y="3039500"/>
              <a:ext cx="5600" cy="3925"/>
            </a:xfrm>
            <a:custGeom>
              <a:avLst/>
              <a:gdLst/>
              <a:ahLst/>
              <a:cxnLst/>
              <a:rect l="l" t="t" r="r" b="b"/>
              <a:pathLst>
                <a:path w="224" h="15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lnTo>
                    <a:pt x="223" y="157"/>
                  </a:lnTo>
                  <a:lnTo>
                    <a:pt x="223" y="103"/>
                  </a:lnTo>
                  <a:cubicBezTo>
                    <a:pt x="223" y="70"/>
                    <a:pt x="207" y="54"/>
                    <a:pt x="174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5" name="Google Shape;20555;p54"/>
            <p:cNvSpPr/>
            <p:nvPr/>
          </p:nvSpPr>
          <p:spPr>
            <a:xfrm>
              <a:off x="4916400" y="29614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36"/>
                    <a:pt x="70" y="253"/>
                  </a:cubicBezTo>
                  <a:cubicBezTo>
                    <a:pt x="88" y="263"/>
                    <a:pt x="106" y="267"/>
                    <a:pt x="124" y="267"/>
                  </a:cubicBezTo>
                  <a:cubicBezTo>
                    <a:pt x="170" y="267"/>
                    <a:pt x="211" y="235"/>
                    <a:pt x="223" y="187"/>
                  </a:cubicBezTo>
                  <a:cubicBezTo>
                    <a:pt x="239" y="117"/>
                    <a:pt x="206" y="30"/>
                    <a:pt x="153" y="14"/>
                  </a:cubicBezTo>
                  <a:cubicBezTo>
                    <a:pt x="139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6" name="Google Shape;20556;p54"/>
            <p:cNvSpPr/>
            <p:nvPr/>
          </p:nvSpPr>
          <p:spPr>
            <a:xfrm>
              <a:off x="4649225" y="3042175"/>
              <a:ext cx="4775" cy="2075"/>
            </a:xfrm>
            <a:custGeom>
              <a:avLst/>
              <a:gdLst/>
              <a:ahLst/>
              <a:cxnLst/>
              <a:rect l="l" t="t" r="r" b="b"/>
              <a:pathLst>
                <a:path w="191" h="83" extrusionOk="0">
                  <a:moveTo>
                    <a:pt x="112" y="0"/>
                  </a:moveTo>
                  <a:cubicBezTo>
                    <a:pt x="104" y="0"/>
                    <a:pt x="95" y="5"/>
                    <a:pt x="87" y="13"/>
                  </a:cubicBezTo>
                  <a:cubicBezTo>
                    <a:pt x="54" y="13"/>
                    <a:pt x="38" y="33"/>
                    <a:pt x="17" y="50"/>
                  </a:cubicBezTo>
                  <a:lnTo>
                    <a:pt x="0" y="66"/>
                  </a:lnTo>
                  <a:lnTo>
                    <a:pt x="190" y="83"/>
                  </a:lnTo>
                  <a:cubicBezTo>
                    <a:pt x="190" y="50"/>
                    <a:pt x="157" y="33"/>
                    <a:pt x="141" y="13"/>
                  </a:cubicBezTo>
                  <a:cubicBezTo>
                    <a:pt x="130" y="5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7" name="Google Shape;20557;p54"/>
            <p:cNvSpPr/>
            <p:nvPr/>
          </p:nvSpPr>
          <p:spPr>
            <a:xfrm>
              <a:off x="4681075" y="3038675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83" y="0"/>
                  </a:moveTo>
                  <a:cubicBezTo>
                    <a:pt x="66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73"/>
                    <a:pt x="17" y="206"/>
                    <a:pt x="33" y="223"/>
                  </a:cubicBezTo>
                  <a:lnTo>
                    <a:pt x="186" y="223"/>
                  </a:lnTo>
                  <a:cubicBezTo>
                    <a:pt x="207" y="190"/>
                    <a:pt x="223" y="153"/>
                    <a:pt x="223" y="103"/>
                  </a:cubicBezTo>
                  <a:cubicBezTo>
                    <a:pt x="207" y="70"/>
                    <a:pt x="207" y="33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8" name="Google Shape;20558;p54"/>
            <p:cNvSpPr/>
            <p:nvPr/>
          </p:nvSpPr>
          <p:spPr>
            <a:xfrm>
              <a:off x="4666025" y="3040425"/>
              <a:ext cx="5600" cy="3825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104" y="0"/>
                  </a:moveTo>
                  <a:cubicBezTo>
                    <a:pt x="34" y="17"/>
                    <a:pt x="1" y="83"/>
                    <a:pt x="1" y="153"/>
                  </a:cubicBezTo>
                  <a:lnTo>
                    <a:pt x="223" y="153"/>
                  </a:lnTo>
                  <a:lnTo>
                    <a:pt x="223" y="120"/>
                  </a:lnTo>
                  <a:cubicBezTo>
                    <a:pt x="223" y="83"/>
                    <a:pt x="207" y="50"/>
                    <a:pt x="170" y="33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9" name="Google Shape;20559;p54"/>
            <p:cNvSpPr/>
            <p:nvPr/>
          </p:nvSpPr>
          <p:spPr>
            <a:xfrm>
              <a:off x="4917625" y="3041250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73"/>
                    <a:pt x="21" y="173"/>
                    <a:pt x="38" y="190"/>
                  </a:cubicBezTo>
                  <a:lnTo>
                    <a:pt x="227" y="190"/>
                  </a:lnTo>
                  <a:cubicBezTo>
                    <a:pt x="227" y="173"/>
                    <a:pt x="244" y="136"/>
                    <a:pt x="244" y="103"/>
                  </a:cubicBezTo>
                  <a:cubicBezTo>
                    <a:pt x="227" y="70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0" name="Google Shape;20560;p54"/>
            <p:cNvSpPr/>
            <p:nvPr/>
          </p:nvSpPr>
          <p:spPr>
            <a:xfrm>
              <a:off x="4924950" y="30240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17"/>
                    <a:pt x="0" y="71"/>
                    <a:pt x="0" y="157"/>
                  </a:cubicBezTo>
                  <a:cubicBezTo>
                    <a:pt x="17" y="190"/>
                    <a:pt x="37" y="207"/>
                    <a:pt x="54" y="223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23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1" name="Google Shape;20561;p54"/>
            <p:cNvSpPr/>
            <p:nvPr/>
          </p:nvSpPr>
          <p:spPr>
            <a:xfrm>
              <a:off x="4924125" y="29763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3"/>
                    <a:pt x="115" y="257"/>
                    <a:pt x="129" y="257"/>
                  </a:cubicBezTo>
                  <a:cubicBezTo>
                    <a:pt x="170" y="257"/>
                    <a:pt x="211" y="226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2" name="Google Shape;20562;p54"/>
            <p:cNvSpPr/>
            <p:nvPr/>
          </p:nvSpPr>
          <p:spPr>
            <a:xfrm>
              <a:off x="4931425" y="2960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19" y="1"/>
                  </a:moveTo>
                  <a:cubicBezTo>
                    <a:pt x="76" y="1"/>
                    <a:pt x="41" y="34"/>
                    <a:pt x="17" y="82"/>
                  </a:cubicBezTo>
                  <a:cubicBezTo>
                    <a:pt x="1" y="152"/>
                    <a:pt x="34" y="222"/>
                    <a:pt x="88" y="255"/>
                  </a:cubicBezTo>
                  <a:cubicBezTo>
                    <a:pt x="96" y="258"/>
                    <a:pt x="105" y="259"/>
                    <a:pt x="114" y="259"/>
                  </a:cubicBezTo>
                  <a:cubicBezTo>
                    <a:pt x="159" y="259"/>
                    <a:pt x="210" y="226"/>
                    <a:pt x="224" y="168"/>
                  </a:cubicBezTo>
                  <a:cubicBezTo>
                    <a:pt x="257" y="119"/>
                    <a:pt x="224" y="32"/>
                    <a:pt x="170" y="16"/>
                  </a:cubicBezTo>
                  <a:cubicBezTo>
                    <a:pt x="152" y="5"/>
                    <a:pt x="135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3" name="Google Shape;20563;p54"/>
            <p:cNvSpPr/>
            <p:nvPr/>
          </p:nvSpPr>
          <p:spPr>
            <a:xfrm>
              <a:off x="4931850" y="29909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17" y="227"/>
                    <a:pt x="50" y="244"/>
                  </a:cubicBezTo>
                  <a:cubicBezTo>
                    <a:pt x="65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21"/>
                    <a:pt x="153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4" name="Google Shape;20564;p54"/>
            <p:cNvSpPr/>
            <p:nvPr/>
          </p:nvSpPr>
          <p:spPr>
            <a:xfrm>
              <a:off x="4913400" y="2933850"/>
              <a:ext cx="5175" cy="4200"/>
            </a:xfrm>
            <a:custGeom>
              <a:avLst/>
              <a:gdLst/>
              <a:ahLst/>
              <a:cxnLst/>
              <a:rect l="l" t="t" r="r" b="b"/>
              <a:pathLst>
                <a:path w="207" h="168" extrusionOk="0">
                  <a:moveTo>
                    <a:pt x="0" y="0"/>
                  </a:moveTo>
                  <a:lnTo>
                    <a:pt x="0" y="54"/>
                  </a:lnTo>
                  <a:cubicBezTo>
                    <a:pt x="0" y="103"/>
                    <a:pt x="33" y="140"/>
                    <a:pt x="66" y="157"/>
                  </a:cubicBezTo>
                  <a:cubicBezTo>
                    <a:pt x="82" y="164"/>
                    <a:pt x="99" y="168"/>
                    <a:pt x="117" y="168"/>
                  </a:cubicBezTo>
                  <a:cubicBezTo>
                    <a:pt x="142" y="168"/>
                    <a:pt x="168" y="160"/>
                    <a:pt x="190" y="140"/>
                  </a:cubicBezTo>
                  <a:cubicBezTo>
                    <a:pt x="190" y="120"/>
                    <a:pt x="207" y="120"/>
                    <a:pt x="207" y="103"/>
                  </a:cubicBezTo>
                  <a:cubicBezTo>
                    <a:pt x="137" y="70"/>
                    <a:pt x="66" y="3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5" name="Google Shape;20565;p54"/>
            <p:cNvSpPr/>
            <p:nvPr/>
          </p:nvSpPr>
          <p:spPr>
            <a:xfrm>
              <a:off x="4955050" y="3017750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4" y="0"/>
                  </a:moveTo>
                  <a:cubicBezTo>
                    <a:pt x="103" y="0"/>
                    <a:pt x="95" y="4"/>
                    <a:pt x="87" y="13"/>
                  </a:cubicBezTo>
                  <a:cubicBezTo>
                    <a:pt x="70" y="13"/>
                    <a:pt x="33" y="29"/>
                    <a:pt x="17" y="62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33" y="235"/>
                  </a:cubicBezTo>
                  <a:cubicBezTo>
                    <a:pt x="59" y="247"/>
                    <a:pt x="75" y="259"/>
                    <a:pt x="94" y="259"/>
                  </a:cubicBezTo>
                  <a:cubicBezTo>
                    <a:pt x="102" y="259"/>
                    <a:pt x="110" y="257"/>
                    <a:pt x="120" y="252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6" y="83"/>
                    <a:pt x="190" y="46"/>
                    <a:pt x="173" y="29"/>
                  </a:cubicBezTo>
                  <a:cubicBezTo>
                    <a:pt x="173" y="13"/>
                    <a:pt x="153" y="13"/>
                    <a:pt x="153" y="13"/>
                  </a:cubicBezTo>
                  <a:cubicBezTo>
                    <a:pt x="136" y="4"/>
                    <a:pt x="124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6" name="Google Shape;20566;p54"/>
            <p:cNvSpPr/>
            <p:nvPr/>
          </p:nvSpPr>
          <p:spPr>
            <a:xfrm>
              <a:off x="4920725" y="29467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7"/>
                    <a:pt x="223" y="174"/>
                    <a:pt x="239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206" y="38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7" name="Google Shape;20567;p54"/>
            <p:cNvSpPr/>
            <p:nvPr/>
          </p:nvSpPr>
          <p:spPr>
            <a:xfrm>
              <a:off x="4918150" y="29961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4" y="218"/>
                    <a:pt x="54" y="263"/>
                    <a:pt x="110" y="263"/>
                  </a:cubicBezTo>
                  <a:cubicBezTo>
                    <a:pt x="118" y="263"/>
                    <a:pt x="127" y="262"/>
                    <a:pt x="136" y="260"/>
                  </a:cubicBezTo>
                  <a:cubicBezTo>
                    <a:pt x="153" y="260"/>
                    <a:pt x="186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8" name="Google Shape;20568;p54"/>
            <p:cNvSpPr/>
            <p:nvPr/>
          </p:nvSpPr>
          <p:spPr>
            <a:xfrm>
              <a:off x="4916400" y="3011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22"/>
                    <a:pt x="0" y="88"/>
                    <a:pt x="17" y="158"/>
                  </a:cubicBezTo>
                  <a:cubicBezTo>
                    <a:pt x="17" y="191"/>
                    <a:pt x="33" y="228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73" y="261"/>
                    <a:pt x="190" y="244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55"/>
                    <a:pt x="190" y="38"/>
                  </a:cubicBezTo>
                  <a:cubicBezTo>
                    <a:pt x="173" y="22"/>
                    <a:pt x="173" y="22"/>
                    <a:pt x="153" y="22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9" name="Google Shape;20569;p54"/>
            <p:cNvSpPr/>
            <p:nvPr/>
          </p:nvSpPr>
          <p:spPr>
            <a:xfrm>
              <a:off x="4931425" y="30073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34"/>
                  </a:cubicBezTo>
                  <a:cubicBezTo>
                    <a:pt x="1" y="67"/>
                    <a:pt x="1" y="153"/>
                    <a:pt x="34" y="207"/>
                  </a:cubicBezTo>
                  <a:cubicBezTo>
                    <a:pt x="50" y="240"/>
                    <a:pt x="88" y="257"/>
                    <a:pt x="104" y="257"/>
                  </a:cubicBezTo>
                  <a:cubicBezTo>
                    <a:pt x="137" y="257"/>
                    <a:pt x="170" y="257"/>
                    <a:pt x="191" y="224"/>
                  </a:cubicBezTo>
                  <a:cubicBezTo>
                    <a:pt x="240" y="191"/>
                    <a:pt x="240" y="104"/>
                    <a:pt x="207" y="50"/>
                  </a:cubicBezTo>
                  <a:cubicBezTo>
                    <a:pt x="191" y="34"/>
                    <a:pt x="170" y="17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0" name="Google Shape;20570;p54"/>
            <p:cNvSpPr/>
            <p:nvPr/>
          </p:nvSpPr>
          <p:spPr>
            <a:xfrm>
              <a:off x="4950300" y="30365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8" y="255"/>
                    <a:pt x="93" y="267"/>
                    <a:pt x="112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1" name="Google Shape;20571;p54"/>
            <p:cNvSpPr/>
            <p:nvPr/>
          </p:nvSpPr>
          <p:spPr>
            <a:xfrm>
              <a:off x="4944325" y="3004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39"/>
                    <a:pt x="239" y="186"/>
                    <a:pt x="239" y="103"/>
                  </a:cubicBezTo>
                  <a:cubicBezTo>
                    <a:pt x="223" y="66"/>
                    <a:pt x="207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2" name="Google Shape;20572;p54"/>
            <p:cNvSpPr/>
            <p:nvPr/>
          </p:nvSpPr>
          <p:spPr>
            <a:xfrm>
              <a:off x="4945975" y="29882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84" y="0"/>
                    <a:pt x="35" y="35"/>
                    <a:pt x="21" y="91"/>
                  </a:cubicBezTo>
                  <a:cubicBezTo>
                    <a:pt x="0" y="161"/>
                    <a:pt x="37" y="231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2" y="229"/>
                    <a:pt x="227" y="177"/>
                  </a:cubicBezTo>
                  <a:cubicBezTo>
                    <a:pt x="244" y="107"/>
                    <a:pt x="227" y="41"/>
                    <a:pt x="173" y="4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3" name="Google Shape;20573;p54"/>
            <p:cNvSpPr/>
            <p:nvPr/>
          </p:nvSpPr>
          <p:spPr>
            <a:xfrm>
              <a:off x="4932675" y="30393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71" y="8"/>
                    <a:pt x="54" y="25"/>
                    <a:pt x="38" y="62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8" y="214"/>
                    <a:pt x="54" y="231"/>
                  </a:cubicBezTo>
                  <a:cubicBezTo>
                    <a:pt x="87" y="251"/>
                    <a:pt x="104" y="268"/>
                    <a:pt x="141" y="268"/>
                  </a:cubicBezTo>
                  <a:cubicBezTo>
                    <a:pt x="207" y="251"/>
                    <a:pt x="244" y="181"/>
                    <a:pt x="223" y="111"/>
                  </a:cubicBezTo>
                  <a:cubicBezTo>
                    <a:pt x="223" y="78"/>
                    <a:pt x="207" y="45"/>
                    <a:pt x="190" y="25"/>
                  </a:cubicBezTo>
                  <a:cubicBezTo>
                    <a:pt x="174" y="25"/>
                    <a:pt x="174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4" name="Google Shape;20574;p54"/>
            <p:cNvSpPr/>
            <p:nvPr/>
          </p:nvSpPr>
          <p:spPr>
            <a:xfrm>
              <a:off x="4942150" y="30240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1"/>
                  </a:moveTo>
                  <a:cubicBezTo>
                    <a:pt x="104" y="1"/>
                    <a:pt x="71" y="17"/>
                    <a:pt x="50" y="38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7" y="190"/>
                    <a:pt x="34" y="223"/>
                  </a:cubicBezTo>
                  <a:cubicBezTo>
                    <a:pt x="55" y="253"/>
                    <a:pt x="84" y="267"/>
                    <a:pt x="116" y="267"/>
                  </a:cubicBezTo>
                  <a:cubicBezTo>
                    <a:pt x="141" y="267"/>
                    <a:pt x="167" y="259"/>
                    <a:pt x="190" y="244"/>
                  </a:cubicBezTo>
                  <a:cubicBezTo>
                    <a:pt x="223" y="190"/>
                    <a:pt x="240" y="104"/>
                    <a:pt x="207" y="54"/>
                  </a:cubicBezTo>
                  <a:cubicBezTo>
                    <a:pt x="190" y="38"/>
                    <a:pt x="174" y="17"/>
                    <a:pt x="153" y="17"/>
                  </a:cubicBezTo>
                  <a:cubicBezTo>
                    <a:pt x="137" y="17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5" name="Google Shape;20575;p54"/>
            <p:cNvSpPr/>
            <p:nvPr/>
          </p:nvSpPr>
          <p:spPr>
            <a:xfrm>
              <a:off x="4933600" y="2946325"/>
              <a:ext cx="4250" cy="3925"/>
            </a:xfrm>
            <a:custGeom>
              <a:avLst/>
              <a:gdLst/>
              <a:ahLst/>
              <a:cxnLst/>
              <a:rect l="l" t="t" r="r" b="b"/>
              <a:pathLst>
                <a:path w="170" h="157" extrusionOk="0">
                  <a:moveTo>
                    <a:pt x="1" y="0"/>
                  </a:moveTo>
                  <a:lnTo>
                    <a:pt x="1" y="54"/>
                  </a:lnTo>
                  <a:cubicBezTo>
                    <a:pt x="1" y="87"/>
                    <a:pt x="17" y="120"/>
                    <a:pt x="50" y="136"/>
                  </a:cubicBezTo>
                  <a:cubicBezTo>
                    <a:pt x="67" y="157"/>
                    <a:pt x="104" y="157"/>
                    <a:pt x="137" y="157"/>
                  </a:cubicBezTo>
                  <a:cubicBezTo>
                    <a:pt x="137" y="157"/>
                    <a:pt x="153" y="157"/>
                    <a:pt x="170" y="136"/>
                  </a:cubicBezTo>
                  <a:cubicBezTo>
                    <a:pt x="120" y="103"/>
                    <a:pt x="50" y="5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6" name="Google Shape;20576;p54"/>
            <p:cNvSpPr/>
            <p:nvPr/>
          </p:nvSpPr>
          <p:spPr>
            <a:xfrm>
              <a:off x="4656950" y="2780575"/>
              <a:ext cx="5600" cy="4925"/>
            </a:xfrm>
            <a:custGeom>
              <a:avLst/>
              <a:gdLst/>
              <a:ahLst/>
              <a:cxnLst/>
              <a:rect l="l" t="t" r="r" b="b"/>
              <a:pathLst>
                <a:path w="224" h="197" extrusionOk="0">
                  <a:moveTo>
                    <a:pt x="17" y="1"/>
                  </a:moveTo>
                  <a:cubicBezTo>
                    <a:pt x="1" y="34"/>
                    <a:pt x="1" y="50"/>
                    <a:pt x="1" y="87"/>
                  </a:cubicBezTo>
                  <a:cubicBezTo>
                    <a:pt x="1" y="120"/>
                    <a:pt x="17" y="153"/>
                    <a:pt x="54" y="170"/>
                  </a:cubicBezTo>
                  <a:cubicBezTo>
                    <a:pt x="66" y="184"/>
                    <a:pt x="86" y="197"/>
                    <a:pt x="110" y="197"/>
                  </a:cubicBezTo>
                  <a:cubicBezTo>
                    <a:pt x="120" y="197"/>
                    <a:pt x="130" y="195"/>
                    <a:pt x="141" y="190"/>
                  </a:cubicBezTo>
                  <a:cubicBezTo>
                    <a:pt x="157" y="190"/>
                    <a:pt x="190" y="170"/>
                    <a:pt x="207" y="137"/>
                  </a:cubicBezTo>
                  <a:cubicBezTo>
                    <a:pt x="223" y="120"/>
                    <a:pt x="223" y="87"/>
                    <a:pt x="223" y="50"/>
                  </a:cubicBezTo>
                  <a:cubicBezTo>
                    <a:pt x="223" y="34"/>
                    <a:pt x="223" y="17"/>
                    <a:pt x="207" y="17"/>
                  </a:cubicBezTo>
                  <a:cubicBezTo>
                    <a:pt x="141" y="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7" name="Google Shape;20577;p54"/>
            <p:cNvSpPr/>
            <p:nvPr/>
          </p:nvSpPr>
          <p:spPr>
            <a:xfrm>
              <a:off x="4851975" y="29905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17" y="191"/>
                    <a:pt x="17" y="223"/>
                    <a:pt x="50" y="244"/>
                  </a:cubicBezTo>
                  <a:cubicBezTo>
                    <a:pt x="64" y="256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4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8" name="Google Shape;20578;p54"/>
            <p:cNvSpPr/>
            <p:nvPr/>
          </p:nvSpPr>
          <p:spPr>
            <a:xfrm>
              <a:off x="4859700" y="3006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0" y="17"/>
                    <a:pt x="33" y="54"/>
                  </a:cubicBezTo>
                  <a:cubicBezTo>
                    <a:pt x="17" y="87"/>
                    <a:pt x="0" y="120"/>
                    <a:pt x="17" y="157"/>
                  </a:cubicBezTo>
                  <a:cubicBezTo>
                    <a:pt x="17" y="190"/>
                    <a:pt x="33" y="206"/>
                    <a:pt x="50" y="244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90" y="244"/>
                    <a:pt x="240" y="173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9" name="Google Shape;20579;p54"/>
            <p:cNvSpPr/>
            <p:nvPr/>
          </p:nvSpPr>
          <p:spPr>
            <a:xfrm>
              <a:off x="4854950" y="30232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87" y="17"/>
                  </a:cubicBezTo>
                  <a:cubicBezTo>
                    <a:pt x="34" y="34"/>
                    <a:pt x="1" y="87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8" y="252"/>
                    <a:pt x="93" y="265"/>
                    <a:pt x="111" y="265"/>
                  </a:cubicBezTo>
                  <a:cubicBezTo>
                    <a:pt x="119" y="265"/>
                    <a:pt x="127" y="263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0" name="Google Shape;20580;p54"/>
            <p:cNvSpPr/>
            <p:nvPr/>
          </p:nvSpPr>
          <p:spPr>
            <a:xfrm>
              <a:off x="4872575" y="2925700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207" y="1"/>
                  </a:moveTo>
                  <a:cubicBezTo>
                    <a:pt x="137" y="1"/>
                    <a:pt x="71" y="1"/>
                    <a:pt x="17" y="17"/>
                  </a:cubicBezTo>
                  <a:cubicBezTo>
                    <a:pt x="1" y="54"/>
                    <a:pt x="1" y="120"/>
                    <a:pt x="17" y="157"/>
                  </a:cubicBezTo>
                  <a:cubicBezTo>
                    <a:pt x="34" y="190"/>
                    <a:pt x="71" y="207"/>
                    <a:pt x="104" y="207"/>
                  </a:cubicBezTo>
                  <a:cubicBezTo>
                    <a:pt x="120" y="207"/>
                    <a:pt x="153" y="207"/>
                    <a:pt x="174" y="174"/>
                  </a:cubicBezTo>
                  <a:cubicBezTo>
                    <a:pt x="223" y="137"/>
                    <a:pt x="240" y="54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1" name="Google Shape;20581;p54"/>
            <p:cNvSpPr/>
            <p:nvPr/>
          </p:nvSpPr>
          <p:spPr>
            <a:xfrm>
              <a:off x="4858350" y="2927875"/>
              <a:ext cx="6125" cy="5900"/>
            </a:xfrm>
            <a:custGeom>
              <a:avLst/>
              <a:gdLst/>
              <a:ahLst/>
              <a:cxnLst/>
              <a:rect l="l" t="t" r="r" b="b"/>
              <a:pathLst>
                <a:path w="245" h="236" extrusionOk="0">
                  <a:moveTo>
                    <a:pt x="191" y="0"/>
                  </a:moveTo>
                  <a:cubicBezTo>
                    <a:pt x="141" y="17"/>
                    <a:pt x="87" y="33"/>
                    <a:pt x="38" y="50"/>
                  </a:cubicBezTo>
                  <a:lnTo>
                    <a:pt x="21" y="50"/>
                  </a:lnTo>
                  <a:cubicBezTo>
                    <a:pt x="1" y="120"/>
                    <a:pt x="38" y="206"/>
                    <a:pt x="87" y="223"/>
                  </a:cubicBezTo>
                  <a:cubicBezTo>
                    <a:pt x="102" y="232"/>
                    <a:pt x="117" y="236"/>
                    <a:pt x="132" y="236"/>
                  </a:cubicBezTo>
                  <a:cubicBezTo>
                    <a:pt x="173" y="236"/>
                    <a:pt x="212" y="204"/>
                    <a:pt x="228" y="153"/>
                  </a:cubicBezTo>
                  <a:cubicBezTo>
                    <a:pt x="244" y="103"/>
                    <a:pt x="228" y="33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2" name="Google Shape;20582;p54"/>
            <p:cNvSpPr/>
            <p:nvPr/>
          </p:nvSpPr>
          <p:spPr>
            <a:xfrm>
              <a:off x="4851150" y="29428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1"/>
                  </a:moveTo>
                  <a:cubicBezTo>
                    <a:pt x="81" y="1"/>
                    <a:pt x="30" y="34"/>
                    <a:pt x="17" y="92"/>
                  </a:cubicBezTo>
                  <a:cubicBezTo>
                    <a:pt x="0" y="158"/>
                    <a:pt x="17" y="228"/>
                    <a:pt x="83" y="261"/>
                  </a:cubicBezTo>
                  <a:cubicBezTo>
                    <a:pt x="92" y="264"/>
                    <a:pt x="101" y="265"/>
                    <a:pt x="111" y="265"/>
                  </a:cubicBezTo>
                  <a:cubicBezTo>
                    <a:pt x="159" y="265"/>
                    <a:pt x="209" y="232"/>
                    <a:pt x="223" y="174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3" name="Google Shape;20583;p54"/>
            <p:cNvSpPr/>
            <p:nvPr/>
          </p:nvSpPr>
          <p:spPr>
            <a:xfrm>
              <a:off x="4858875" y="29579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4" name="Google Shape;20584;p54"/>
            <p:cNvSpPr/>
            <p:nvPr/>
          </p:nvSpPr>
          <p:spPr>
            <a:xfrm>
              <a:off x="4858350" y="29738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5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8"/>
                    <a:pt x="1" y="153"/>
                    <a:pt x="38" y="224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15" y="261"/>
                    <a:pt x="124" y="263"/>
                    <a:pt x="132" y="263"/>
                  </a:cubicBezTo>
                  <a:cubicBezTo>
                    <a:pt x="152" y="263"/>
                    <a:pt x="167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7"/>
                    <a:pt x="141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5" name="Google Shape;20585;p54"/>
            <p:cNvSpPr/>
            <p:nvPr/>
          </p:nvSpPr>
          <p:spPr>
            <a:xfrm>
              <a:off x="4880725" y="3030825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22" y="1"/>
                  </a:moveTo>
                  <a:cubicBezTo>
                    <a:pt x="65" y="1"/>
                    <a:pt x="14" y="33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2" y="255"/>
                    <a:pt x="164" y="247"/>
                    <a:pt x="174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23" y="108"/>
                    <a:pt x="207" y="38"/>
                    <a:pt x="157" y="5"/>
                  </a:cubicBezTo>
                  <a:cubicBezTo>
                    <a:pt x="145" y="2"/>
                    <a:pt x="133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6" name="Google Shape;20586;p54"/>
            <p:cNvSpPr/>
            <p:nvPr/>
          </p:nvSpPr>
          <p:spPr>
            <a:xfrm>
              <a:off x="4877325" y="3003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33" y="0"/>
                    <a:pt x="0" y="70"/>
                    <a:pt x="17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70" y="243"/>
                    <a:pt x="190" y="223"/>
                    <a:pt x="207" y="206"/>
                  </a:cubicBezTo>
                  <a:cubicBezTo>
                    <a:pt x="223" y="173"/>
                    <a:pt x="240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7" name="Google Shape;20587;p54"/>
            <p:cNvSpPr/>
            <p:nvPr/>
          </p:nvSpPr>
          <p:spPr>
            <a:xfrm>
              <a:off x="4846000" y="2933425"/>
              <a:ext cx="2600" cy="1375"/>
            </a:xfrm>
            <a:custGeom>
              <a:avLst/>
              <a:gdLst/>
              <a:ahLst/>
              <a:cxnLst/>
              <a:rect l="l" t="t" r="r" b="b"/>
              <a:pathLst>
                <a:path w="104" h="55" extrusionOk="0">
                  <a:moveTo>
                    <a:pt x="103" y="1"/>
                  </a:moveTo>
                  <a:lnTo>
                    <a:pt x="103" y="1"/>
                  </a:lnTo>
                  <a:cubicBezTo>
                    <a:pt x="66" y="17"/>
                    <a:pt x="33" y="34"/>
                    <a:pt x="0" y="54"/>
                  </a:cubicBezTo>
                  <a:cubicBezTo>
                    <a:pt x="33" y="54"/>
                    <a:pt x="66" y="34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8" name="Google Shape;20588;p54"/>
            <p:cNvSpPr/>
            <p:nvPr/>
          </p:nvSpPr>
          <p:spPr>
            <a:xfrm>
              <a:off x="4873000" y="29550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87" y="254"/>
                  </a:cubicBezTo>
                  <a:cubicBezTo>
                    <a:pt x="96" y="257"/>
                    <a:pt x="105" y="258"/>
                    <a:pt x="114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9" name="Google Shape;20589;p54"/>
            <p:cNvSpPr/>
            <p:nvPr/>
          </p:nvSpPr>
          <p:spPr>
            <a:xfrm>
              <a:off x="4883725" y="3016850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11" y="1"/>
                  </a:moveTo>
                  <a:cubicBezTo>
                    <a:pt x="71" y="1"/>
                    <a:pt x="32" y="34"/>
                    <a:pt x="17" y="82"/>
                  </a:cubicBezTo>
                  <a:cubicBezTo>
                    <a:pt x="0" y="152"/>
                    <a:pt x="17" y="238"/>
                    <a:pt x="70" y="255"/>
                  </a:cubicBezTo>
                  <a:cubicBezTo>
                    <a:pt x="87" y="271"/>
                    <a:pt x="103" y="271"/>
                    <a:pt x="120" y="271"/>
                  </a:cubicBezTo>
                  <a:cubicBezTo>
                    <a:pt x="173" y="255"/>
                    <a:pt x="206" y="238"/>
                    <a:pt x="223" y="185"/>
                  </a:cubicBezTo>
                  <a:cubicBezTo>
                    <a:pt x="243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0" name="Google Shape;20590;p54"/>
            <p:cNvSpPr/>
            <p:nvPr/>
          </p:nvSpPr>
          <p:spPr>
            <a:xfrm>
              <a:off x="4870425" y="30184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190" y="17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1" name="Google Shape;20591;p54"/>
            <p:cNvSpPr/>
            <p:nvPr/>
          </p:nvSpPr>
          <p:spPr>
            <a:xfrm>
              <a:off x="4871250" y="29709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2" y="1"/>
                  </a:moveTo>
                  <a:cubicBezTo>
                    <a:pt x="123" y="1"/>
                    <a:pt x="114" y="5"/>
                    <a:pt x="103" y="13"/>
                  </a:cubicBezTo>
                  <a:cubicBezTo>
                    <a:pt x="54" y="13"/>
                    <a:pt x="0" y="79"/>
                    <a:pt x="21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77" y="247"/>
                    <a:pt x="92" y="259"/>
                    <a:pt x="112" y="259"/>
                  </a:cubicBezTo>
                  <a:cubicBezTo>
                    <a:pt x="120" y="259"/>
                    <a:pt x="130" y="257"/>
                    <a:pt x="140" y="252"/>
                  </a:cubicBezTo>
                  <a:cubicBezTo>
                    <a:pt x="206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40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2" name="Google Shape;20592;p54"/>
            <p:cNvSpPr/>
            <p:nvPr/>
          </p:nvSpPr>
          <p:spPr>
            <a:xfrm>
              <a:off x="4866600" y="30352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3" y="0"/>
                  </a:moveTo>
                  <a:cubicBezTo>
                    <a:pt x="67" y="0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06"/>
                    <a:pt x="34" y="239"/>
                  </a:cubicBezTo>
                  <a:cubicBezTo>
                    <a:pt x="67" y="256"/>
                    <a:pt x="104" y="256"/>
                    <a:pt x="120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07" y="66"/>
                    <a:pt x="186" y="50"/>
                    <a:pt x="170" y="17"/>
                  </a:cubicBezTo>
                  <a:cubicBezTo>
                    <a:pt x="170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3" name="Google Shape;20593;p54"/>
            <p:cNvSpPr/>
            <p:nvPr/>
          </p:nvSpPr>
          <p:spPr>
            <a:xfrm>
              <a:off x="4869175" y="29907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3"/>
                  </a:cubicBezTo>
                  <a:cubicBezTo>
                    <a:pt x="46" y="245"/>
                    <a:pt x="83" y="264"/>
                    <a:pt x="118" y="264"/>
                  </a:cubicBezTo>
                  <a:cubicBezTo>
                    <a:pt x="142" y="264"/>
                    <a:pt x="166" y="255"/>
                    <a:pt x="186" y="234"/>
                  </a:cubicBezTo>
                  <a:cubicBezTo>
                    <a:pt x="223" y="181"/>
                    <a:pt x="240" y="110"/>
                    <a:pt x="186" y="44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4" name="Google Shape;20594;p54"/>
            <p:cNvSpPr/>
            <p:nvPr/>
          </p:nvSpPr>
          <p:spPr>
            <a:xfrm>
              <a:off x="4839500" y="3023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4" y="260"/>
                    <a:pt x="190" y="239"/>
                  </a:cubicBezTo>
                  <a:cubicBezTo>
                    <a:pt x="239" y="190"/>
                    <a:pt x="239" y="103"/>
                    <a:pt x="207" y="54"/>
                  </a:cubicBezTo>
                  <a:cubicBezTo>
                    <a:pt x="190" y="33"/>
                    <a:pt x="190" y="17"/>
                    <a:pt x="174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5" name="Google Shape;20595;p54"/>
            <p:cNvSpPr/>
            <p:nvPr/>
          </p:nvSpPr>
          <p:spPr>
            <a:xfrm>
              <a:off x="4816300" y="29662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90" y="30"/>
                    <a:pt x="174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6" name="Google Shape;20596;p54"/>
            <p:cNvSpPr/>
            <p:nvPr/>
          </p:nvSpPr>
          <p:spPr>
            <a:xfrm>
              <a:off x="4815075" y="30125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39"/>
                    <a:pt x="83" y="256"/>
                    <a:pt x="103" y="256"/>
                  </a:cubicBezTo>
                  <a:cubicBezTo>
                    <a:pt x="113" y="260"/>
                    <a:pt x="123" y="262"/>
                    <a:pt x="132" y="262"/>
                  </a:cubicBezTo>
                  <a:cubicBezTo>
                    <a:pt x="154" y="262"/>
                    <a:pt x="174" y="251"/>
                    <a:pt x="186" y="239"/>
                  </a:cubicBezTo>
                  <a:cubicBezTo>
                    <a:pt x="206" y="206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7" name="Google Shape;20597;p54"/>
            <p:cNvSpPr/>
            <p:nvPr/>
          </p:nvSpPr>
          <p:spPr>
            <a:xfrm>
              <a:off x="4825800" y="30265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80" y="1"/>
                    <a:pt x="30" y="31"/>
                    <a:pt x="17" y="75"/>
                  </a:cubicBezTo>
                  <a:cubicBezTo>
                    <a:pt x="0" y="145"/>
                    <a:pt x="17" y="228"/>
                    <a:pt x="87" y="248"/>
                  </a:cubicBezTo>
                  <a:cubicBezTo>
                    <a:pt x="100" y="257"/>
                    <a:pt x="114" y="261"/>
                    <a:pt x="129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39" y="108"/>
                    <a:pt x="223" y="42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8" name="Google Shape;20598;p54"/>
            <p:cNvSpPr/>
            <p:nvPr/>
          </p:nvSpPr>
          <p:spPr>
            <a:xfrm>
              <a:off x="4810325" y="3027400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1" y="159"/>
                    <a:pt x="34" y="229"/>
                    <a:pt x="87" y="262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3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9" name="Google Shape;20599;p54"/>
            <p:cNvSpPr/>
            <p:nvPr/>
          </p:nvSpPr>
          <p:spPr>
            <a:xfrm>
              <a:off x="4821875" y="2996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0" y="0"/>
                    <a:pt x="54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90" y="244"/>
                    <a:pt x="244" y="174"/>
                    <a:pt x="223" y="104"/>
                  </a:cubicBezTo>
                  <a:cubicBezTo>
                    <a:pt x="223" y="71"/>
                    <a:pt x="207" y="54"/>
                    <a:pt x="174" y="21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0" name="Google Shape;20600;p54"/>
            <p:cNvSpPr/>
            <p:nvPr/>
          </p:nvSpPr>
          <p:spPr>
            <a:xfrm>
              <a:off x="4800025" y="3014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42" y="1"/>
                  </a:moveTo>
                  <a:cubicBezTo>
                    <a:pt x="97" y="1"/>
                    <a:pt x="47" y="30"/>
                    <a:pt x="33" y="71"/>
                  </a:cubicBezTo>
                  <a:cubicBezTo>
                    <a:pt x="0" y="141"/>
                    <a:pt x="33" y="228"/>
                    <a:pt x="87" y="244"/>
                  </a:cubicBezTo>
                  <a:cubicBezTo>
                    <a:pt x="103" y="261"/>
                    <a:pt x="120" y="261"/>
                    <a:pt x="136" y="261"/>
                  </a:cubicBezTo>
                  <a:cubicBezTo>
                    <a:pt x="190" y="244"/>
                    <a:pt x="223" y="228"/>
                    <a:pt x="239" y="174"/>
                  </a:cubicBezTo>
                  <a:cubicBezTo>
                    <a:pt x="256" y="125"/>
                    <a:pt x="239" y="71"/>
                    <a:pt x="206" y="38"/>
                  </a:cubicBezTo>
                  <a:cubicBezTo>
                    <a:pt x="206" y="22"/>
                    <a:pt x="190" y="2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1" name="Google Shape;20601;p54"/>
            <p:cNvSpPr/>
            <p:nvPr/>
          </p:nvSpPr>
          <p:spPr>
            <a:xfrm>
              <a:off x="4807750" y="29975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94" y="1"/>
                  </a:moveTo>
                  <a:cubicBezTo>
                    <a:pt x="54" y="1"/>
                    <a:pt x="13" y="32"/>
                    <a:pt x="1" y="84"/>
                  </a:cubicBezTo>
                  <a:lnTo>
                    <a:pt x="1" y="133"/>
                  </a:lnTo>
                  <a:cubicBezTo>
                    <a:pt x="1" y="187"/>
                    <a:pt x="17" y="236"/>
                    <a:pt x="66" y="253"/>
                  </a:cubicBezTo>
                  <a:cubicBezTo>
                    <a:pt x="77" y="258"/>
                    <a:pt x="88" y="261"/>
                    <a:pt x="99" y="261"/>
                  </a:cubicBezTo>
                  <a:cubicBezTo>
                    <a:pt x="128" y="261"/>
                    <a:pt x="158" y="244"/>
                    <a:pt x="170" y="220"/>
                  </a:cubicBezTo>
                  <a:cubicBezTo>
                    <a:pt x="190" y="203"/>
                    <a:pt x="207" y="203"/>
                    <a:pt x="207" y="170"/>
                  </a:cubicBezTo>
                  <a:cubicBezTo>
                    <a:pt x="223" y="100"/>
                    <a:pt x="207" y="30"/>
                    <a:pt x="137" y="14"/>
                  </a:cubicBezTo>
                  <a:cubicBezTo>
                    <a:pt x="123" y="5"/>
                    <a:pt x="109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2" name="Google Shape;20602;p54"/>
            <p:cNvSpPr/>
            <p:nvPr/>
          </p:nvSpPr>
          <p:spPr>
            <a:xfrm>
              <a:off x="4804250" y="29699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41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0"/>
                    <a:pt x="227" y="103"/>
                  </a:cubicBezTo>
                  <a:cubicBezTo>
                    <a:pt x="227" y="70"/>
                    <a:pt x="206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3" name="Google Shape;20603;p54"/>
            <p:cNvSpPr/>
            <p:nvPr/>
          </p:nvSpPr>
          <p:spPr>
            <a:xfrm>
              <a:off x="4885875" y="296735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37"/>
                  </a:cubicBezTo>
                  <a:cubicBezTo>
                    <a:pt x="17" y="70"/>
                    <a:pt x="1" y="157"/>
                    <a:pt x="54" y="206"/>
                  </a:cubicBezTo>
                  <a:cubicBezTo>
                    <a:pt x="73" y="237"/>
                    <a:pt x="104" y="256"/>
                    <a:pt x="137" y="256"/>
                  </a:cubicBezTo>
                  <a:cubicBezTo>
                    <a:pt x="161" y="256"/>
                    <a:pt x="186" y="246"/>
                    <a:pt x="207" y="223"/>
                  </a:cubicBezTo>
                  <a:cubicBezTo>
                    <a:pt x="240" y="190"/>
                    <a:pt x="260" y="103"/>
                    <a:pt x="223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4" name="Google Shape;20604;p54"/>
            <p:cNvSpPr/>
            <p:nvPr/>
          </p:nvSpPr>
          <p:spPr>
            <a:xfrm>
              <a:off x="4836500" y="29933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2" y="1"/>
                  </a:moveTo>
                  <a:cubicBezTo>
                    <a:pt x="93" y="1"/>
                    <a:pt x="77" y="13"/>
                    <a:pt x="50" y="28"/>
                  </a:cubicBezTo>
                  <a:cubicBezTo>
                    <a:pt x="17" y="78"/>
                    <a:pt x="1" y="164"/>
                    <a:pt x="34" y="214"/>
                  </a:cubicBezTo>
                  <a:cubicBezTo>
                    <a:pt x="50" y="251"/>
                    <a:pt x="87" y="267"/>
                    <a:pt x="120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40" y="181"/>
                    <a:pt x="240" y="148"/>
                  </a:cubicBezTo>
                  <a:cubicBezTo>
                    <a:pt x="240" y="110"/>
                    <a:pt x="223" y="78"/>
                    <a:pt x="207" y="45"/>
                  </a:cubicBezTo>
                  <a:cubicBezTo>
                    <a:pt x="207" y="28"/>
                    <a:pt x="190" y="28"/>
                    <a:pt x="174" y="7"/>
                  </a:cubicBezTo>
                  <a:lnTo>
                    <a:pt x="137" y="7"/>
                  </a:lnTo>
                  <a:cubicBezTo>
                    <a:pt x="127" y="3"/>
                    <a:pt x="119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5" name="Google Shape;20605;p54"/>
            <p:cNvSpPr/>
            <p:nvPr/>
          </p:nvSpPr>
          <p:spPr>
            <a:xfrm>
              <a:off x="4844650" y="3007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5"/>
                    <a:pt x="111" y="265"/>
                  </a:cubicBezTo>
                  <a:cubicBezTo>
                    <a:pt x="118" y="265"/>
                    <a:pt x="127" y="262"/>
                    <a:pt x="137" y="256"/>
                  </a:cubicBezTo>
                  <a:cubicBezTo>
                    <a:pt x="207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6" name="Google Shape;20606;p54"/>
            <p:cNvSpPr/>
            <p:nvPr/>
          </p:nvSpPr>
          <p:spPr>
            <a:xfrm>
              <a:off x="4843425" y="297820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28" y="0"/>
                  </a:moveTo>
                  <a:cubicBezTo>
                    <a:pt x="120" y="0"/>
                    <a:pt x="111" y="5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7" y="185"/>
                    <a:pt x="33" y="222"/>
                    <a:pt x="50" y="238"/>
                  </a:cubicBezTo>
                  <a:cubicBezTo>
                    <a:pt x="61" y="250"/>
                    <a:pt x="83" y="262"/>
                    <a:pt x="107" y="262"/>
                  </a:cubicBezTo>
                  <a:cubicBezTo>
                    <a:pt x="116" y="262"/>
                    <a:pt x="126" y="260"/>
                    <a:pt x="136" y="255"/>
                  </a:cubicBezTo>
                  <a:cubicBezTo>
                    <a:pt x="169" y="255"/>
                    <a:pt x="186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86" y="32"/>
                  </a:cubicBezTo>
                  <a:cubicBezTo>
                    <a:pt x="169" y="16"/>
                    <a:pt x="169" y="16"/>
                    <a:pt x="153" y="16"/>
                  </a:cubicBezTo>
                  <a:cubicBezTo>
                    <a:pt x="144" y="5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7" name="Google Shape;20607;p54"/>
            <p:cNvSpPr/>
            <p:nvPr/>
          </p:nvSpPr>
          <p:spPr>
            <a:xfrm>
              <a:off x="4838250" y="294847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20" y="256"/>
                    <a:pt x="137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4" y="71"/>
                    <a:pt x="207" y="34"/>
                    <a:pt x="186" y="17"/>
                  </a:cubicBezTo>
                  <a:lnTo>
                    <a:pt x="1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8" name="Google Shape;20608;p54"/>
            <p:cNvSpPr/>
            <p:nvPr/>
          </p:nvSpPr>
          <p:spPr>
            <a:xfrm>
              <a:off x="4844650" y="29629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3" y="0"/>
                  </a:moveTo>
                  <a:cubicBezTo>
                    <a:pt x="124" y="0"/>
                    <a:pt x="115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33" y="215"/>
                    <a:pt x="87" y="265"/>
                    <a:pt x="137" y="265"/>
                  </a:cubicBezTo>
                  <a:cubicBezTo>
                    <a:pt x="174" y="248"/>
                    <a:pt x="207" y="232"/>
                    <a:pt x="223" y="215"/>
                  </a:cubicBezTo>
                  <a:cubicBezTo>
                    <a:pt x="240" y="178"/>
                    <a:pt x="240" y="145"/>
                    <a:pt x="240" y="112"/>
                  </a:cubicBezTo>
                  <a:cubicBezTo>
                    <a:pt x="223" y="75"/>
                    <a:pt x="223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50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9" name="Google Shape;20609;p54"/>
            <p:cNvSpPr/>
            <p:nvPr/>
          </p:nvSpPr>
          <p:spPr>
            <a:xfrm>
              <a:off x="4830525" y="29657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37" y="256"/>
                    <a:pt x="170" y="239"/>
                    <a:pt x="186" y="223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0" name="Google Shape;20610;p54"/>
            <p:cNvSpPr/>
            <p:nvPr/>
          </p:nvSpPr>
          <p:spPr>
            <a:xfrm>
              <a:off x="4827425" y="30097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3" y="1"/>
                  </a:moveTo>
                  <a:cubicBezTo>
                    <a:pt x="117" y="1"/>
                    <a:pt x="111" y="2"/>
                    <a:pt x="104" y="8"/>
                  </a:cubicBezTo>
                  <a:cubicBezTo>
                    <a:pt x="88" y="8"/>
                    <a:pt x="71" y="24"/>
                    <a:pt x="55" y="41"/>
                  </a:cubicBezTo>
                  <a:cubicBezTo>
                    <a:pt x="22" y="57"/>
                    <a:pt x="1" y="111"/>
                    <a:pt x="22" y="144"/>
                  </a:cubicBezTo>
                  <a:cubicBezTo>
                    <a:pt x="22" y="177"/>
                    <a:pt x="38" y="214"/>
                    <a:pt x="55" y="231"/>
                  </a:cubicBezTo>
                  <a:cubicBezTo>
                    <a:pt x="88" y="247"/>
                    <a:pt x="104" y="264"/>
                    <a:pt x="141" y="264"/>
                  </a:cubicBezTo>
                  <a:cubicBezTo>
                    <a:pt x="191" y="247"/>
                    <a:pt x="244" y="198"/>
                    <a:pt x="244" y="128"/>
                  </a:cubicBezTo>
                  <a:lnTo>
                    <a:pt x="244" y="111"/>
                  </a:lnTo>
                  <a:cubicBezTo>
                    <a:pt x="228" y="57"/>
                    <a:pt x="207" y="24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1" name="Google Shape;20611;p54"/>
            <p:cNvSpPr/>
            <p:nvPr/>
          </p:nvSpPr>
          <p:spPr>
            <a:xfrm>
              <a:off x="4595525" y="279070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0"/>
                  </a:moveTo>
                  <a:cubicBezTo>
                    <a:pt x="117" y="0"/>
                    <a:pt x="110" y="2"/>
                    <a:pt x="104" y="8"/>
                  </a:cubicBezTo>
                  <a:lnTo>
                    <a:pt x="71" y="8"/>
                  </a:lnTo>
                  <a:cubicBezTo>
                    <a:pt x="21" y="24"/>
                    <a:pt x="0" y="94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1" y="247"/>
                    <a:pt x="104" y="263"/>
                    <a:pt x="141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94"/>
                    <a:pt x="227" y="94"/>
                    <a:pt x="207" y="74"/>
                  </a:cubicBezTo>
                  <a:cubicBezTo>
                    <a:pt x="207" y="41"/>
                    <a:pt x="174" y="24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2" name="Google Shape;20612;p54"/>
            <p:cNvSpPr/>
            <p:nvPr/>
          </p:nvSpPr>
          <p:spPr>
            <a:xfrm>
              <a:off x="4561625" y="2857250"/>
              <a:ext cx="3925" cy="6625"/>
            </a:xfrm>
            <a:custGeom>
              <a:avLst/>
              <a:gdLst/>
              <a:ahLst/>
              <a:cxnLst/>
              <a:rect l="l" t="t" r="r" b="b"/>
              <a:pathLst>
                <a:path w="157" h="265" extrusionOk="0">
                  <a:moveTo>
                    <a:pt x="36" y="0"/>
                  </a:moveTo>
                  <a:cubicBezTo>
                    <a:pt x="30" y="0"/>
                    <a:pt x="23" y="2"/>
                    <a:pt x="17" y="9"/>
                  </a:cubicBezTo>
                  <a:lnTo>
                    <a:pt x="0" y="9"/>
                  </a:lnTo>
                  <a:lnTo>
                    <a:pt x="0" y="248"/>
                  </a:lnTo>
                  <a:cubicBezTo>
                    <a:pt x="17" y="265"/>
                    <a:pt x="37" y="265"/>
                    <a:pt x="54" y="265"/>
                  </a:cubicBezTo>
                  <a:cubicBezTo>
                    <a:pt x="87" y="248"/>
                    <a:pt x="103" y="232"/>
                    <a:pt x="120" y="215"/>
                  </a:cubicBezTo>
                  <a:cubicBezTo>
                    <a:pt x="140" y="178"/>
                    <a:pt x="157" y="145"/>
                    <a:pt x="140" y="112"/>
                  </a:cubicBezTo>
                  <a:cubicBezTo>
                    <a:pt x="140" y="75"/>
                    <a:pt x="120" y="42"/>
                    <a:pt x="103" y="26"/>
                  </a:cubicBezTo>
                  <a:cubicBezTo>
                    <a:pt x="87" y="26"/>
                    <a:pt x="87" y="9"/>
                    <a:pt x="70" y="9"/>
                  </a:cubicBezTo>
                  <a:cubicBezTo>
                    <a:pt x="59" y="9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3" name="Google Shape;20613;p54"/>
            <p:cNvSpPr/>
            <p:nvPr/>
          </p:nvSpPr>
          <p:spPr>
            <a:xfrm>
              <a:off x="4578000" y="28848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83" y="17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7" y="244"/>
                    <a:pt x="83" y="261"/>
                    <a:pt x="120" y="261"/>
                  </a:cubicBezTo>
                  <a:cubicBezTo>
                    <a:pt x="153" y="261"/>
                    <a:pt x="170" y="261"/>
                    <a:pt x="207" y="244"/>
                  </a:cubicBezTo>
                  <a:cubicBezTo>
                    <a:pt x="223" y="207"/>
                    <a:pt x="240" y="191"/>
                    <a:pt x="240" y="158"/>
                  </a:cubicBezTo>
                  <a:cubicBezTo>
                    <a:pt x="240" y="120"/>
                    <a:pt x="240" y="87"/>
                    <a:pt x="207" y="54"/>
                  </a:cubicBezTo>
                  <a:cubicBezTo>
                    <a:pt x="207" y="38"/>
                    <a:pt x="186" y="17"/>
                    <a:pt x="170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4" name="Google Shape;20614;p54"/>
            <p:cNvSpPr/>
            <p:nvPr/>
          </p:nvSpPr>
          <p:spPr>
            <a:xfrm>
              <a:off x="4568100" y="2919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3"/>
                    <a:pt x="17" y="153"/>
                  </a:cubicBezTo>
                  <a:cubicBezTo>
                    <a:pt x="17" y="186"/>
                    <a:pt x="34" y="224"/>
                    <a:pt x="67" y="240"/>
                  </a:cubicBezTo>
                  <a:cubicBezTo>
                    <a:pt x="81" y="252"/>
                    <a:pt x="102" y="263"/>
                    <a:pt x="119" y="263"/>
                  </a:cubicBezTo>
                  <a:cubicBezTo>
                    <a:pt x="126" y="263"/>
                    <a:pt x="132" y="261"/>
                    <a:pt x="137" y="257"/>
                  </a:cubicBezTo>
                  <a:cubicBezTo>
                    <a:pt x="207" y="257"/>
                    <a:pt x="240" y="186"/>
                    <a:pt x="240" y="121"/>
                  </a:cubicBezTo>
                  <a:cubicBezTo>
                    <a:pt x="223" y="83"/>
                    <a:pt x="223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5" name="Google Shape;20615;p54"/>
            <p:cNvSpPr/>
            <p:nvPr/>
          </p:nvSpPr>
          <p:spPr>
            <a:xfrm>
              <a:off x="4576650" y="2857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6" y="245"/>
                    <a:pt x="87" y="261"/>
                    <a:pt x="121" y="261"/>
                  </a:cubicBezTo>
                  <a:cubicBezTo>
                    <a:pt x="144" y="261"/>
                    <a:pt x="168" y="253"/>
                    <a:pt x="191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6" name="Google Shape;20616;p54"/>
            <p:cNvSpPr/>
            <p:nvPr/>
          </p:nvSpPr>
          <p:spPr>
            <a:xfrm>
              <a:off x="4573675" y="2807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7" name="Google Shape;20617;p54"/>
            <p:cNvSpPr/>
            <p:nvPr/>
          </p:nvSpPr>
          <p:spPr>
            <a:xfrm>
              <a:off x="4571500" y="29489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0"/>
                    <a:pt x="1" y="70"/>
                    <a:pt x="17" y="136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7" y="239"/>
                    <a:pt x="120" y="260"/>
                    <a:pt x="137" y="260"/>
                  </a:cubicBezTo>
                  <a:cubicBezTo>
                    <a:pt x="174" y="239"/>
                    <a:pt x="190" y="223"/>
                    <a:pt x="207" y="206"/>
                  </a:cubicBezTo>
                  <a:cubicBezTo>
                    <a:pt x="240" y="173"/>
                    <a:pt x="240" y="136"/>
                    <a:pt x="240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8" name="Google Shape;20618;p54"/>
            <p:cNvSpPr/>
            <p:nvPr/>
          </p:nvSpPr>
          <p:spPr>
            <a:xfrm>
              <a:off x="4574075" y="290167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34" y="34"/>
                    <a:pt x="17" y="50"/>
                  </a:cubicBezTo>
                  <a:cubicBezTo>
                    <a:pt x="1" y="88"/>
                    <a:pt x="1" y="120"/>
                    <a:pt x="1" y="153"/>
                  </a:cubicBezTo>
                  <a:cubicBezTo>
                    <a:pt x="17" y="191"/>
                    <a:pt x="17" y="224"/>
                    <a:pt x="54" y="240"/>
                  </a:cubicBezTo>
                  <a:cubicBezTo>
                    <a:pt x="66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8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9" name="Google Shape;20619;p54"/>
            <p:cNvSpPr/>
            <p:nvPr/>
          </p:nvSpPr>
          <p:spPr>
            <a:xfrm>
              <a:off x="4575425" y="297982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6" y="260"/>
                    <a:pt x="104" y="260"/>
                    <a:pt x="137" y="260"/>
                  </a:cubicBezTo>
                  <a:cubicBezTo>
                    <a:pt x="186" y="239"/>
                    <a:pt x="223" y="190"/>
                    <a:pt x="223" y="103"/>
                  </a:cubicBezTo>
                  <a:cubicBezTo>
                    <a:pt x="223" y="7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0" name="Google Shape;20620;p54"/>
            <p:cNvSpPr/>
            <p:nvPr/>
          </p:nvSpPr>
          <p:spPr>
            <a:xfrm>
              <a:off x="4561625" y="2909000"/>
              <a:ext cx="425" cy="3025"/>
            </a:xfrm>
            <a:custGeom>
              <a:avLst/>
              <a:gdLst/>
              <a:ahLst/>
              <a:cxnLst/>
              <a:rect l="l" t="t" r="r" b="b"/>
              <a:pathLst>
                <a:path w="17" h="121" extrusionOk="0">
                  <a:moveTo>
                    <a:pt x="0" y="1"/>
                  </a:moveTo>
                  <a:lnTo>
                    <a:pt x="0" y="120"/>
                  </a:lnTo>
                  <a:cubicBezTo>
                    <a:pt x="17" y="83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1" name="Google Shape;20621;p54"/>
            <p:cNvSpPr/>
            <p:nvPr/>
          </p:nvSpPr>
          <p:spPr>
            <a:xfrm>
              <a:off x="4566350" y="282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2" name="Google Shape;20622;p54"/>
            <p:cNvSpPr/>
            <p:nvPr/>
          </p:nvSpPr>
          <p:spPr>
            <a:xfrm>
              <a:off x="4565950" y="28406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70" y="0"/>
                    <a:pt x="50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7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3" name="Google Shape;20623;p54"/>
            <p:cNvSpPr/>
            <p:nvPr/>
          </p:nvSpPr>
          <p:spPr>
            <a:xfrm>
              <a:off x="4560800" y="2809425"/>
              <a:ext cx="4350" cy="6475"/>
            </a:xfrm>
            <a:custGeom>
              <a:avLst/>
              <a:gdLst/>
              <a:ahLst/>
              <a:cxnLst/>
              <a:rect l="l" t="t" r="r" b="b"/>
              <a:pathLst>
                <a:path w="174" h="259" extrusionOk="0">
                  <a:moveTo>
                    <a:pt x="42" y="1"/>
                  </a:moveTo>
                  <a:cubicBezTo>
                    <a:pt x="29" y="1"/>
                    <a:pt x="17" y="5"/>
                    <a:pt x="0" y="13"/>
                  </a:cubicBezTo>
                  <a:cubicBezTo>
                    <a:pt x="17" y="100"/>
                    <a:pt x="17" y="186"/>
                    <a:pt x="33" y="252"/>
                  </a:cubicBezTo>
                  <a:cubicBezTo>
                    <a:pt x="40" y="256"/>
                    <a:pt x="48" y="258"/>
                    <a:pt x="56" y="258"/>
                  </a:cubicBezTo>
                  <a:cubicBezTo>
                    <a:pt x="88" y="258"/>
                    <a:pt x="123" y="226"/>
                    <a:pt x="136" y="186"/>
                  </a:cubicBezTo>
                  <a:cubicBezTo>
                    <a:pt x="173" y="116"/>
                    <a:pt x="136" y="30"/>
                    <a:pt x="87" y="13"/>
                  </a:cubicBezTo>
                  <a:cubicBezTo>
                    <a:pt x="68" y="5"/>
                    <a:pt x="55" y="1"/>
                    <a:pt x="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4" name="Google Shape;20624;p54"/>
            <p:cNvSpPr/>
            <p:nvPr/>
          </p:nvSpPr>
          <p:spPr>
            <a:xfrm>
              <a:off x="4562950" y="2889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1"/>
                  </a:moveTo>
                  <a:cubicBezTo>
                    <a:pt x="107" y="1"/>
                    <a:pt x="98" y="3"/>
                    <a:pt x="87" y="8"/>
                  </a:cubicBezTo>
                  <a:lnTo>
                    <a:pt x="67" y="8"/>
                  </a:lnTo>
                  <a:cubicBezTo>
                    <a:pt x="17" y="45"/>
                    <a:pt x="1" y="95"/>
                    <a:pt x="1" y="148"/>
                  </a:cubicBezTo>
                  <a:cubicBezTo>
                    <a:pt x="1" y="181"/>
                    <a:pt x="17" y="214"/>
                    <a:pt x="50" y="231"/>
                  </a:cubicBezTo>
                  <a:cubicBezTo>
                    <a:pt x="67" y="268"/>
                    <a:pt x="104" y="268"/>
                    <a:pt x="120" y="268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95"/>
                    <a:pt x="207" y="95"/>
                    <a:pt x="207" y="78"/>
                  </a:cubicBezTo>
                  <a:cubicBezTo>
                    <a:pt x="207" y="45"/>
                    <a:pt x="170" y="25"/>
                    <a:pt x="153" y="8"/>
                  </a:cubicBezTo>
                  <a:cubicBezTo>
                    <a:pt x="142" y="8"/>
                    <a:pt x="131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5" name="Google Shape;20625;p54"/>
            <p:cNvSpPr/>
            <p:nvPr/>
          </p:nvSpPr>
          <p:spPr>
            <a:xfrm>
              <a:off x="4561625" y="2951050"/>
              <a:ext cx="950" cy="5175"/>
            </a:xfrm>
            <a:custGeom>
              <a:avLst/>
              <a:gdLst/>
              <a:ahLst/>
              <a:cxnLst/>
              <a:rect l="l" t="t" r="r" b="b"/>
              <a:pathLst>
                <a:path w="38" h="207" extrusionOk="0">
                  <a:moveTo>
                    <a:pt x="0" y="1"/>
                  </a:moveTo>
                  <a:lnTo>
                    <a:pt x="0" y="207"/>
                  </a:lnTo>
                  <a:cubicBezTo>
                    <a:pt x="17" y="174"/>
                    <a:pt x="37" y="120"/>
                    <a:pt x="37" y="87"/>
                  </a:cubicBezTo>
                  <a:cubicBezTo>
                    <a:pt x="17" y="50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6" name="Google Shape;20626;p54"/>
            <p:cNvSpPr/>
            <p:nvPr/>
          </p:nvSpPr>
          <p:spPr>
            <a:xfrm>
              <a:off x="4561625" y="29332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5" y="1"/>
                  </a:moveTo>
                  <a:cubicBezTo>
                    <a:pt x="69" y="1"/>
                    <a:pt x="49" y="13"/>
                    <a:pt x="37" y="24"/>
                  </a:cubicBezTo>
                  <a:cubicBezTo>
                    <a:pt x="17" y="41"/>
                    <a:pt x="0" y="61"/>
                    <a:pt x="0" y="94"/>
                  </a:cubicBezTo>
                  <a:lnTo>
                    <a:pt x="0" y="164"/>
                  </a:lnTo>
                  <a:cubicBezTo>
                    <a:pt x="0" y="181"/>
                    <a:pt x="0" y="197"/>
                    <a:pt x="17" y="214"/>
                  </a:cubicBezTo>
                  <a:cubicBezTo>
                    <a:pt x="38" y="245"/>
                    <a:pt x="69" y="263"/>
                    <a:pt x="101" y="263"/>
                  </a:cubicBezTo>
                  <a:cubicBezTo>
                    <a:pt x="125" y="263"/>
                    <a:pt x="150" y="253"/>
                    <a:pt x="173" y="230"/>
                  </a:cubicBezTo>
                  <a:cubicBezTo>
                    <a:pt x="206" y="181"/>
                    <a:pt x="223" y="111"/>
                    <a:pt x="190" y="41"/>
                  </a:cubicBezTo>
                  <a:cubicBezTo>
                    <a:pt x="173" y="24"/>
                    <a:pt x="157" y="8"/>
                    <a:pt x="140" y="8"/>
                  </a:cubicBezTo>
                  <a:lnTo>
                    <a:pt x="103" y="8"/>
                  </a:lnTo>
                  <a:cubicBezTo>
                    <a:pt x="98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7" name="Google Shape;20627;p54"/>
            <p:cNvSpPr/>
            <p:nvPr/>
          </p:nvSpPr>
          <p:spPr>
            <a:xfrm>
              <a:off x="4579250" y="28376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8" name="Google Shape;20628;p54"/>
            <p:cNvSpPr/>
            <p:nvPr/>
          </p:nvSpPr>
          <p:spPr>
            <a:xfrm>
              <a:off x="4613550" y="2815575"/>
              <a:ext cx="6125" cy="6675"/>
            </a:xfrm>
            <a:custGeom>
              <a:avLst/>
              <a:gdLst/>
              <a:ahLst/>
              <a:cxnLst/>
              <a:rect l="l" t="t" r="r" b="b"/>
              <a:pathLst>
                <a:path w="245" h="267" extrusionOk="0">
                  <a:moveTo>
                    <a:pt x="128" y="1"/>
                  </a:moveTo>
                  <a:cubicBezTo>
                    <a:pt x="82" y="1"/>
                    <a:pt x="47" y="23"/>
                    <a:pt x="22" y="77"/>
                  </a:cubicBezTo>
                  <a:cubicBezTo>
                    <a:pt x="1" y="147"/>
                    <a:pt x="38" y="233"/>
                    <a:pt x="88" y="250"/>
                  </a:cubicBezTo>
                  <a:cubicBezTo>
                    <a:pt x="104" y="266"/>
                    <a:pt x="125" y="266"/>
                    <a:pt x="141" y="266"/>
                  </a:cubicBezTo>
                  <a:cubicBezTo>
                    <a:pt x="174" y="250"/>
                    <a:pt x="207" y="233"/>
                    <a:pt x="228" y="180"/>
                  </a:cubicBezTo>
                  <a:cubicBezTo>
                    <a:pt x="244" y="130"/>
                    <a:pt x="244" y="77"/>
                    <a:pt x="207" y="44"/>
                  </a:cubicBezTo>
                  <a:cubicBezTo>
                    <a:pt x="191" y="27"/>
                    <a:pt x="191" y="6"/>
                    <a:pt x="174" y="6"/>
                  </a:cubicBezTo>
                  <a:cubicBezTo>
                    <a:pt x="158" y="3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9" name="Google Shape;20629;p54"/>
            <p:cNvSpPr/>
            <p:nvPr/>
          </p:nvSpPr>
          <p:spPr>
            <a:xfrm>
              <a:off x="4640675" y="27814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87" y="17"/>
                    <a:pt x="70" y="17"/>
                  </a:cubicBezTo>
                  <a:cubicBezTo>
                    <a:pt x="17" y="33"/>
                    <a:pt x="0" y="87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0" name="Google Shape;20630;p54"/>
            <p:cNvSpPr/>
            <p:nvPr/>
          </p:nvSpPr>
          <p:spPr>
            <a:xfrm>
              <a:off x="4611925" y="2833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03" y="0"/>
                  </a:moveTo>
                  <a:cubicBezTo>
                    <a:pt x="86" y="0"/>
                    <a:pt x="68" y="4"/>
                    <a:pt x="49" y="12"/>
                  </a:cubicBezTo>
                  <a:cubicBezTo>
                    <a:pt x="33" y="29"/>
                    <a:pt x="16" y="50"/>
                    <a:pt x="0" y="83"/>
                  </a:cubicBezTo>
                  <a:lnTo>
                    <a:pt x="0" y="169"/>
                  </a:lnTo>
                  <a:cubicBezTo>
                    <a:pt x="16" y="202"/>
                    <a:pt x="33" y="235"/>
                    <a:pt x="66" y="256"/>
                  </a:cubicBezTo>
                  <a:cubicBezTo>
                    <a:pt x="78" y="260"/>
                    <a:pt x="92" y="262"/>
                    <a:pt x="105" y="262"/>
                  </a:cubicBezTo>
                  <a:cubicBezTo>
                    <a:pt x="149" y="262"/>
                    <a:pt x="194" y="239"/>
                    <a:pt x="206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1" name="Google Shape;20631;p54"/>
            <p:cNvSpPr/>
            <p:nvPr/>
          </p:nvSpPr>
          <p:spPr>
            <a:xfrm>
              <a:off x="4798275" y="30323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17" y="82"/>
                  </a:cubicBezTo>
                  <a:cubicBezTo>
                    <a:pt x="0" y="119"/>
                    <a:pt x="0" y="152"/>
                    <a:pt x="0" y="169"/>
                  </a:cubicBezTo>
                  <a:cubicBezTo>
                    <a:pt x="17" y="202"/>
                    <a:pt x="33" y="239"/>
                    <a:pt x="70" y="255"/>
                  </a:cubicBezTo>
                  <a:cubicBezTo>
                    <a:pt x="88" y="264"/>
                    <a:pt x="104" y="268"/>
                    <a:pt x="120" y="268"/>
                  </a:cubicBezTo>
                  <a:cubicBezTo>
                    <a:pt x="163" y="268"/>
                    <a:pt x="199" y="237"/>
                    <a:pt x="223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2" name="Google Shape;20632;p54"/>
            <p:cNvSpPr/>
            <p:nvPr/>
          </p:nvSpPr>
          <p:spPr>
            <a:xfrm>
              <a:off x="4580575" y="28217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36" y="0"/>
                  </a:moveTo>
                  <a:cubicBezTo>
                    <a:pt x="85" y="0"/>
                    <a:pt x="44" y="30"/>
                    <a:pt x="17" y="71"/>
                  </a:cubicBezTo>
                  <a:cubicBezTo>
                    <a:pt x="1" y="141"/>
                    <a:pt x="34" y="227"/>
                    <a:pt x="83" y="244"/>
                  </a:cubicBezTo>
                  <a:cubicBezTo>
                    <a:pt x="97" y="253"/>
                    <a:pt x="113" y="257"/>
                    <a:pt x="128" y="257"/>
                  </a:cubicBezTo>
                  <a:cubicBezTo>
                    <a:pt x="170" y="257"/>
                    <a:pt x="211" y="225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3" name="Google Shape;20633;p54"/>
            <p:cNvSpPr/>
            <p:nvPr/>
          </p:nvSpPr>
          <p:spPr>
            <a:xfrm>
              <a:off x="4945150" y="2958375"/>
              <a:ext cx="5575" cy="6000"/>
            </a:xfrm>
            <a:custGeom>
              <a:avLst/>
              <a:gdLst/>
              <a:ahLst/>
              <a:cxnLst/>
              <a:rect l="l" t="t" r="r" b="b"/>
              <a:pathLst>
                <a:path w="223" h="240" extrusionOk="0">
                  <a:moveTo>
                    <a:pt x="54" y="1"/>
                  </a:moveTo>
                  <a:cubicBezTo>
                    <a:pt x="17" y="50"/>
                    <a:pt x="0" y="137"/>
                    <a:pt x="54" y="190"/>
                  </a:cubicBezTo>
                  <a:cubicBezTo>
                    <a:pt x="70" y="207"/>
                    <a:pt x="87" y="223"/>
                    <a:pt x="120" y="240"/>
                  </a:cubicBezTo>
                  <a:cubicBezTo>
                    <a:pt x="157" y="240"/>
                    <a:pt x="174" y="223"/>
                    <a:pt x="206" y="207"/>
                  </a:cubicBezTo>
                  <a:cubicBezTo>
                    <a:pt x="206" y="190"/>
                    <a:pt x="223" y="190"/>
                    <a:pt x="223" y="170"/>
                  </a:cubicBezTo>
                  <a:cubicBezTo>
                    <a:pt x="174" y="120"/>
                    <a:pt x="120" y="50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4" name="Google Shape;20634;p54"/>
            <p:cNvSpPr/>
            <p:nvPr/>
          </p:nvSpPr>
          <p:spPr>
            <a:xfrm>
              <a:off x="4893200" y="29536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5" name="Google Shape;20635;p54"/>
            <p:cNvSpPr/>
            <p:nvPr/>
          </p:nvSpPr>
          <p:spPr>
            <a:xfrm>
              <a:off x="4899175" y="29360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8" y="17"/>
                    <a:pt x="17" y="54"/>
                  </a:cubicBezTo>
                  <a:cubicBezTo>
                    <a:pt x="1" y="71"/>
                    <a:pt x="1" y="104"/>
                    <a:pt x="1" y="137"/>
                  </a:cubicBezTo>
                  <a:cubicBezTo>
                    <a:pt x="1" y="174"/>
                    <a:pt x="17" y="207"/>
                    <a:pt x="54" y="223"/>
                  </a:cubicBezTo>
                  <a:cubicBezTo>
                    <a:pt x="71" y="261"/>
                    <a:pt x="104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6" name="Google Shape;20636;p54"/>
            <p:cNvSpPr/>
            <p:nvPr/>
          </p:nvSpPr>
          <p:spPr>
            <a:xfrm>
              <a:off x="4888050" y="2926525"/>
              <a:ext cx="5575" cy="3950"/>
            </a:xfrm>
            <a:custGeom>
              <a:avLst/>
              <a:gdLst/>
              <a:ahLst/>
              <a:cxnLst/>
              <a:rect l="l" t="t" r="r" b="b"/>
              <a:pathLst>
                <a:path w="223" h="158" extrusionOk="0">
                  <a:moveTo>
                    <a:pt x="0" y="1"/>
                  </a:moveTo>
                  <a:lnTo>
                    <a:pt x="0" y="54"/>
                  </a:lnTo>
                  <a:cubicBezTo>
                    <a:pt x="0" y="87"/>
                    <a:pt x="17" y="124"/>
                    <a:pt x="33" y="141"/>
                  </a:cubicBezTo>
                  <a:cubicBezTo>
                    <a:pt x="70" y="157"/>
                    <a:pt x="103" y="157"/>
                    <a:pt x="120" y="157"/>
                  </a:cubicBezTo>
                  <a:cubicBezTo>
                    <a:pt x="173" y="157"/>
                    <a:pt x="223" y="87"/>
                    <a:pt x="223" y="38"/>
                  </a:cubicBezTo>
                  <a:cubicBezTo>
                    <a:pt x="153" y="21"/>
                    <a:pt x="8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7" name="Google Shape;20637;p54"/>
            <p:cNvSpPr/>
            <p:nvPr/>
          </p:nvSpPr>
          <p:spPr>
            <a:xfrm>
              <a:off x="4889275" y="2999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0"/>
                  </a:moveTo>
                  <a:cubicBezTo>
                    <a:pt x="83" y="0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8" name="Google Shape;20638;p54"/>
            <p:cNvSpPr/>
            <p:nvPr/>
          </p:nvSpPr>
          <p:spPr>
            <a:xfrm>
              <a:off x="4588725" y="2808550"/>
              <a:ext cx="6400" cy="6475"/>
            </a:xfrm>
            <a:custGeom>
              <a:avLst/>
              <a:gdLst/>
              <a:ahLst/>
              <a:cxnLst/>
              <a:rect l="l" t="t" r="r" b="b"/>
              <a:pathLst>
                <a:path w="256" h="259" extrusionOk="0">
                  <a:moveTo>
                    <a:pt x="126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8" y="257"/>
                    <a:pt x="109" y="259"/>
                    <a:pt x="120" y="259"/>
                  </a:cubicBezTo>
                  <a:cubicBezTo>
                    <a:pt x="171" y="259"/>
                    <a:pt x="212" y="226"/>
                    <a:pt x="239" y="168"/>
                  </a:cubicBezTo>
                  <a:cubicBezTo>
                    <a:pt x="256" y="102"/>
                    <a:pt x="223" y="32"/>
                    <a:pt x="169" y="15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9" name="Google Shape;20639;p54"/>
            <p:cNvSpPr/>
            <p:nvPr/>
          </p:nvSpPr>
          <p:spPr>
            <a:xfrm>
              <a:off x="4584800" y="28698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22"/>
                    <a:pt x="1" y="88"/>
                    <a:pt x="17" y="158"/>
                  </a:cubicBezTo>
                  <a:cubicBezTo>
                    <a:pt x="17" y="191"/>
                    <a:pt x="38" y="228"/>
                    <a:pt x="71" y="244"/>
                  </a:cubicBezTo>
                  <a:cubicBezTo>
                    <a:pt x="82" y="256"/>
                    <a:pt x="102" y="268"/>
                    <a:pt x="120" y="268"/>
                  </a:cubicBezTo>
                  <a:cubicBezTo>
                    <a:pt x="128" y="268"/>
                    <a:pt x="135" y="266"/>
                    <a:pt x="141" y="261"/>
                  </a:cubicBezTo>
                  <a:cubicBezTo>
                    <a:pt x="174" y="261"/>
                    <a:pt x="207" y="244"/>
                    <a:pt x="223" y="207"/>
                  </a:cubicBezTo>
                  <a:cubicBezTo>
                    <a:pt x="244" y="191"/>
                    <a:pt x="244" y="158"/>
                    <a:pt x="244" y="125"/>
                  </a:cubicBezTo>
                  <a:cubicBezTo>
                    <a:pt x="223" y="88"/>
                    <a:pt x="223" y="55"/>
                    <a:pt x="190" y="38"/>
                  </a:cubicBezTo>
                  <a:cubicBezTo>
                    <a:pt x="190" y="22"/>
                    <a:pt x="174" y="22"/>
                    <a:pt x="174" y="22"/>
                  </a:cubicBezTo>
                  <a:cubicBezTo>
                    <a:pt x="15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0" name="Google Shape;20640;p54"/>
            <p:cNvSpPr/>
            <p:nvPr/>
          </p:nvSpPr>
          <p:spPr>
            <a:xfrm>
              <a:off x="4593875" y="283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66" y="22"/>
                    <a:pt x="50" y="38"/>
                  </a:cubicBezTo>
                  <a:cubicBezTo>
                    <a:pt x="0" y="88"/>
                    <a:pt x="0" y="158"/>
                    <a:pt x="33" y="228"/>
                  </a:cubicBezTo>
                  <a:cubicBezTo>
                    <a:pt x="52" y="255"/>
                    <a:pt x="81" y="267"/>
                    <a:pt x="113" y="267"/>
                  </a:cubicBezTo>
                  <a:cubicBezTo>
                    <a:pt x="139" y="267"/>
                    <a:pt x="166" y="259"/>
                    <a:pt x="190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190" y="38"/>
                    <a:pt x="170" y="22"/>
                    <a:pt x="153" y="22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1" name="Google Shape;20641;p54"/>
            <p:cNvSpPr/>
            <p:nvPr/>
          </p:nvSpPr>
          <p:spPr>
            <a:xfrm>
              <a:off x="4604600" y="2849350"/>
              <a:ext cx="5575" cy="6550"/>
            </a:xfrm>
            <a:custGeom>
              <a:avLst/>
              <a:gdLst/>
              <a:ahLst/>
              <a:cxnLst/>
              <a:rect l="l" t="t" r="r" b="b"/>
              <a:pathLst>
                <a:path w="223" h="262" extrusionOk="0">
                  <a:moveTo>
                    <a:pt x="114" y="1"/>
                  </a:moveTo>
                  <a:cubicBezTo>
                    <a:pt x="107" y="1"/>
                    <a:pt x="103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33" y="222"/>
                    <a:pt x="50" y="239"/>
                  </a:cubicBezTo>
                  <a:cubicBezTo>
                    <a:pt x="64" y="250"/>
                    <a:pt x="85" y="262"/>
                    <a:pt x="102" y="262"/>
                  </a:cubicBezTo>
                  <a:cubicBezTo>
                    <a:pt x="109" y="262"/>
                    <a:pt x="115" y="260"/>
                    <a:pt x="120" y="255"/>
                  </a:cubicBezTo>
                  <a:cubicBezTo>
                    <a:pt x="153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cubicBezTo>
                    <a:pt x="173" y="16"/>
                    <a:pt x="153" y="16"/>
                    <a:pt x="153" y="16"/>
                  </a:cubicBezTo>
                  <a:lnTo>
                    <a:pt x="136" y="16"/>
                  </a:lnTo>
                  <a:cubicBezTo>
                    <a:pt x="128" y="6"/>
                    <a:pt x="120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2" name="Google Shape;20642;p54"/>
            <p:cNvSpPr/>
            <p:nvPr/>
          </p:nvSpPr>
          <p:spPr>
            <a:xfrm>
              <a:off x="4561625" y="2982800"/>
              <a:ext cx="3000" cy="6525"/>
            </a:xfrm>
            <a:custGeom>
              <a:avLst/>
              <a:gdLst/>
              <a:ahLst/>
              <a:cxnLst/>
              <a:rect l="l" t="t" r="r" b="b"/>
              <a:pathLst>
                <a:path w="120" h="261" extrusionOk="0">
                  <a:moveTo>
                    <a:pt x="0" y="1"/>
                  </a:moveTo>
                  <a:lnTo>
                    <a:pt x="0" y="260"/>
                  </a:lnTo>
                  <a:cubicBezTo>
                    <a:pt x="54" y="260"/>
                    <a:pt x="87" y="223"/>
                    <a:pt x="103" y="174"/>
                  </a:cubicBezTo>
                  <a:cubicBezTo>
                    <a:pt x="120" y="141"/>
                    <a:pt x="103" y="87"/>
                    <a:pt x="87" y="38"/>
                  </a:cubicBezTo>
                  <a:cubicBezTo>
                    <a:pt x="70" y="38"/>
                    <a:pt x="54" y="17"/>
                    <a:pt x="37" y="17"/>
                  </a:cubicBez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3" name="Google Shape;20643;p54"/>
            <p:cNvSpPr/>
            <p:nvPr/>
          </p:nvSpPr>
          <p:spPr>
            <a:xfrm>
              <a:off x="4601200" y="28200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4"/>
                    <a:pt x="84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4" name="Google Shape;20644;p54"/>
            <p:cNvSpPr/>
            <p:nvPr/>
          </p:nvSpPr>
          <p:spPr>
            <a:xfrm>
              <a:off x="4596875" y="2866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1" y="0"/>
                  </a:moveTo>
                  <a:cubicBezTo>
                    <a:pt x="76" y="0"/>
                    <a:pt x="41" y="31"/>
                    <a:pt x="17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73" y="252"/>
                    <a:pt x="223" y="219"/>
                    <a:pt x="223" y="186"/>
                  </a:cubicBezTo>
                  <a:cubicBezTo>
                    <a:pt x="239" y="132"/>
                    <a:pt x="239" y="83"/>
                    <a:pt x="206" y="46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45" name="Google Shape;20645;p54"/>
          <p:cNvSpPr/>
          <p:nvPr/>
        </p:nvSpPr>
        <p:spPr>
          <a:xfrm rot="10800000" flipH="1">
            <a:off x="410206" y="1976937"/>
            <a:ext cx="846599" cy="69270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6" name="Google Shape;20646;p54"/>
          <p:cNvSpPr/>
          <p:nvPr/>
        </p:nvSpPr>
        <p:spPr>
          <a:xfrm flipH="1">
            <a:off x="351625" y="321040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7" name="Google Shape;20647;p54"/>
          <p:cNvSpPr/>
          <p:nvPr/>
        </p:nvSpPr>
        <p:spPr>
          <a:xfrm flipH="1">
            <a:off x="6945632" y="44783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7">
    <p:spTree>
      <p:nvGrpSpPr>
        <p:cNvPr id="1" name="Shape 20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9" name="Google Shape;20649;p55"/>
          <p:cNvSpPr/>
          <p:nvPr/>
        </p:nvSpPr>
        <p:spPr>
          <a:xfrm rot="10800000">
            <a:off x="-481625" y="-182998"/>
            <a:ext cx="1791600" cy="1887873"/>
          </a:xfrm>
          <a:custGeom>
            <a:avLst/>
            <a:gdLst/>
            <a:ahLst/>
            <a:cxnLst/>
            <a:rect l="l" t="t" r="r" b="b"/>
            <a:pathLst>
              <a:path w="3592" h="3785" extrusionOk="0">
                <a:moveTo>
                  <a:pt x="1450" y="1"/>
                </a:moveTo>
                <a:cubicBezTo>
                  <a:pt x="1202" y="1"/>
                  <a:pt x="970" y="64"/>
                  <a:pt x="809" y="263"/>
                </a:cubicBezTo>
                <a:cubicBezTo>
                  <a:pt x="706" y="400"/>
                  <a:pt x="652" y="589"/>
                  <a:pt x="619" y="762"/>
                </a:cubicBezTo>
                <a:cubicBezTo>
                  <a:pt x="413" y="1772"/>
                  <a:pt x="207" y="2787"/>
                  <a:pt x="1" y="3784"/>
                </a:cubicBezTo>
                <a:lnTo>
                  <a:pt x="3592" y="3784"/>
                </a:lnTo>
                <a:lnTo>
                  <a:pt x="3592" y="400"/>
                </a:lnTo>
                <a:cubicBezTo>
                  <a:pt x="3039" y="263"/>
                  <a:pt x="2442" y="193"/>
                  <a:pt x="2062" y="90"/>
                </a:cubicBezTo>
                <a:cubicBezTo>
                  <a:pt x="1869" y="44"/>
                  <a:pt x="1654" y="1"/>
                  <a:pt x="14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0" name="Google Shape;20650;p55"/>
          <p:cNvGrpSpPr/>
          <p:nvPr/>
        </p:nvGrpSpPr>
        <p:grpSpPr>
          <a:xfrm flipH="1">
            <a:off x="8674412" y="-183011"/>
            <a:ext cx="901674" cy="1575190"/>
            <a:chOff x="5052950" y="2452900"/>
            <a:chExt cx="213900" cy="373675"/>
          </a:xfrm>
        </p:grpSpPr>
        <p:sp>
          <p:nvSpPr>
            <p:cNvPr id="20651" name="Google Shape;20651;p55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2" name="Google Shape;20652;p55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3" name="Google Shape;20653;p55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4" name="Google Shape;20654;p55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5" name="Google Shape;20655;p55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6" name="Google Shape;20656;p55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7" name="Google Shape;20657;p55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8" name="Google Shape;20658;p55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9" name="Google Shape;20659;p55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0" name="Google Shape;20660;p55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1" name="Google Shape;20661;p55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2" name="Google Shape;20662;p55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3" name="Google Shape;20663;p55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4" name="Google Shape;20664;p55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5" name="Google Shape;20665;p55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6" name="Google Shape;20666;p55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7" name="Google Shape;20667;p55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8" name="Google Shape;20668;p55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9" name="Google Shape;20669;p55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0" name="Google Shape;20670;p55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1" name="Google Shape;20671;p55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2" name="Google Shape;20672;p55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3" name="Google Shape;20673;p55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4" name="Google Shape;20674;p55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5" name="Google Shape;20675;p55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6" name="Google Shape;20676;p55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7" name="Google Shape;20677;p55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8" name="Google Shape;20678;p55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9" name="Google Shape;20679;p55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0" name="Google Shape;20680;p55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1" name="Google Shape;20681;p55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2" name="Google Shape;20682;p55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3" name="Google Shape;20683;p55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4" name="Google Shape;20684;p55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5" name="Google Shape;20685;p55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6" name="Google Shape;20686;p55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7" name="Google Shape;20687;p55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8" name="Google Shape;20688;p55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9" name="Google Shape;20689;p55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0" name="Google Shape;20690;p55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1" name="Google Shape;20691;p55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2" name="Google Shape;20692;p55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3" name="Google Shape;20693;p55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4" name="Google Shape;20694;p55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5" name="Google Shape;20695;p55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6" name="Google Shape;20696;p55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7" name="Google Shape;20697;p55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8" name="Google Shape;20698;p55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9" name="Google Shape;20699;p55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0" name="Google Shape;20700;p55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1" name="Google Shape;20701;p55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2" name="Google Shape;20702;p55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3" name="Google Shape;20703;p55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4" name="Google Shape;20704;p55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5" name="Google Shape;20705;p55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6" name="Google Shape;20706;p55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7" name="Google Shape;20707;p55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8" name="Google Shape;20708;p55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9" name="Google Shape;20709;p55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0" name="Google Shape;20710;p55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1" name="Google Shape;20711;p55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2" name="Google Shape;20712;p55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3" name="Google Shape;20713;p55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4" name="Google Shape;20714;p55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5" name="Google Shape;20715;p55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6" name="Google Shape;20716;p55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7" name="Google Shape;20717;p55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8" name="Google Shape;20718;p55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9" name="Google Shape;20719;p55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0" name="Google Shape;20720;p55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1" name="Google Shape;20721;p55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2" name="Google Shape;20722;p55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3" name="Google Shape;20723;p55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4" name="Google Shape;20724;p55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5" name="Google Shape;20725;p55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6" name="Google Shape;20726;p55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7" name="Google Shape;20727;p55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8" name="Google Shape;20728;p55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9" name="Google Shape;20729;p55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0" name="Google Shape;20730;p55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1" name="Google Shape;20731;p55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2" name="Google Shape;20732;p55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3" name="Google Shape;20733;p55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4" name="Google Shape;20734;p55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5" name="Google Shape;20735;p55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6" name="Google Shape;20736;p55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7" name="Google Shape;20737;p55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8" name="Google Shape;20738;p55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9" name="Google Shape;20739;p55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0" name="Google Shape;20740;p55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1" name="Google Shape;20741;p55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2" name="Google Shape;20742;p55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3" name="Google Shape;20743;p55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4" name="Google Shape;20744;p55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5" name="Google Shape;20745;p55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6" name="Google Shape;20746;p55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7" name="Google Shape;20747;p55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8" name="Google Shape;20748;p55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9" name="Google Shape;20749;p55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0" name="Google Shape;20750;p55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1" name="Google Shape;20751;p55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2" name="Google Shape;20752;p55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3" name="Google Shape;20753;p55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4" name="Google Shape;20754;p55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5" name="Google Shape;20755;p55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6" name="Google Shape;20756;p55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7" name="Google Shape;20757;p55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8" name="Google Shape;20758;p55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9" name="Google Shape;20759;p55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0" name="Google Shape;20760;p55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1" name="Google Shape;20761;p55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2" name="Google Shape;20762;p55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3" name="Google Shape;20763;p55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4" name="Google Shape;20764;p55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5" name="Google Shape;20765;p55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6" name="Google Shape;20766;p55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7" name="Google Shape;20767;p55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8" name="Google Shape;20768;p55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9" name="Google Shape;20769;p55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0" name="Google Shape;20770;p55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1" name="Google Shape;20771;p55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2" name="Google Shape;20772;p55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3" name="Google Shape;20773;p55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4" name="Google Shape;20774;p55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5" name="Google Shape;20775;p55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6" name="Google Shape;20776;p55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7" name="Google Shape;20777;p55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8" name="Google Shape;20778;p55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9" name="Google Shape;20779;p55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0" name="Google Shape;20780;p55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1" name="Google Shape;20781;p55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2" name="Google Shape;20782;p55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3" name="Google Shape;20783;p55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4" name="Google Shape;20784;p55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5" name="Google Shape;20785;p55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6" name="Google Shape;20786;p55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7" name="Google Shape;20787;p55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8" name="Google Shape;20788;p55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9" name="Google Shape;20789;p55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0" name="Google Shape;20790;p55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1" name="Google Shape;20791;p55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2" name="Google Shape;20792;p55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3" name="Google Shape;20793;p55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4" name="Google Shape;20794;p55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5" name="Google Shape;20795;p55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6" name="Google Shape;20796;p55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7" name="Google Shape;20797;p55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8" name="Google Shape;20798;p55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9" name="Google Shape;20799;p55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0" name="Google Shape;20800;p55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1" name="Google Shape;20801;p55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2" name="Google Shape;20802;p55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3" name="Google Shape;20803;p55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4" name="Google Shape;20804;p55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5" name="Google Shape;20805;p55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6" name="Google Shape;20806;p55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7" name="Google Shape;20807;p55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8" name="Google Shape;20808;p55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9" name="Google Shape;20809;p55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0" name="Google Shape;20810;p55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1" name="Google Shape;20811;p55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2" name="Google Shape;20812;p55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3" name="Google Shape;20813;p55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4" name="Google Shape;20814;p55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5" name="Google Shape;20815;p55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6" name="Google Shape;20816;p55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7" name="Google Shape;20817;p55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8" name="Google Shape;20818;p55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9" name="Google Shape;20819;p55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0" name="Google Shape;20820;p55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1" name="Google Shape;20821;p55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2" name="Google Shape;20822;p55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3" name="Google Shape;20823;p55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4" name="Google Shape;20824;p55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5" name="Google Shape;20825;p55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6" name="Google Shape;20826;p55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7" name="Google Shape;20827;p55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8" name="Google Shape;20828;p55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9" name="Google Shape;20829;p55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0" name="Google Shape;20830;p55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1" name="Google Shape;20831;p55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2" name="Google Shape;20832;p55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3" name="Google Shape;20833;p55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4" name="Google Shape;20834;p55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5" name="Google Shape;20835;p55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6" name="Google Shape;20836;p55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7" name="Google Shape;20837;p55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8" name="Google Shape;20838;p55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9" name="Google Shape;20839;p55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0" name="Google Shape;20840;p55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1" name="Google Shape;20841;p55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2" name="Google Shape;20842;p55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3" name="Google Shape;20843;p55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4" name="Google Shape;20844;p55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5" name="Google Shape;20845;p55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6" name="Google Shape;20846;p55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7" name="Google Shape;20847;p55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8" name="Google Shape;20848;p55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9" name="Google Shape;20849;p55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0" name="Google Shape;20850;p55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1" name="Google Shape;20851;p55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2" name="Google Shape;20852;p55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3" name="Google Shape;20853;p55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4" name="Google Shape;20854;p55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5" name="Google Shape;20855;p55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6" name="Google Shape;20856;p55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7" name="Google Shape;20857;p55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8" name="Google Shape;20858;p55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9" name="Google Shape;20859;p55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0" name="Google Shape;20860;p55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1" name="Google Shape;20861;p55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2" name="Google Shape;20862;p55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3" name="Google Shape;20863;p55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4" name="Google Shape;20864;p55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5" name="Google Shape;20865;p55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6" name="Google Shape;20866;p55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7" name="Google Shape;20867;p55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8" name="Google Shape;20868;p55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9" name="Google Shape;20869;p55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0" name="Google Shape;20870;p55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1" name="Google Shape;20871;p55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2" name="Google Shape;20872;p55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3" name="Google Shape;20873;p55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4" name="Google Shape;20874;p55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5" name="Google Shape;20875;p55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6" name="Google Shape;20876;p55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7" name="Google Shape;20877;p55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8" name="Google Shape;20878;p55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9" name="Google Shape;20879;p55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0" name="Google Shape;20880;p55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1" name="Google Shape;20881;p55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2" name="Google Shape;20882;p55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3" name="Google Shape;20883;p55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4" name="Google Shape;20884;p55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5" name="Google Shape;20885;p55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6" name="Google Shape;20886;p55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7" name="Google Shape;20887;p55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8" name="Google Shape;20888;p55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9" name="Google Shape;20889;p55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0" name="Google Shape;20890;p55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1" name="Google Shape;20891;p55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2" name="Google Shape;20892;p55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3" name="Google Shape;20893;p55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4" name="Google Shape;20894;p55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5" name="Google Shape;20895;p55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6" name="Google Shape;20896;p55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7" name="Google Shape;20897;p55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8" name="Google Shape;20898;p55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9" name="Google Shape;20899;p55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0" name="Google Shape;20900;p55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1" name="Google Shape;20901;p55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2" name="Google Shape;20902;p55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3" name="Google Shape;20903;p55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4" name="Google Shape;20904;p55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5" name="Google Shape;20905;p55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6" name="Google Shape;20906;p55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7" name="Google Shape;20907;p55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8" name="Google Shape;20908;p55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9" name="Google Shape;20909;p55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0" name="Google Shape;20910;p55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1" name="Google Shape;20911;p55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2" name="Google Shape;20912;p55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3" name="Google Shape;20913;p55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4" name="Google Shape;20914;p55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5" name="Google Shape;20915;p55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6" name="Google Shape;20916;p55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7" name="Google Shape;20917;p55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8" name="Google Shape;20918;p55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9" name="Google Shape;20919;p55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0" name="Google Shape;20920;p55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1" name="Google Shape;20921;p55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2" name="Google Shape;20922;p55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3" name="Google Shape;20923;p55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4" name="Google Shape;20924;p55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5" name="Google Shape;20925;p55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6" name="Google Shape;20926;p55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7" name="Google Shape;20927;p55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8" name="Google Shape;20928;p55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9" name="Google Shape;20929;p55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0" name="Google Shape;20930;p55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1" name="Google Shape;20931;p55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2" name="Google Shape;20932;p55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3" name="Google Shape;20933;p55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4" name="Google Shape;20934;p55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5" name="Google Shape;20935;p55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6" name="Google Shape;20936;p55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7" name="Google Shape;20937;p55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8" name="Google Shape;20938;p55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9" name="Google Shape;20939;p55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0" name="Google Shape;20940;p55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1" name="Google Shape;20941;p55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42" name="Google Shape;20942;p55"/>
          <p:cNvSpPr/>
          <p:nvPr/>
        </p:nvSpPr>
        <p:spPr>
          <a:xfrm flipH="1">
            <a:off x="6431825" y="461505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3" name="Google Shape;20943;p55"/>
          <p:cNvSpPr/>
          <p:nvPr/>
        </p:nvSpPr>
        <p:spPr>
          <a:xfrm flipH="1">
            <a:off x="8253969" y="353387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4" name="Google Shape;20944;p55"/>
          <p:cNvSpPr/>
          <p:nvPr/>
        </p:nvSpPr>
        <p:spPr>
          <a:xfrm rot="10800000">
            <a:off x="6690125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5" name="Google Shape;20945;p55"/>
          <p:cNvSpPr/>
          <p:nvPr/>
        </p:nvSpPr>
        <p:spPr>
          <a:xfrm rot="8405528" flipH="1">
            <a:off x="157178" y="1820773"/>
            <a:ext cx="513994" cy="420552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46" name="Google Shape;20946;p55"/>
          <p:cNvSpPr/>
          <p:nvPr/>
        </p:nvSpPr>
        <p:spPr>
          <a:xfrm flipH="1">
            <a:off x="-691437" y="4063624"/>
            <a:ext cx="1543786" cy="1693878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"/>
          <p:cNvSpPr txBox="1">
            <a:spLocks noGrp="1"/>
          </p:cNvSpPr>
          <p:nvPr>
            <p:ph type="title"/>
          </p:nvPr>
        </p:nvSpPr>
        <p:spPr>
          <a:xfrm>
            <a:off x="5254075" y="1865550"/>
            <a:ext cx="3176700" cy="9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2" name="Google Shape;482;p3"/>
          <p:cNvSpPr txBox="1">
            <a:spLocks noGrp="1"/>
          </p:cNvSpPr>
          <p:nvPr>
            <p:ph type="title" idx="2" hasCustomPrompt="1"/>
          </p:nvPr>
        </p:nvSpPr>
        <p:spPr>
          <a:xfrm>
            <a:off x="5350525" y="1252838"/>
            <a:ext cx="878100" cy="5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subTitle" idx="1"/>
          </p:nvPr>
        </p:nvSpPr>
        <p:spPr>
          <a:xfrm>
            <a:off x="5254075" y="2799750"/>
            <a:ext cx="3176700" cy="9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/>
          <p:nvPr/>
        </p:nvSpPr>
        <p:spPr>
          <a:xfrm rot="10800000" flipH="1">
            <a:off x="0" y="3203971"/>
            <a:ext cx="2453875" cy="1939529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3"/>
          <p:cNvGrpSpPr/>
          <p:nvPr/>
        </p:nvGrpSpPr>
        <p:grpSpPr>
          <a:xfrm rot="-5400000" flipH="1">
            <a:off x="7903210" y="540476"/>
            <a:ext cx="1830221" cy="691747"/>
            <a:chOff x="3838450" y="2686475"/>
            <a:chExt cx="434175" cy="164100"/>
          </a:xfrm>
        </p:grpSpPr>
        <p:sp>
          <p:nvSpPr>
            <p:cNvPr id="486" name="Google Shape;486;p3"/>
            <p:cNvSpPr/>
            <p:nvPr/>
          </p:nvSpPr>
          <p:spPr>
            <a:xfrm>
              <a:off x="4133050" y="2834375"/>
              <a:ext cx="6400" cy="6225"/>
            </a:xfrm>
            <a:custGeom>
              <a:avLst/>
              <a:gdLst/>
              <a:ahLst/>
              <a:cxnLst/>
              <a:rect l="l" t="t" r="r" b="b"/>
              <a:pathLst>
                <a:path w="256" h="249" extrusionOk="0">
                  <a:moveTo>
                    <a:pt x="139" y="1"/>
                  </a:moveTo>
                  <a:cubicBezTo>
                    <a:pt x="124" y="1"/>
                    <a:pt x="111" y="5"/>
                    <a:pt x="103" y="13"/>
                  </a:cubicBezTo>
                  <a:cubicBezTo>
                    <a:pt x="33" y="30"/>
                    <a:pt x="0" y="100"/>
                    <a:pt x="17" y="166"/>
                  </a:cubicBezTo>
                  <a:cubicBezTo>
                    <a:pt x="33" y="203"/>
                    <a:pt x="49" y="236"/>
                    <a:pt x="70" y="236"/>
                  </a:cubicBezTo>
                  <a:cubicBezTo>
                    <a:pt x="87" y="244"/>
                    <a:pt x="103" y="248"/>
                    <a:pt x="118" y="248"/>
                  </a:cubicBezTo>
                  <a:cubicBezTo>
                    <a:pt x="132" y="248"/>
                    <a:pt x="144" y="244"/>
                    <a:pt x="153" y="236"/>
                  </a:cubicBezTo>
                  <a:cubicBezTo>
                    <a:pt x="223" y="219"/>
                    <a:pt x="256" y="149"/>
                    <a:pt x="239" y="79"/>
                  </a:cubicBezTo>
                  <a:cubicBezTo>
                    <a:pt x="239" y="63"/>
                    <a:pt x="223" y="30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017075" y="2766450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34" y="34"/>
                    <a:pt x="1" y="100"/>
                    <a:pt x="17" y="170"/>
                  </a:cubicBezTo>
                  <a:cubicBezTo>
                    <a:pt x="29" y="221"/>
                    <a:pt x="61" y="253"/>
                    <a:pt x="104" y="253"/>
                  </a:cubicBezTo>
                  <a:cubicBezTo>
                    <a:pt x="119" y="253"/>
                    <a:pt x="136" y="249"/>
                    <a:pt x="153" y="240"/>
                  </a:cubicBezTo>
                  <a:cubicBezTo>
                    <a:pt x="207" y="219"/>
                    <a:pt x="256" y="153"/>
                    <a:pt x="240" y="83"/>
                  </a:cubicBezTo>
                  <a:cubicBezTo>
                    <a:pt x="223" y="67"/>
                    <a:pt x="223" y="50"/>
                    <a:pt x="207" y="34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014500" y="28149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50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04"/>
                    <a:pt x="223" y="54"/>
                    <a:pt x="190" y="33"/>
                  </a:cubicBezTo>
                  <a:cubicBezTo>
                    <a:pt x="190" y="17"/>
                    <a:pt x="174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4004600" y="284242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58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17" y="66"/>
                    <a:pt x="17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34" y="239"/>
                    <a:pt x="71" y="256"/>
                    <a:pt x="104" y="256"/>
                  </a:cubicBezTo>
                  <a:cubicBezTo>
                    <a:pt x="111" y="258"/>
                    <a:pt x="118" y="259"/>
                    <a:pt x="125" y="259"/>
                  </a:cubicBezTo>
                  <a:cubicBezTo>
                    <a:pt x="170" y="259"/>
                    <a:pt x="209" y="214"/>
                    <a:pt x="224" y="153"/>
                  </a:cubicBezTo>
                  <a:lnTo>
                    <a:pt x="240" y="153"/>
                  </a:lnTo>
                  <a:cubicBezTo>
                    <a:pt x="240" y="103"/>
                    <a:pt x="224" y="50"/>
                    <a:pt x="207" y="33"/>
                  </a:cubicBezTo>
                  <a:cubicBezTo>
                    <a:pt x="191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4004200" y="282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6" y="1"/>
                  </a:moveTo>
                  <a:cubicBezTo>
                    <a:pt x="103" y="1"/>
                    <a:pt x="87" y="1"/>
                    <a:pt x="50" y="17"/>
                  </a:cubicBezTo>
                  <a:cubicBezTo>
                    <a:pt x="33" y="54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23"/>
                    <a:pt x="50" y="240"/>
                    <a:pt x="87" y="261"/>
                  </a:cubicBezTo>
                  <a:cubicBezTo>
                    <a:pt x="136" y="261"/>
                    <a:pt x="207" y="223"/>
                    <a:pt x="223" y="137"/>
                  </a:cubicBezTo>
                  <a:cubicBezTo>
                    <a:pt x="223" y="104"/>
                    <a:pt x="223" y="87"/>
                    <a:pt x="207" y="54"/>
                  </a:cubicBezTo>
                  <a:cubicBezTo>
                    <a:pt x="207" y="34"/>
                    <a:pt x="207" y="34"/>
                    <a:pt x="190" y="34"/>
                  </a:cubicBezTo>
                  <a:cubicBezTo>
                    <a:pt x="174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4007175" y="27810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4" y="49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5" y="239"/>
                    <a:pt x="88" y="256"/>
                  </a:cubicBezTo>
                  <a:cubicBezTo>
                    <a:pt x="137" y="256"/>
                    <a:pt x="207" y="223"/>
                    <a:pt x="224" y="136"/>
                  </a:cubicBezTo>
                  <a:cubicBezTo>
                    <a:pt x="224" y="103"/>
                    <a:pt x="224" y="87"/>
                    <a:pt x="207" y="49"/>
                  </a:cubicBezTo>
                  <a:cubicBezTo>
                    <a:pt x="207" y="33"/>
                    <a:pt x="207" y="33"/>
                    <a:pt x="191" y="33"/>
                  </a:cubicBezTo>
                  <a:cubicBezTo>
                    <a:pt x="174" y="17"/>
                    <a:pt x="15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008950" y="27503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0" y="0"/>
                  </a:moveTo>
                  <a:cubicBezTo>
                    <a:pt x="99" y="0"/>
                    <a:pt x="70" y="12"/>
                    <a:pt x="50" y="40"/>
                  </a:cubicBezTo>
                  <a:cubicBezTo>
                    <a:pt x="0" y="110"/>
                    <a:pt x="0" y="180"/>
                    <a:pt x="50" y="229"/>
                  </a:cubicBezTo>
                  <a:cubicBezTo>
                    <a:pt x="66" y="246"/>
                    <a:pt x="93" y="255"/>
                    <a:pt x="120" y="255"/>
                  </a:cubicBezTo>
                  <a:cubicBezTo>
                    <a:pt x="152" y="255"/>
                    <a:pt x="186" y="242"/>
                    <a:pt x="206" y="213"/>
                  </a:cubicBezTo>
                  <a:cubicBezTo>
                    <a:pt x="256" y="163"/>
                    <a:pt x="256" y="77"/>
                    <a:pt x="206" y="23"/>
                  </a:cubicBezTo>
                  <a:cubicBezTo>
                    <a:pt x="182" y="8"/>
                    <a:pt x="15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4002025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7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40" y="120"/>
                    <a:pt x="240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050175" y="28390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4" y="0"/>
                  </a:moveTo>
                  <a:cubicBezTo>
                    <a:pt x="120" y="0"/>
                    <a:pt x="103" y="5"/>
                    <a:pt x="87" y="16"/>
                  </a:cubicBezTo>
                  <a:cubicBezTo>
                    <a:pt x="50" y="16"/>
                    <a:pt x="33" y="49"/>
                    <a:pt x="17" y="82"/>
                  </a:cubicBezTo>
                  <a:cubicBezTo>
                    <a:pt x="0" y="98"/>
                    <a:pt x="0" y="135"/>
                    <a:pt x="0" y="168"/>
                  </a:cubicBezTo>
                  <a:cubicBezTo>
                    <a:pt x="14" y="226"/>
                    <a:pt x="64" y="259"/>
                    <a:pt x="119" y="259"/>
                  </a:cubicBezTo>
                  <a:cubicBezTo>
                    <a:pt x="130" y="259"/>
                    <a:pt x="142" y="258"/>
                    <a:pt x="153" y="255"/>
                  </a:cubicBezTo>
                  <a:cubicBezTo>
                    <a:pt x="206" y="222"/>
                    <a:pt x="239" y="152"/>
                    <a:pt x="223" y="82"/>
                  </a:cubicBezTo>
                  <a:cubicBezTo>
                    <a:pt x="223" y="65"/>
                    <a:pt x="206" y="49"/>
                    <a:pt x="190" y="32"/>
                  </a:cubicBezTo>
                  <a:cubicBezTo>
                    <a:pt x="190" y="16"/>
                    <a:pt x="190" y="16"/>
                    <a:pt x="169" y="16"/>
                  </a:cubicBezTo>
                  <a:cubicBezTo>
                    <a:pt x="161" y="5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21825" y="2784725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44"/>
                    <a:pt x="0" y="177"/>
                    <a:pt x="33" y="210"/>
                  </a:cubicBezTo>
                  <a:cubicBezTo>
                    <a:pt x="33" y="230"/>
                    <a:pt x="66" y="247"/>
                    <a:pt x="87" y="247"/>
                  </a:cubicBezTo>
                  <a:cubicBezTo>
                    <a:pt x="97" y="252"/>
                    <a:pt x="106" y="254"/>
                    <a:pt x="116" y="254"/>
                  </a:cubicBezTo>
                  <a:cubicBezTo>
                    <a:pt x="138" y="254"/>
                    <a:pt x="158" y="242"/>
                    <a:pt x="169" y="230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23" y="41"/>
                  </a:cubicBezTo>
                  <a:cubicBezTo>
                    <a:pt x="207" y="41"/>
                    <a:pt x="207" y="24"/>
                    <a:pt x="207" y="24"/>
                  </a:cubicBezTo>
                  <a:cubicBezTo>
                    <a:pt x="190" y="24"/>
                    <a:pt x="190" y="24"/>
                    <a:pt x="190" y="4"/>
                  </a:cubicBezTo>
                  <a:lnTo>
                    <a:pt x="153" y="4"/>
                  </a:ln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4049750" y="2787925"/>
              <a:ext cx="6425" cy="6300"/>
            </a:xfrm>
            <a:custGeom>
              <a:avLst/>
              <a:gdLst/>
              <a:ahLst/>
              <a:cxnLst/>
              <a:rect l="l" t="t" r="r" b="b"/>
              <a:pathLst>
                <a:path w="257" h="252" extrusionOk="0">
                  <a:moveTo>
                    <a:pt x="136" y="1"/>
                  </a:moveTo>
                  <a:cubicBezTo>
                    <a:pt x="102" y="1"/>
                    <a:pt x="70" y="20"/>
                    <a:pt x="50" y="49"/>
                  </a:cubicBezTo>
                  <a:cubicBezTo>
                    <a:pt x="1" y="102"/>
                    <a:pt x="1" y="185"/>
                    <a:pt x="50" y="222"/>
                  </a:cubicBezTo>
                  <a:cubicBezTo>
                    <a:pt x="64" y="243"/>
                    <a:pt x="84" y="252"/>
                    <a:pt x="107" y="252"/>
                  </a:cubicBezTo>
                  <a:cubicBezTo>
                    <a:pt x="139" y="252"/>
                    <a:pt x="176" y="234"/>
                    <a:pt x="207" y="205"/>
                  </a:cubicBezTo>
                  <a:cubicBezTo>
                    <a:pt x="256" y="152"/>
                    <a:pt x="240" y="65"/>
                    <a:pt x="207" y="32"/>
                  </a:cubicBezTo>
                  <a:cubicBezTo>
                    <a:pt x="185" y="10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047600" y="2771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8" y="1"/>
                  </a:moveTo>
                  <a:cubicBezTo>
                    <a:pt x="97" y="1"/>
                    <a:pt x="63" y="14"/>
                    <a:pt x="33" y="44"/>
                  </a:cubicBezTo>
                  <a:cubicBezTo>
                    <a:pt x="0" y="110"/>
                    <a:pt x="0" y="180"/>
                    <a:pt x="33" y="229"/>
                  </a:cubicBezTo>
                  <a:cubicBezTo>
                    <a:pt x="57" y="246"/>
                    <a:pt x="84" y="255"/>
                    <a:pt x="111" y="255"/>
                  </a:cubicBezTo>
                  <a:cubicBezTo>
                    <a:pt x="144" y="255"/>
                    <a:pt x="177" y="242"/>
                    <a:pt x="206" y="213"/>
                  </a:cubicBezTo>
                  <a:cubicBezTo>
                    <a:pt x="239" y="147"/>
                    <a:pt x="239" y="77"/>
                    <a:pt x="190" y="23"/>
                  </a:cubicBezTo>
                  <a:cubicBezTo>
                    <a:pt x="173" y="9"/>
                    <a:pt x="152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018825" y="28303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1"/>
                  </a:moveTo>
                  <a:cubicBezTo>
                    <a:pt x="34" y="34"/>
                    <a:pt x="1" y="104"/>
                    <a:pt x="17" y="174"/>
                  </a:cubicBezTo>
                  <a:cubicBezTo>
                    <a:pt x="17" y="207"/>
                    <a:pt x="34" y="224"/>
                    <a:pt x="67" y="240"/>
                  </a:cubicBezTo>
                  <a:cubicBezTo>
                    <a:pt x="85" y="250"/>
                    <a:pt x="99" y="255"/>
                    <a:pt x="112" y="255"/>
                  </a:cubicBezTo>
                  <a:cubicBezTo>
                    <a:pt x="125" y="255"/>
                    <a:pt x="137" y="250"/>
                    <a:pt x="153" y="240"/>
                  </a:cubicBezTo>
                  <a:cubicBezTo>
                    <a:pt x="186" y="240"/>
                    <a:pt x="207" y="207"/>
                    <a:pt x="223" y="174"/>
                  </a:cubicBezTo>
                  <a:cubicBezTo>
                    <a:pt x="240" y="158"/>
                    <a:pt x="240" y="104"/>
                    <a:pt x="240" y="87"/>
                  </a:cubicBezTo>
                  <a:cubicBezTo>
                    <a:pt x="223" y="54"/>
                    <a:pt x="223" y="34"/>
                    <a:pt x="207" y="34"/>
                  </a:cubicBezTo>
                  <a:lnTo>
                    <a:pt x="186" y="17"/>
                  </a:ln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022650" y="2802125"/>
              <a:ext cx="6000" cy="6275"/>
            </a:xfrm>
            <a:custGeom>
              <a:avLst/>
              <a:gdLst/>
              <a:ahLst/>
              <a:cxnLst/>
              <a:rect l="l" t="t" r="r" b="b"/>
              <a:pathLst>
                <a:path w="240" h="251" extrusionOk="0">
                  <a:moveTo>
                    <a:pt x="136" y="0"/>
                  </a:moveTo>
                  <a:cubicBezTo>
                    <a:pt x="121" y="0"/>
                    <a:pt x="103" y="4"/>
                    <a:pt x="87" y="13"/>
                  </a:cubicBezTo>
                  <a:cubicBezTo>
                    <a:pt x="54" y="13"/>
                    <a:pt x="33" y="50"/>
                    <a:pt x="17" y="66"/>
                  </a:cubicBezTo>
                  <a:cubicBezTo>
                    <a:pt x="0" y="99"/>
                    <a:pt x="0" y="132"/>
                    <a:pt x="17" y="169"/>
                  </a:cubicBezTo>
                  <a:cubicBezTo>
                    <a:pt x="17" y="202"/>
                    <a:pt x="33" y="219"/>
                    <a:pt x="70" y="235"/>
                  </a:cubicBezTo>
                  <a:cubicBezTo>
                    <a:pt x="79" y="246"/>
                    <a:pt x="91" y="251"/>
                    <a:pt x="106" y="251"/>
                  </a:cubicBezTo>
                  <a:cubicBezTo>
                    <a:pt x="121" y="251"/>
                    <a:pt x="138" y="246"/>
                    <a:pt x="157" y="235"/>
                  </a:cubicBezTo>
                  <a:cubicBezTo>
                    <a:pt x="207" y="219"/>
                    <a:pt x="240" y="153"/>
                    <a:pt x="223" y="83"/>
                  </a:cubicBezTo>
                  <a:cubicBezTo>
                    <a:pt x="223" y="50"/>
                    <a:pt x="207" y="29"/>
                    <a:pt x="207" y="29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45850" y="28193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46"/>
                    <a:pt x="0" y="116"/>
                    <a:pt x="17" y="186"/>
                  </a:cubicBezTo>
                  <a:cubicBezTo>
                    <a:pt x="17" y="219"/>
                    <a:pt x="33" y="236"/>
                    <a:pt x="70" y="252"/>
                  </a:cubicBezTo>
                  <a:cubicBezTo>
                    <a:pt x="78" y="260"/>
                    <a:pt x="91" y="265"/>
                    <a:pt x="106" y="265"/>
                  </a:cubicBezTo>
                  <a:cubicBezTo>
                    <a:pt x="121" y="265"/>
                    <a:pt x="138" y="260"/>
                    <a:pt x="157" y="252"/>
                  </a:cubicBezTo>
                  <a:cubicBezTo>
                    <a:pt x="206" y="236"/>
                    <a:pt x="239" y="149"/>
                    <a:pt x="239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4054900" y="2742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8" y="0"/>
                  </a:moveTo>
                  <a:cubicBezTo>
                    <a:pt x="95" y="0"/>
                    <a:pt x="61" y="13"/>
                    <a:pt x="34" y="40"/>
                  </a:cubicBezTo>
                  <a:cubicBezTo>
                    <a:pt x="17" y="56"/>
                    <a:pt x="17" y="77"/>
                    <a:pt x="17" y="94"/>
                  </a:cubicBezTo>
                  <a:cubicBezTo>
                    <a:pt x="1" y="143"/>
                    <a:pt x="17" y="197"/>
                    <a:pt x="34" y="230"/>
                  </a:cubicBezTo>
                  <a:cubicBezTo>
                    <a:pt x="53" y="249"/>
                    <a:pt x="80" y="257"/>
                    <a:pt x="105" y="257"/>
                  </a:cubicBezTo>
                  <a:cubicBezTo>
                    <a:pt x="123" y="257"/>
                    <a:pt x="140" y="253"/>
                    <a:pt x="153" y="246"/>
                  </a:cubicBezTo>
                  <a:cubicBezTo>
                    <a:pt x="170" y="230"/>
                    <a:pt x="186" y="230"/>
                    <a:pt x="207" y="213"/>
                  </a:cubicBezTo>
                  <a:cubicBezTo>
                    <a:pt x="240" y="143"/>
                    <a:pt x="240" y="77"/>
                    <a:pt x="207" y="23"/>
                  </a:cubicBezTo>
                  <a:cubicBezTo>
                    <a:pt x="183" y="9"/>
                    <a:pt x="155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118400" y="2771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1"/>
                  </a:moveTo>
                  <a:cubicBezTo>
                    <a:pt x="87" y="1"/>
                    <a:pt x="38" y="54"/>
                    <a:pt x="17" y="120"/>
                  </a:cubicBezTo>
                  <a:cubicBezTo>
                    <a:pt x="1" y="157"/>
                    <a:pt x="17" y="190"/>
                    <a:pt x="38" y="207"/>
                  </a:cubicBezTo>
                  <a:cubicBezTo>
                    <a:pt x="38" y="244"/>
                    <a:pt x="71" y="260"/>
                    <a:pt x="104" y="260"/>
                  </a:cubicBezTo>
                  <a:cubicBezTo>
                    <a:pt x="120" y="260"/>
                    <a:pt x="157" y="260"/>
                    <a:pt x="190" y="244"/>
                  </a:cubicBezTo>
                  <a:cubicBezTo>
                    <a:pt x="207" y="223"/>
                    <a:pt x="223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lnTo>
                    <a:pt x="207" y="38"/>
                  </a:lnTo>
                  <a:cubicBezTo>
                    <a:pt x="190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127050" y="28170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37" y="0"/>
                  </a:moveTo>
                  <a:cubicBezTo>
                    <a:pt x="120" y="0"/>
                    <a:pt x="83" y="0"/>
                    <a:pt x="67" y="17"/>
                  </a:cubicBezTo>
                  <a:cubicBezTo>
                    <a:pt x="34" y="33"/>
                    <a:pt x="17" y="70"/>
                    <a:pt x="1" y="103"/>
                  </a:cubicBezTo>
                  <a:cubicBezTo>
                    <a:pt x="1" y="136"/>
                    <a:pt x="1" y="173"/>
                    <a:pt x="17" y="206"/>
                  </a:cubicBezTo>
                  <a:cubicBezTo>
                    <a:pt x="34" y="223"/>
                    <a:pt x="50" y="239"/>
                    <a:pt x="83" y="256"/>
                  </a:cubicBezTo>
                  <a:cubicBezTo>
                    <a:pt x="137" y="256"/>
                    <a:pt x="186" y="223"/>
                    <a:pt x="224" y="153"/>
                  </a:cubicBezTo>
                  <a:lnTo>
                    <a:pt x="224" y="136"/>
                  </a:lnTo>
                  <a:cubicBezTo>
                    <a:pt x="224" y="103"/>
                    <a:pt x="224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129125" y="2709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57" y="0"/>
                  </a:moveTo>
                  <a:cubicBezTo>
                    <a:pt x="87" y="0"/>
                    <a:pt x="37" y="33"/>
                    <a:pt x="21" y="104"/>
                  </a:cubicBezTo>
                  <a:cubicBezTo>
                    <a:pt x="0" y="137"/>
                    <a:pt x="21" y="174"/>
                    <a:pt x="37" y="207"/>
                  </a:cubicBezTo>
                  <a:cubicBezTo>
                    <a:pt x="37" y="240"/>
                    <a:pt x="70" y="260"/>
                    <a:pt x="103" y="260"/>
                  </a:cubicBezTo>
                  <a:cubicBezTo>
                    <a:pt x="157" y="260"/>
                    <a:pt x="227" y="223"/>
                    <a:pt x="244" y="157"/>
                  </a:cubicBezTo>
                  <a:cubicBezTo>
                    <a:pt x="244" y="120"/>
                    <a:pt x="244" y="87"/>
                    <a:pt x="227" y="54"/>
                  </a:cubicBezTo>
                  <a:lnTo>
                    <a:pt x="206" y="33"/>
                  </a:lnTo>
                  <a:cubicBezTo>
                    <a:pt x="190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4130875" y="272480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6" y="0"/>
                  </a:moveTo>
                  <a:cubicBezTo>
                    <a:pt x="111" y="0"/>
                    <a:pt x="73" y="19"/>
                    <a:pt x="54" y="51"/>
                  </a:cubicBezTo>
                  <a:cubicBezTo>
                    <a:pt x="0" y="100"/>
                    <a:pt x="0" y="187"/>
                    <a:pt x="54" y="236"/>
                  </a:cubicBezTo>
                  <a:cubicBezTo>
                    <a:pt x="75" y="252"/>
                    <a:pt x="99" y="261"/>
                    <a:pt x="123" y="261"/>
                  </a:cubicBezTo>
                  <a:cubicBezTo>
                    <a:pt x="156" y="261"/>
                    <a:pt x="187" y="244"/>
                    <a:pt x="207" y="203"/>
                  </a:cubicBezTo>
                  <a:cubicBezTo>
                    <a:pt x="260" y="154"/>
                    <a:pt x="260" y="67"/>
                    <a:pt x="207" y="30"/>
                  </a:cubicBezTo>
                  <a:cubicBezTo>
                    <a:pt x="193" y="10"/>
                    <a:pt x="170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130875" y="2772200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44" y="0"/>
                  </a:moveTo>
                  <a:cubicBezTo>
                    <a:pt x="114" y="0"/>
                    <a:pt x="81" y="14"/>
                    <a:pt x="54" y="43"/>
                  </a:cubicBezTo>
                  <a:cubicBezTo>
                    <a:pt x="0" y="113"/>
                    <a:pt x="17" y="179"/>
                    <a:pt x="54" y="232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2" y="253"/>
                    <a:pt x="123" y="255"/>
                    <a:pt x="133" y="255"/>
                  </a:cubicBezTo>
                  <a:cubicBezTo>
                    <a:pt x="163" y="255"/>
                    <a:pt x="195" y="240"/>
                    <a:pt x="207" y="216"/>
                  </a:cubicBezTo>
                  <a:cubicBezTo>
                    <a:pt x="240" y="162"/>
                    <a:pt x="260" y="113"/>
                    <a:pt x="240" y="76"/>
                  </a:cubicBezTo>
                  <a:cubicBezTo>
                    <a:pt x="240" y="59"/>
                    <a:pt x="223" y="43"/>
                    <a:pt x="207" y="26"/>
                  </a:cubicBezTo>
                  <a:cubicBezTo>
                    <a:pt x="192" y="9"/>
                    <a:pt x="169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26125" y="2802250"/>
              <a:ext cx="5600" cy="6350"/>
            </a:xfrm>
            <a:custGeom>
              <a:avLst/>
              <a:gdLst/>
              <a:ahLst/>
              <a:cxnLst/>
              <a:rect l="l" t="t" r="r" b="b"/>
              <a:pathLst>
                <a:path w="224" h="254" extrusionOk="0">
                  <a:moveTo>
                    <a:pt x="120" y="1"/>
                  </a:moveTo>
                  <a:cubicBezTo>
                    <a:pt x="101" y="1"/>
                    <a:pt x="78" y="12"/>
                    <a:pt x="54" y="24"/>
                  </a:cubicBezTo>
                  <a:cubicBezTo>
                    <a:pt x="38" y="45"/>
                    <a:pt x="17" y="78"/>
                    <a:pt x="1" y="111"/>
                  </a:cubicBezTo>
                  <a:cubicBezTo>
                    <a:pt x="1" y="148"/>
                    <a:pt x="1" y="181"/>
                    <a:pt x="17" y="197"/>
                  </a:cubicBezTo>
                  <a:cubicBezTo>
                    <a:pt x="38" y="230"/>
                    <a:pt x="54" y="251"/>
                    <a:pt x="87" y="251"/>
                  </a:cubicBezTo>
                  <a:cubicBezTo>
                    <a:pt x="96" y="253"/>
                    <a:pt x="104" y="254"/>
                    <a:pt x="112" y="254"/>
                  </a:cubicBezTo>
                  <a:cubicBezTo>
                    <a:pt x="169" y="254"/>
                    <a:pt x="209" y="206"/>
                    <a:pt x="223" y="148"/>
                  </a:cubicBezTo>
                  <a:cubicBezTo>
                    <a:pt x="223" y="111"/>
                    <a:pt x="223" y="78"/>
                    <a:pt x="207" y="61"/>
                  </a:cubicBezTo>
                  <a:cubicBezTo>
                    <a:pt x="207" y="45"/>
                    <a:pt x="207" y="45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3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129125" y="275545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1" y="1"/>
                  </a:moveTo>
                  <a:cubicBezTo>
                    <a:pt x="103" y="1"/>
                    <a:pt x="77" y="13"/>
                    <a:pt x="54" y="24"/>
                  </a:cubicBezTo>
                  <a:cubicBezTo>
                    <a:pt x="37" y="41"/>
                    <a:pt x="21" y="78"/>
                    <a:pt x="0" y="111"/>
                  </a:cubicBezTo>
                  <a:cubicBezTo>
                    <a:pt x="0" y="144"/>
                    <a:pt x="0" y="181"/>
                    <a:pt x="21" y="197"/>
                  </a:cubicBezTo>
                  <a:cubicBezTo>
                    <a:pt x="37" y="230"/>
                    <a:pt x="54" y="247"/>
                    <a:pt x="87" y="247"/>
                  </a:cubicBezTo>
                  <a:cubicBezTo>
                    <a:pt x="97" y="250"/>
                    <a:pt x="107" y="251"/>
                    <a:pt x="117" y="251"/>
                  </a:cubicBezTo>
                  <a:cubicBezTo>
                    <a:pt x="171" y="251"/>
                    <a:pt x="210" y="204"/>
                    <a:pt x="227" y="144"/>
                  </a:cubicBezTo>
                  <a:cubicBezTo>
                    <a:pt x="244" y="111"/>
                    <a:pt x="227" y="78"/>
                    <a:pt x="206" y="61"/>
                  </a:cubicBezTo>
                  <a:cubicBezTo>
                    <a:pt x="206" y="41"/>
                    <a:pt x="206" y="41"/>
                    <a:pt x="190" y="24"/>
                  </a:cubicBezTo>
                  <a:cubicBezTo>
                    <a:pt x="190" y="8"/>
                    <a:pt x="174" y="8"/>
                    <a:pt x="141" y="8"/>
                  </a:cubicBezTo>
                  <a:cubicBezTo>
                    <a:pt x="136" y="3"/>
                    <a:pt x="129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3997700" y="2812150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1" y="1"/>
                  </a:moveTo>
                  <a:cubicBezTo>
                    <a:pt x="98" y="1"/>
                    <a:pt x="65" y="13"/>
                    <a:pt x="38" y="40"/>
                  </a:cubicBezTo>
                  <a:cubicBezTo>
                    <a:pt x="1" y="110"/>
                    <a:pt x="1" y="181"/>
                    <a:pt x="38" y="230"/>
                  </a:cubicBezTo>
                  <a:cubicBezTo>
                    <a:pt x="54" y="247"/>
                    <a:pt x="71" y="247"/>
                    <a:pt x="87" y="247"/>
                  </a:cubicBezTo>
                  <a:cubicBezTo>
                    <a:pt x="97" y="252"/>
                    <a:pt x="109" y="255"/>
                    <a:pt x="120" y="255"/>
                  </a:cubicBezTo>
                  <a:cubicBezTo>
                    <a:pt x="150" y="255"/>
                    <a:pt x="183" y="237"/>
                    <a:pt x="207" y="214"/>
                  </a:cubicBezTo>
                  <a:cubicBezTo>
                    <a:pt x="244" y="164"/>
                    <a:pt x="244" y="110"/>
                    <a:pt x="227" y="77"/>
                  </a:cubicBezTo>
                  <a:cubicBezTo>
                    <a:pt x="227" y="61"/>
                    <a:pt x="207" y="40"/>
                    <a:pt x="207" y="24"/>
                  </a:cubicBezTo>
                  <a:cubicBezTo>
                    <a:pt x="185" y="9"/>
                    <a:pt x="158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3991725" y="2840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41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3" y="50"/>
                    <a:pt x="1" y="116"/>
                    <a:pt x="17" y="186"/>
                  </a:cubicBezTo>
                  <a:cubicBezTo>
                    <a:pt x="33" y="219"/>
                    <a:pt x="54" y="235"/>
                    <a:pt x="71" y="256"/>
                  </a:cubicBezTo>
                  <a:cubicBezTo>
                    <a:pt x="87" y="264"/>
                    <a:pt x="104" y="268"/>
                    <a:pt x="119" y="268"/>
                  </a:cubicBezTo>
                  <a:cubicBezTo>
                    <a:pt x="133" y="268"/>
                    <a:pt x="147" y="264"/>
                    <a:pt x="157" y="256"/>
                  </a:cubicBezTo>
                  <a:cubicBezTo>
                    <a:pt x="190" y="235"/>
                    <a:pt x="207" y="219"/>
                    <a:pt x="223" y="186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40" y="66"/>
                    <a:pt x="223" y="50"/>
                    <a:pt x="207" y="29"/>
                  </a:cubicBezTo>
                  <a:lnTo>
                    <a:pt x="190" y="13"/>
                  </a:lnTo>
                  <a:cubicBezTo>
                    <a:pt x="174" y="4"/>
                    <a:pt x="15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3996475" y="27972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29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17" y="177"/>
                    <a:pt x="17" y="210"/>
                  </a:cubicBezTo>
                  <a:cubicBezTo>
                    <a:pt x="33" y="226"/>
                    <a:pt x="70" y="247"/>
                    <a:pt x="87" y="247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9" y="241"/>
                    <a:pt x="173" y="226"/>
                  </a:cubicBezTo>
                  <a:cubicBezTo>
                    <a:pt x="206" y="210"/>
                    <a:pt x="223" y="177"/>
                    <a:pt x="223" y="144"/>
                  </a:cubicBezTo>
                  <a:cubicBezTo>
                    <a:pt x="239" y="107"/>
                    <a:pt x="239" y="74"/>
                    <a:pt x="223" y="57"/>
                  </a:cubicBezTo>
                  <a:cubicBezTo>
                    <a:pt x="206" y="41"/>
                    <a:pt x="206" y="41"/>
                    <a:pt x="206" y="20"/>
                  </a:cubicBezTo>
                  <a:cubicBezTo>
                    <a:pt x="190" y="3"/>
                    <a:pt x="173" y="3"/>
                    <a:pt x="153" y="3"/>
                  </a:cubicBezTo>
                  <a:cubicBezTo>
                    <a:pt x="145" y="1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989975" y="2824000"/>
              <a:ext cx="6100" cy="6450"/>
            </a:xfrm>
            <a:custGeom>
              <a:avLst/>
              <a:gdLst/>
              <a:ahLst/>
              <a:cxnLst/>
              <a:rect l="l" t="t" r="r" b="b"/>
              <a:pathLst>
                <a:path w="244" h="258" extrusionOk="0">
                  <a:moveTo>
                    <a:pt x="134" y="1"/>
                  </a:moveTo>
                  <a:cubicBezTo>
                    <a:pt x="103" y="1"/>
                    <a:pt x="67" y="20"/>
                    <a:pt x="38" y="49"/>
                  </a:cubicBezTo>
                  <a:cubicBezTo>
                    <a:pt x="21" y="65"/>
                    <a:pt x="21" y="82"/>
                    <a:pt x="21" y="102"/>
                  </a:cubicBezTo>
                  <a:cubicBezTo>
                    <a:pt x="0" y="152"/>
                    <a:pt x="0" y="205"/>
                    <a:pt x="38" y="238"/>
                  </a:cubicBezTo>
                  <a:cubicBezTo>
                    <a:pt x="57" y="248"/>
                    <a:pt x="82" y="257"/>
                    <a:pt x="107" y="257"/>
                  </a:cubicBezTo>
                  <a:cubicBezTo>
                    <a:pt x="126" y="257"/>
                    <a:pt x="143" y="252"/>
                    <a:pt x="157" y="238"/>
                  </a:cubicBezTo>
                  <a:cubicBezTo>
                    <a:pt x="174" y="238"/>
                    <a:pt x="190" y="222"/>
                    <a:pt x="207" y="205"/>
                  </a:cubicBezTo>
                  <a:cubicBezTo>
                    <a:pt x="244" y="152"/>
                    <a:pt x="244" y="65"/>
                    <a:pt x="190" y="32"/>
                  </a:cubicBezTo>
                  <a:cubicBezTo>
                    <a:pt x="176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3994725" y="2749650"/>
              <a:ext cx="5575" cy="4850"/>
            </a:xfrm>
            <a:custGeom>
              <a:avLst/>
              <a:gdLst/>
              <a:ahLst/>
              <a:cxnLst/>
              <a:rect l="l" t="t" r="r" b="b"/>
              <a:pathLst>
                <a:path w="223" h="194" extrusionOk="0">
                  <a:moveTo>
                    <a:pt x="17" y="1"/>
                  </a:moveTo>
                  <a:cubicBezTo>
                    <a:pt x="17" y="17"/>
                    <a:pt x="17" y="34"/>
                    <a:pt x="0" y="34"/>
                  </a:cubicBezTo>
                  <a:cubicBezTo>
                    <a:pt x="0" y="67"/>
                    <a:pt x="0" y="104"/>
                    <a:pt x="17" y="137"/>
                  </a:cubicBezTo>
                  <a:cubicBezTo>
                    <a:pt x="37" y="170"/>
                    <a:pt x="54" y="190"/>
                    <a:pt x="87" y="190"/>
                  </a:cubicBezTo>
                  <a:cubicBezTo>
                    <a:pt x="95" y="192"/>
                    <a:pt x="104" y="193"/>
                    <a:pt x="112" y="193"/>
                  </a:cubicBezTo>
                  <a:cubicBezTo>
                    <a:pt x="169" y="193"/>
                    <a:pt x="208" y="145"/>
                    <a:pt x="223" y="87"/>
                  </a:cubicBezTo>
                  <a:lnTo>
                    <a:pt x="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993075" y="278235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1"/>
                  </a:moveTo>
                  <a:cubicBezTo>
                    <a:pt x="115" y="1"/>
                    <a:pt x="101" y="6"/>
                    <a:pt x="83" y="16"/>
                  </a:cubicBezTo>
                  <a:cubicBezTo>
                    <a:pt x="50" y="33"/>
                    <a:pt x="33" y="49"/>
                    <a:pt x="17" y="82"/>
                  </a:cubicBezTo>
                  <a:cubicBezTo>
                    <a:pt x="0" y="119"/>
                    <a:pt x="0" y="152"/>
                    <a:pt x="0" y="185"/>
                  </a:cubicBezTo>
                  <a:cubicBezTo>
                    <a:pt x="12" y="237"/>
                    <a:pt x="51" y="268"/>
                    <a:pt x="99" y="268"/>
                  </a:cubicBezTo>
                  <a:cubicBezTo>
                    <a:pt x="116" y="268"/>
                    <a:pt x="134" y="264"/>
                    <a:pt x="153" y="255"/>
                  </a:cubicBezTo>
                  <a:cubicBezTo>
                    <a:pt x="206" y="239"/>
                    <a:pt x="239" y="152"/>
                    <a:pt x="223" y="82"/>
                  </a:cubicBezTo>
                  <a:cubicBezTo>
                    <a:pt x="223" y="66"/>
                    <a:pt x="206" y="49"/>
                    <a:pt x="186" y="33"/>
                  </a:cubicBezTo>
                  <a:lnTo>
                    <a:pt x="169" y="16"/>
                  </a:lnTo>
                  <a:cubicBezTo>
                    <a:pt x="153" y="6"/>
                    <a:pt x="140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988725" y="27630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35" y="1"/>
                  </a:moveTo>
                  <a:cubicBezTo>
                    <a:pt x="121" y="1"/>
                    <a:pt x="104" y="5"/>
                    <a:pt x="88" y="13"/>
                  </a:cubicBezTo>
                  <a:cubicBezTo>
                    <a:pt x="34" y="29"/>
                    <a:pt x="1" y="116"/>
                    <a:pt x="17" y="170"/>
                  </a:cubicBezTo>
                  <a:cubicBezTo>
                    <a:pt x="17" y="203"/>
                    <a:pt x="34" y="236"/>
                    <a:pt x="71" y="252"/>
                  </a:cubicBezTo>
                  <a:lnTo>
                    <a:pt x="153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7"/>
                    <a:pt x="224" y="46"/>
                    <a:pt x="207" y="29"/>
                  </a:cubicBezTo>
                  <a:cubicBezTo>
                    <a:pt x="191" y="13"/>
                    <a:pt x="191" y="13"/>
                    <a:pt x="174" y="13"/>
                  </a:cubicBezTo>
                  <a:cubicBezTo>
                    <a:pt x="164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984825" y="2809025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38" y="0"/>
                  </a:moveTo>
                  <a:cubicBezTo>
                    <a:pt x="123" y="0"/>
                    <a:pt x="105" y="5"/>
                    <a:pt x="87" y="13"/>
                  </a:cubicBezTo>
                  <a:cubicBezTo>
                    <a:pt x="37" y="29"/>
                    <a:pt x="0" y="99"/>
                    <a:pt x="21" y="165"/>
                  </a:cubicBezTo>
                  <a:cubicBezTo>
                    <a:pt x="21" y="202"/>
                    <a:pt x="37" y="235"/>
                    <a:pt x="70" y="235"/>
                  </a:cubicBezTo>
                  <a:cubicBezTo>
                    <a:pt x="79" y="244"/>
                    <a:pt x="92" y="248"/>
                    <a:pt x="107" y="248"/>
                  </a:cubicBezTo>
                  <a:cubicBezTo>
                    <a:pt x="123" y="248"/>
                    <a:pt x="140" y="244"/>
                    <a:pt x="157" y="235"/>
                  </a:cubicBezTo>
                  <a:cubicBezTo>
                    <a:pt x="190" y="235"/>
                    <a:pt x="206" y="202"/>
                    <a:pt x="227" y="186"/>
                  </a:cubicBezTo>
                  <a:cubicBezTo>
                    <a:pt x="244" y="149"/>
                    <a:pt x="244" y="116"/>
                    <a:pt x="227" y="83"/>
                  </a:cubicBezTo>
                  <a:cubicBezTo>
                    <a:pt x="227" y="62"/>
                    <a:pt x="227" y="46"/>
                    <a:pt x="206" y="29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008950" y="2797800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41" y="0"/>
                  </a:moveTo>
                  <a:cubicBezTo>
                    <a:pt x="107" y="0"/>
                    <a:pt x="71" y="19"/>
                    <a:pt x="50" y="50"/>
                  </a:cubicBezTo>
                  <a:cubicBezTo>
                    <a:pt x="0" y="99"/>
                    <a:pt x="0" y="186"/>
                    <a:pt x="50" y="223"/>
                  </a:cubicBezTo>
                  <a:cubicBezTo>
                    <a:pt x="66" y="239"/>
                    <a:pt x="87" y="239"/>
                    <a:pt x="103" y="256"/>
                  </a:cubicBezTo>
                  <a:cubicBezTo>
                    <a:pt x="136" y="256"/>
                    <a:pt x="169" y="239"/>
                    <a:pt x="206" y="202"/>
                  </a:cubicBezTo>
                  <a:cubicBezTo>
                    <a:pt x="239" y="169"/>
                    <a:pt x="256" y="120"/>
                    <a:pt x="239" y="66"/>
                  </a:cubicBezTo>
                  <a:cubicBezTo>
                    <a:pt x="223" y="50"/>
                    <a:pt x="223" y="33"/>
                    <a:pt x="206" y="33"/>
                  </a:cubicBezTo>
                  <a:cubicBezTo>
                    <a:pt x="190" y="10"/>
                    <a:pt x="166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078925" y="2841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8" y="1"/>
                  </a:moveTo>
                  <a:cubicBezTo>
                    <a:pt x="71" y="1"/>
                    <a:pt x="17" y="49"/>
                    <a:pt x="17" y="107"/>
                  </a:cubicBezTo>
                  <a:cubicBezTo>
                    <a:pt x="0" y="160"/>
                    <a:pt x="17" y="193"/>
                    <a:pt x="33" y="210"/>
                  </a:cubicBezTo>
                  <a:cubicBezTo>
                    <a:pt x="50" y="247"/>
                    <a:pt x="71" y="247"/>
                    <a:pt x="87" y="263"/>
                  </a:cubicBezTo>
                  <a:cubicBezTo>
                    <a:pt x="120" y="263"/>
                    <a:pt x="153" y="263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40" y="90"/>
                    <a:pt x="223" y="57"/>
                  </a:cubicBezTo>
                  <a:cubicBezTo>
                    <a:pt x="207" y="41"/>
                    <a:pt x="207" y="41"/>
                    <a:pt x="207" y="20"/>
                  </a:cubicBezTo>
                  <a:lnTo>
                    <a:pt x="190" y="20"/>
                  </a:lnTo>
                  <a:cubicBezTo>
                    <a:pt x="174" y="4"/>
                    <a:pt x="153" y="4"/>
                    <a:pt x="153" y="4"/>
                  </a:cubicBezTo>
                  <a:cubicBezTo>
                    <a:pt x="145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083675" y="274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9" y="0"/>
                  </a:moveTo>
                  <a:cubicBezTo>
                    <a:pt x="124" y="0"/>
                    <a:pt x="111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17" y="202"/>
                    <a:pt x="50" y="239"/>
                    <a:pt x="66" y="239"/>
                  </a:cubicBezTo>
                  <a:cubicBezTo>
                    <a:pt x="103" y="256"/>
                    <a:pt x="120" y="256"/>
                    <a:pt x="153" y="256"/>
                  </a:cubicBezTo>
                  <a:cubicBezTo>
                    <a:pt x="190" y="239"/>
                    <a:pt x="206" y="202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33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90975" y="2782750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04" y="0"/>
                  </a:moveTo>
                  <a:cubicBezTo>
                    <a:pt x="67" y="17"/>
                    <a:pt x="17" y="50"/>
                    <a:pt x="1" y="103"/>
                  </a:cubicBezTo>
                  <a:cubicBezTo>
                    <a:pt x="1" y="136"/>
                    <a:pt x="1" y="169"/>
                    <a:pt x="17" y="206"/>
                  </a:cubicBezTo>
                  <a:cubicBezTo>
                    <a:pt x="34" y="239"/>
                    <a:pt x="50" y="256"/>
                    <a:pt x="83" y="256"/>
                  </a:cubicBezTo>
                  <a:cubicBezTo>
                    <a:pt x="90" y="258"/>
                    <a:pt x="98" y="259"/>
                    <a:pt x="105" y="259"/>
                  </a:cubicBezTo>
                  <a:cubicBezTo>
                    <a:pt x="154" y="259"/>
                    <a:pt x="209" y="214"/>
                    <a:pt x="224" y="153"/>
                  </a:cubicBezTo>
                  <a:lnTo>
                    <a:pt x="224" y="120"/>
                  </a:lnTo>
                  <a:cubicBezTo>
                    <a:pt x="224" y="83"/>
                    <a:pt x="207" y="50"/>
                    <a:pt x="186" y="33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075925" y="27777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0" y="0"/>
                  </a:moveTo>
                  <a:cubicBezTo>
                    <a:pt x="125" y="0"/>
                    <a:pt x="112" y="4"/>
                    <a:pt x="104" y="12"/>
                  </a:cubicBezTo>
                  <a:cubicBezTo>
                    <a:pt x="34" y="45"/>
                    <a:pt x="1" y="116"/>
                    <a:pt x="17" y="181"/>
                  </a:cubicBezTo>
                  <a:cubicBezTo>
                    <a:pt x="34" y="219"/>
                    <a:pt x="50" y="235"/>
                    <a:pt x="67" y="252"/>
                  </a:cubicBezTo>
                  <a:cubicBezTo>
                    <a:pt x="85" y="260"/>
                    <a:pt x="103" y="264"/>
                    <a:pt x="118" y="264"/>
                  </a:cubicBezTo>
                  <a:cubicBezTo>
                    <a:pt x="133" y="264"/>
                    <a:pt x="145" y="260"/>
                    <a:pt x="153" y="252"/>
                  </a:cubicBezTo>
                  <a:cubicBezTo>
                    <a:pt x="224" y="219"/>
                    <a:pt x="257" y="149"/>
                    <a:pt x="240" y="78"/>
                  </a:cubicBezTo>
                  <a:cubicBezTo>
                    <a:pt x="240" y="62"/>
                    <a:pt x="224" y="45"/>
                    <a:pt x="207" y="29"/>
                  </a:cubicBezTo>
                  <a:lnTo>
                    <a:pt x="191" y="12"/>
                  </a:lnTo>
                  <a:cubicBezTo>
                    <a:pt x="172" y="4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042025" y="2755925"/>
              <a:ext cx="6425" cy="6650"/>
            </a:xfrm>
            <a:custGeom>
              <a:avLst/>
              <a:gdLst/>
              <a:ahLst/>
              <a:cxnLst/>
              <a:rect l="l" t="t" r="r" b="b"/>
              <a:pathLst>
                <a:path w="257" h="266" extrusionOk="0">
                  <a:moveTo>
                    <a:pt x="144" y="0"/>
                  </a:moveTo>
                  <a:cubicBezTo>
                    <a:pt x="108" y="0"/>
                    <a:pt x="70" y="17"/>
                    <a:pt x="50" y="59"/>
                  </a:cubicBezTo>
                  <a:cubicBezTo>
                    <a:pt x="0" y="108"/>
                    <a:pt x="0" y="195"/>
                    <a:pt x="50" y="228"/>
                  </a:cubicBezTo>
                  <a:cubicBezTo>
                    <a:pt x="66" y="249"/>
                    <a:pt x="83" y="249"/>
                    <a:pt x="104" y="265"/>
                  </a:cubicBezTo>
                  <a:cubicBezTo>
                    <a:pt x="137" y="265"/>
                    <a:pt x="170" y="249"/>
                    <a:pt x="207" y="211"/>
                  </a:cubicBezTo>
                  <a:cubicBezTo>
                    <a:pt x="240" y="178"/>
                    <a:pt x="256" y="125"/>
                    <a:pt x="240" y="75"/>
                  </a:cubicBezTo>
                  <a:cubicBezTo>
                    <a:pt x="223" y="59"/>
                    <a:pt x="223" y="42"/>
                    <a:pt x="207" y="22"/>
                  </a:cubicBezTo>
                  <a:cubicBezTo>
                    <a:pt x="192" y="8"/>
                    <a:pt x="168" y="0"/>
                    <a:pt x="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078500" y="27973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34" y="1"/>
                  </a:moveTo>
                  <a:cubicBezTo>
                    <a:pt x="100" y="1"/>
                    <a:pt x="65" y="19"/>
                    <a:pt x="34" y="50"/>
                  </a:cubicBezTo>
                  <a:cubicBezTo>
                    <a:pt x="1" y="100"/>
                    <a:pt x="1" y="186"/>
                    <a:pt x="34" y="219"/>
                  </a:cubicBezTo>
                  <a:cubicBezTo>
                    <a:pt x="57" y="242"/>
                    <a:pt x="82" y="252"/>
                    <a:pt x="107" y="252"/>
                  </a:cubicBezTo>
                  <a:cubicBezTo>
                    <a:pt x="141" y="252"/>
                    <a:pt x="176" y="233"/>
                    <a:pt x="207" y="203"/>
                  </a:cubicBezTo>
                  <a:cubicBezTo>
                    <a:pt x="240" y="153"/>
                    <a:pt x="240" y="67"/>
                    <a:pt x="207" y="34"/>
                  </a:cubicBezTo>
                  <a:cubicBezTo>
                    <a:pt x="184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079325" y="2733200"/>
              <a:ext cx="6025" cy="6250"/>
            </a:xfrm>
            <a:custGeom>
              <a:avLst/>
              <a:gdLst/>
              <a:ahLst/>
              <a:cxnLst/>
              <a:rect l="l" t="t" r="r" b="b"/>
              <a:pathLst>
                <a:path w="241" h="250" extrusionOk="0">
                  <a:moveTo>
                    <a:pt x="118" y="0"/>
                  </a:moveTo>
                  <a:cubicBezTo>
                    <a:pt x="71" y="0"/>
                    <a:pt x="15" y="48"/>
                    <a:pt x="1" y="106"/>
                  </a:cubicBezTo>
                  <a:cubicBezTo>
                    <a:pt x="1" y="143"/>
                    <a:pt x="1" y="176"/>
                    <a:pt x="17" y="193"/>
                  </a:cubicBezTo>
                  <a:cubicBezTo>
                    <a:pt x="34" y="230"/>
                    <a:pt x="55" y="246"/>
                    <a:pt x="88" y="246"/>
                  </a:cubicBezTo>
                  <a:cubicBezTo>
                    <a:pt x="96" y="248"/>
                    <a:pt x="105" y="249"/>
                    <a:pt x="113" y="249"/>
                  </a:cubicBezTo>
                  <a:cubicBezTo>
                    <a:pt x="169" y="249"/>
                    <a:pt x="209" y="201"/>
                    <a:pt x="224" y="143"/>
                  </a:cubicBezTo>
                  <a:cubicBezTo>
                    <a:pt x="240" y="90"/>
                    <a:pt x="224" y="57"/>
                    <a:pt x="191" y="24"/>
                  </a:cubicBezTo>
                  <a:cubicBezTo>
                    <a:pt x="191" y="3"/>
                    <a:pt x="174" y="3"/>
                    <a:pt x="137" y="3"/>
                  </a:cubicBezTo>
                  <a:cubicBezTo>
                    <a:pt x="131" y="1"/>
                    <a:pt x="124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115000" y="2757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5" y="1"/>
                  </a:moveTo>
                  <a:cubicBezTo>
                    <a:pt x="120" y="1"/>
                    <a:pt x="104" y="5"/>
                    <a:pt x="87" y="13"/>
                  </a:cubicBezTo>
                  <a:cubicBezTo>
                    <a:pt x="50" y="29"/>
                    <a:pt x="33" y="46"/>
                    <a:pt x="17" y="79"/>
                  </a:cubicBezTo>
                  <a:cubicBezTo>
                    <a:pt x="1" y="116"/>
                    <a:pt x="1" y="149"/>
                    <a:pt x="17" y="182"/>
                  </a:cubicBezTo>
                  <a:cubicBezTo>
                    <a:pt x="31" y="226"/>
                    <a:pt x="69" y="256"/>
                    <a:pt x="120" y="256"/>
                  </a:cubicBezTo>
                  <a:cubicBezTo>
                    <a:pt x="130" y="256"/>
                    <a:pt x="141" y="255"/>
                    <a:pt x="153" y="252"/>
                  </a:cubicBezTo>
                  <a:cubicBezTo>
                    <a:pt x="207" y="219"/>
                    <a:pt x="240" y="149"/>
                    <a:pt x="223" y="79"/>
                  </a:cubicBezTo>
                  <a:cubicBezTo>
                    <a:pt x="223" y="62"/>
                    <a:pt x="207" y="46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112000" y="2798700"/>
              <a:ext cx="6025" cy="6175"/>
            </a:xfrm>
            <a:custGeom>
              <a:avLst/>
              <a:gdLst/>
              <a:ahLst/>
              <a:cxnLst/>
              <a:rect l="l" t="t" r="r" b="b"/>
              <a:pathLst>
                <a:path w="241" h="247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34" y="63"/>
                    <a:pt x="17" y="84"/>
                    <a:pt x="17" y="100"/>
                  </a:cubicBezTo>
                  <a:cubicBezTo>
                    <a:pt x="1" y="150"/>
                    <a:pt x="17" y="187"/>
                    <a:pt x="34" y="220"/>
                  </a:cubicBezTo>
                  <a:cubicBezTo>
                    <a:pt x="53" y="239"/>
                    <a:pt x="80" y="247"/>
                    <a:pt x="105" y="247"/>
                  </a:cubicBezTo>
                  <a:cubicBezTo>
                    <a:pt x="123" y="247"/>
                    <a:pt x="140" y="243"/>
                    <a:pt x="153" y="236"/>
                  </a:cubicBezTo>
                  <a:cubicBezTo>
                    <a:pt x="170" y="236"/>
                    <a:pt x="191" y="220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069850" y="2760600"/>
              <a:ext cx="5700" cy="6300"/>
            </a:xfrm>
            <a:custGeom>
              <a:avLst/>
              <a:gdLst/>
              <a:ahLst/>
              <a:cxnLst/>
              <a:rect l="l" t="t" r="r" b="b"/>
              <a:pathLst>
                <a:path w="228" h="252" extrusionOk="0">
                  <a:moveTo>
                    <a:pt x="119" y="1"/>
                  </a:moveTo>
                  <a:cubicBezTo>
                    <a:pt x="102" y="1"/>
                    <a:pt x="82" y="8"/>
                    <a:pt x="71" y="8"/>
                  </a:cubicBezTo>
                  <a:cubicBezTo>
                    <a:pt x="38" y="24"/>
                    <a:pt x="21" y="62"/>
                    <a:pt x="1" y="111"/>
                  </a:cubicBezTo>
                  <a:cubicBezTo>
                    <a:pt x="1" y="144"/>
                    <a:pt x="1" y="181"/>
                    <a:pt x="21" y="198"/>
                  </a:cubicBezTo>
                  <a:cubicBezTo>
                    <a:pt x="38" y="231"/>
                    <a:pt x="54" y="247"/>
                    <a:pt x="87" y="247"/>
                  </a:cubicBezTo>
                  <a:cubicBezTo>
                    <a:pt x="95" y="250"/>
                    <a:pt x="103" y="252"/>
                    <a:pt x="111" y="252"/>
                  </a:cubicBezTo>
                  <a:cubicBezTo>
                    <a:pt x="156" y="252"/>
                    <a:pt x="196" y="207"/>
                    <a:pt x="227" y="165"/>
                  </a:cubicBezTo>
                  <a:lnTo>
                    <a:pt x="227" y="144"/>
                  </a:lnTo>
                  <a:cubicBezTo>
                    <a:pt x="227" y="95"/>
                    <a:pt x="227" y="62"/>
                    <a:pt x="190" y="24"/>
                  </a:cubicBezTo>
                  <a:cubicBezTo>
                    <a:pt x="174" y="8"/>
                    <a:pt x="157" y="8"/>
                    <a:pt x="141" y="8"/>
                  </a:cubicBezTo>
                  <a:cubicBezTo>
                    <a:pt x="135" y="2"/>
                    <a:pt x="128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113650" y="2815425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9" y="0"/>
                  </a:moveTo>
                  <a:cubicBezTo>
                    <a:pt x="136" y="0"/>
                    <a:pt x="123" y="4"/>
                    <a:pt x="104" y="12"/>
                  </a:cubicBezTo>
                  <a:cubicBezTo>
                    <a:pt x="38" y="33"/>
                    <a:pt x="1" y="116"/>
                    <a:pt x="22" y="169"/>
                  </a:cubicBezTo>
                  <a:cubicBezTo>
                    <a:pt x="38" y="202"/>
                    <a:pt x="55" y="239"/>
                    <a:pt x="71" y="239"/>
                  </a:cubicBezTo>
                  <a:cubicBezTo>
                    <a:pt x="104" y="256"/>
                    <a:pt x="141" y="256"/>
                    <a:pt x="158" y="256"/>
                  </a:cubicBezTo>
                  <a:cubicBezTo>
                    <a:pt x="191" y="239"/>
                    <a:pt x="207" y="202"/>
                    <a:pt x="228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44" y="66"/>
                    <a:pt x="228" y="50"/>
                    <a:pt x="207" y="33"/>
                  </a:cubicBezTo>
                  <a:cubicBezTo>
                    <a:pt x="207" y="12"/>
                    <a:pt x="191" y="12"/>
                    <a:pt x="191" y="12"/>
                  </a:cubicBezTo>
                  <a:cubicBezTo>
                    <a:pt x="174" y="4"/>
                    <a:pt x="16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091400" y="28282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87" y="0"/>
                    <a:pt x="50" y="17"/>
                    <a:pt x="33" y="54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73"/>
                    <a:pt x="17" y="206"/>
                    <a:pt x="33" y="223"/>
                  </a:cubicBezTo>
                  <a:cubicBezTo>
                    <a:pt x="56" y="246"/>
                    <a:pt x="81" y="256"/>
                    <a:pt x="106" y="256"/>
                  </a:cubicBezTo>
                  <a:cubicBezTo>
                    <a:pt x="141" y="256"/>
                    <a:pt x="176" y="237"/>
                    <a:pt x="207" y="206"/>
                  </a:cubicBezTo>
                  <a:cubicBezTo>
                    <a:pt x="239" y="157"/>
                    <a:pt x="239" y="70"/>
                    <a:pt x="190" y="17"/>
                  </a:cubicBezTo>
                  <a:cubicBezTo>
                    <a:pt x="169" y="0"/>
                    <a:pt x="136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087475" y="2720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7" y="0"/>
                  </a:moveTo>
                  <a:cubicBezTo>
                    <a:pt x="121" y="0"/>
                    <a:pt x="104" y="5"/>
                    <a:pt x="87" y="13"/>
                  </a:cubicBezTo>
                  <a:cubicBezTo>
                    <a:pt x="71" y="13"/>
                    <a:pt x="38" y="50"/>
                    <a:pt x="17" y="83"/>
                  </a:cubicBezTo>
                  <a:cubicBezTo>
                    <a:pt x="1" y="116"/>
                    <a:pt x="1" y="153"/>
                    <a:pt x="17" y="169"/>
                  </a:cubicBezTo>
                  <a:cubicBezTo>
                    <a:pt x="17" y="202"/>
                    <a:pt x="38" y="240"/>
                    <a:pt x="71" y="240"/>
                  </a:cubicBezTo>
                  <a:cubicBezTo>
                    <a:pt x="87" y="256"/>
                    <a:pt x="120" y="256"/>
                    <a:pt x="157" y="256"/>
                  </a:cubicBezTo>
                  <a:cubicBezTo>
                    <a:pt x="207" y="219"/>
                    <a:pt x="244" y="153"/>
                    <a:pt x="223" y="83"/>
                  </a:cubicBezTo>
                  <a:cubicBezTo>
                    <a:pt x="223" y="66"/>
                    <a:pt x="207" y="50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6" y="5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086250" y="27647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3" y="50"/>
                    <a:pt x="17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33" y="240"/>
                    <a:pt x="66" y="256"/>
                    <a:pt x="103" y="256"/>
                  </a:cubicBezTo>
                  <a:cubicBezTo>
                    <a:pt x="110" y="258"/>
                    <a:pt x="117" y="259"/>
                    <a:pt x="124" y="259"/>
                  </a:cubicBezTo>
                  <a:cubicBezTo>
                    <a:pt x="170" y="259"/>
                    <a:pt x="225" y="214"/>
                    <a:pt x="239" y="153"/>
                  </a:cubicBezTo>
                  <a:cubicBezTo>
                    <a:pt x="239" y="120"/>
                    <a:pt x="239" y="83"/>
                    <a:pt x="223" y="50"/>
                  </a:cubicBezTo>
                  <a:lnTo>
                    <a:pt x="206" y="34"/>
                  </a:ln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095200" y="27363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58" y="1"/>
                  </a:moveTo>
                  <a:cubicBezTo>
                    <a:pt x="87" y="1"/>
                    <a:pt x="17" y="50"/>
                    <a:pt x="17" y="120"/>
                  </a:cubicBezTo>
                  <a:cubicBezTo>
                    <a:pt x="1" y="153"/>
                    <a:pt x="1" y="186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7" y="261"/>
                    <a:pt x="107" y="263"/>
                    <a:pt x="117" y="263"/>
                  </a:cubicBezTo>
                  <a:cubicBezTo>
                    <a:pt x="140" y="263"/>
                    <a:pt x="162" y="252"/>
                    <a:pt x="174" y="240"/>
                  </a:cubicBezTo>
                  <a:cubicBezTo>
                    <a:pt x="207" y="223"/>
                    <a:pt x="224" y="186"/>
                    <a:pt x="224" y="153"/>
                  </a:cubicBezTo>
                  <a:cubicBezTo>
                    <a:pt x="244" y="120"/>
                    <a:pt x="244" y="83"/>
                    <a:pt x="224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1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074175" y="28227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1" y="1"/>
                  </a:moveTo>
                  <a:cubicBezTo>
                    <a:pt x="126" y="1"/>
                    <a:pt x="112" y="5"/>
                    <a:pt x="104" y="13"/>
                  </a:cubicBezTo>
                  <a:cubicBezTo>
                    <a:pt x="34" y="50"/>
                    <a:pt x="1" y="116"/>
                    <a:pt x="17" y="186"/>
                  </a:cubicBezTo>
                  <a:cubicBezTo>
                    <a:pt x="30" y="240"/>
                    <a:pt x="74" y="262"/>
                    <a:pt x="118" y="262"/>
                  </a:cubicBezTo>
                  <a:cubicBezTo>
                    <a:pt x="132" y="262"/>
                    <a:pt x="145" y="260"/>
                    <a:pt x="158" y="256"/>
                  </a:cubicBezTo>
                  <a:cubicBezTo>
                    <a:pt x="223" y="219"/>
                    <a:pt x="261" y="153"/>
                    <a:pt x="240" y="83"/>
                  </a:cubicBezTo>
                  <a:cubicBezTo>
                    <a:pt x="223" y="67"/>
                    <a:pt x="223" y="50"/>
                    <a:pt x="207" y="30"/>
                  </a:cubicBezTo>
                  <a:cubicBezTo>
                    <a:pt x="190" y="30"/>
                    <a:pt x="190" y="13"/>
                    <a:pt x="190" y="13"/>
                  </a:cubicBezTo>
                  <a:cubicBezTo>
                    <a:pt x="174" y="5"/>
                    <a:pt x="156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034300" y="2771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122" y="0"/>
                    <a:pt x="113" y="2"/>
                    <a:pt x="103" y="7"/>
                  </a:cubicBezTo>
                  <a:cubicBezTo>
                    <a:pt x="83" y="7"/>
                    <a:pt x="50" y="28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64"/>
                    <a:pt x="17" y="197"/>
                    <a:pt x="33" y="234"/>
                  </a:cubicBezTo>
                  <a:cubicBezTo>
                    <a:pt x="55" y="248"/>
                    <a:pt x="81" y="257"/>
                    <a:pt x="107" y="257"/>
                  </a:cubicBezTo>
                  <a:cubicBezTo>
                    <a:pt x="141" y="257"/>
                    <a:pt x="176" y="243"/>
                    <a:pt x="206" y="213"/>
                  </a:cubicBezTo>
                  <a:cubicBezTo>
                    <a:pt x="239" y="147"/>
                    <a:pt x="239" y="77"/>
                    <a:pt x="186" y="28"/>
                  </a:cubicBezTo>
                  <a:cubicBezTo>
                    <a:pt x="174" y="13"/>
                    <a:pt x="154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028625" y="2755975"/>
              <a:ext cx="6100" cy="6250"/>
            </a:xfrm>
            <a:custGeom>
              <a:avLst/>
              <a:gdLst/>
              <a:ahLst/>
              <a:cxnLst/>
              <a:rect l="l" t="t" r="r" b="b"/>
              <a:pathLst>
                <a:path w="244" h="250" extrusionOk="0">
                  <a:moveTo>
                    <a:pt x="131" y="0"/>
                  </a:moveTo>
                  <a:cubicBezTo>
                    <a:pt x="72" y="0"/>
                    <a:pt x="21" y="49"/>
                    <a:pt x="21" y="106"/>
                  </a:cubicBezTo>
                  <a:cubicBezTo>
                    <a:pt x="1" y="143"/>
                    <a:pt x="1" y="176"/>
                    <a:pt x="21" y="193"/>
                  </a:cubicBezTo>
                  <a:cubicBezTo>
                    <a:pt x="38" y="226"/>
                    <a:pt x="71" y="247"/>
                    <a:pt x="87" y="247"/>
                  </a:cubicBezTo>
                  <a:cubicBezTo>
                    <a:pt x="96" y="249"/>
                    <a:pt x="104" y="250"/>
                    <a:pt x="112" y="250"/>
                  </a:cubicBezTo>
                  <a:cubicBezTo>
                    <a:pt x="169" y="250"/>
                    <a:pt x="209" y="201"/>
                    <a:pt x="227" y="143"/>
                  </a:cubicBezTo>
                  <a:cubicBezTo>
                    <a:pt x="244" y="106"/>
                    <a:pt x="227" y="73"/>
                    <a:pt x="227" y="57"/>
                  </a:cubicBezTo>
                  <a:cubicBezTo>
                    <a:pt x="207" y="40"/>
                    <a:pt x="207" y="40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40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037700" y="2850150"/>
              <a:ext cx="3425" cy="425"/>
            </a:xfrm>
            <a:custGeom>
              <a:avLst/>
              <a:gdLst/>
              <a:ahLst/>
              <a:cxnLst/>
              <a:rect l="l" t="t" r="r" b="b"/>
              <a:pathLst>
                <a:path w="137" h="17" extrusionOk="0">
                  <a:moveTo>
                    <a:pt x="87" y="0"/>
                  </a:moveTo>
                  <a:cubicBezTo>
                    <a:pt x="50" y="0"/>
                    <a:pt x="33" y="0"/>
                    <a:pt x="0" y="17"/>
                  </a:cubicBezTo>
                  <a:lnTo>
                    <a:pt x="136" y="17"/>
                  </a:lnTo>
                  <a:cubicBezTo>
                    <a:pt x="120" y="17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035950" y="27886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5"/>
                    <a:pt x="17" y="106"/>
                  </a:cubicBezTo>
                  <a:cubicBezTo>
                    <a:pt x="0" y="139"/>
                    <a:pt x="0" y="176"/>
                    <a:pt x="17" y="209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06" y="209"/>
                    <a:pt x="22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036875" y="280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3" y="1"/>
                  </a:moveTo>
                  <a:cubicBezTo>
                    <a:pt x="86" y="1"/>
                    <a:pt x="31" y="46"/>
                    <a:pt x="17" y="107"/>
                  </a:cubicBezTo>
                  <a:cubicBezTo>
                    <a:pt x="0" y="177"/>
                    <a:pt x="33" y="243"/>
                    <a:pt x="103" y="243"/>
                  </a:cubicBezTo>
                  <a:cubicBezTo>
                    <a:pt x="113" y="249"/>
                    <a:pt x="122" y="252"/>
                    <a:pt x="129" y="252"/>
                  </a:cubicBezTo>
                  <a:cubicBezTo>
                    <a:pt x="148" y="252"/>
                    <a:pt x="163" y="238"/>
                    <a:pt x="186" y="227"/>
                  </a:cubicBezTo>
                  <a:cubicBezTo>
                    <a:pt x="206" y="210"/>
                    <a:pt x="223" y="177"/>
                    <a:pt x="239" y="140"/>
                  </a:cubicBezTo>
                  <a:cubicBezTo>
                    <a:pt x="239" y="107"/>
                    <a:pt x="239" y="74"/>
                    <a:pt x="223" y="58"/>
                  </a:cubicBezTo>
                  <a:cubicBezTo>
                    <a:pt x="223" y="37"/>
                    <a:pt x="223" y="37"/>
                    <a:pt x="206" y="21"/>
                  </a:cubicBezTo>
                  <a:cubicBezTo>
                    <a:pt x="186" y="4"/>
                    <a:pt x="169" y="4"/>
                    <a:pt x="153" y="4"/>
                  </a:cubicBezTo>
                  <a:cubicBezTo>
                    <a:pt x="146" y="2"/>
                    <a:pt x="140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030375" y="2818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17" y="38"/>
                    <a:pt x="1" y="12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4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4"/>
                    <a:pt x="223" y="87"/>
                    <a:pt x="223" y="54"/>
                  </a:cubicBezTo>
                  <a:cubicBezTo>
                    <a:pt x="207" y="54"/>
                    <a:pt x="207" y="38"/>
                    <a:pt x="190" y="38"/>
                  </a:cubicBezTo>
                  <a:cubicBezTo>
                    <a:pt x="190" y="21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034300" y="283285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4"/>
                    <a:pt x="83" y="264"/>
                  </a:cubicBezTo>
                  <a:cubicBezTo>
                    <a:pt x="120" y="264"/>
                    <a:pt x="136" y="264"/>
                    <a:pt x="169" y="227"/>
                  </a:cubicBezTo>
                  <a:cubicBezTo>
                    <a:pt x="186" y="210"/>
                    <a:pt x="223" y="194"/>
                    <a:pt x="223" y="161"/>
                  </a:cubicBezTo>
                  <a:cubicBezTo>
                    <a:pt x="223" y="124"/>
                    <a:pt x="223" y="91"/>
                    <a:pt x="206" y="58"/>
                  </a:cubicBezTo>
                  <a:cubicBezTo>
                    <a:pt x="206" y="37"/>
                    <a:pt x="206" y="37"/>
                    <a:pt x="186" y="37"/>
                  </a:cubicBezTo>
                  <a:cubicBezTo>
                    <a:pt x="169" y="20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064300" y="27912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4" y="45"/>
                    <a:pt x="17" y="106"/>
                  </a:cubicBezTo>
                  <a:cubicBezTo>
                    <a:pt x="0" y="139"/>
                    <a:pt x="17" y="176"/>
                    <a:pt x="37" y="209"/>
                  </a:cubicBezTo>
                  <a:cubicBezTo>
                    <a:pt x="37" y="226"/>
                    <a:pt x="70" y="242"/>
                    <a:pt x="103" y="259"/>
                  </a:cubicBezTo>
                  <a:cubicBezTo>
                    <a:pt x="157" y="259"/>
                    <a:pt x="223" y="209"/>
                    <a:pt x="243" y="139"/>
                  </a:cubicBezTo>
                  <a:cubicBezTo>
                    <a:pt x="243" y="106"/>
                    <a:pt x="243" y="73"/>
                    <a:pt x="223" y="53"/>
                  </a:cubicBezTo>
                  <a:cubicBezTo>
                    <a:pt x="223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059125" y="2821275"/>
              <a:ext cx="6125" cy="6200"/>
            </a:xfrm>
            <a:custGeom>
              <a:avLst/>
              <a:gdLst/>
              <a:ahLst/>
              <a:cxnLst/>
              <a:rect l="l" t="t" r="r" b="b"/>
              <a:pathLst>
                <a:path w="245" h="248" extrusionOk="0">
                  <a:moveTo>
                    <a:pt x="128" y="1"/>
                  </a:moveTo>
                  <a:cubicBezTo>
                    <a:pt x="74" y="1"/>
                    <a:pt x="35" y="48"/>
                    <a:pt x="17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7" y="246"/>
                    <a:pt x="105" y="248"/>
                    <a:pt x="114" y="248"/>
                  </a:cubicBezTo>
                  <a:cubicBezTo>
                    <a:pt x="170" y="248"/>
                    <a:pt x="209" y="202"/>
                    <a:pt x="224" y="141"/>
                  </a:cubicBezTo>
                  <a:cubicBezTo>
                    <a:pt x="244" y="108"/>
                    <a:pt x="244" y="71"/>
                    <a:pt x="224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5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064300" y="2837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40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7" y="50"/>
                    <a:pt x="17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7" y="239"/>
                    <a:pt x="54" y="256"/>
                    <a:pt x="87" y="256"/>
                  </a:cubicBezTo>
                  <a:cubicBezTo>
                    <a:pt x="96" y="258"/>
                    <a:pt x="105" y="259"/>
                    <a:pt x="113" y="259"/>
                  </a:cubicBezTo>
                  <a:cubicBezTo>
                    <a:pt x="169" y="259"/>
                    <a:pt x="208" y="214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3"/>
                    <a:pt x="190" y="33"/>
                  </a:cubicBezTo>
                  <a:cubicBezTo>
                    <a:pt x="173" y="17"/>
                    <a:pt x="157" y="17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051825" y="280450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19" y="1"/>
                  </a:moveTo>
                  <a:cubicBezTo>
                    <a:pt x="70" y="1"/>
                    <a:pt x="18" y="46"/>
                    <a:pt x="0" y="107"/>
                  </a:cubicBezTo>
                  <a:cubicBezTo>
                    <a:pt x="0" y="140"/>
                    <a:pt x="0" y="177"/>
                    <a:pt x="21" y="194"/>
                  </a:cubicBezTo>
                  <a:cubicBezTo>
                    <a:pt x="37" y="227"/>
                    <a:pt x="54" y="243"/>
                    <a:pt x="87" y="243"/>
                  </a:cubicBezTo>
                  <a:cubicBezTo>
                    <a:pt x="97" y="246"/>
                    <a:pt x="107" y="248"/>
                    <a:pt x="116" y="248"/>
                  </a:cubicBezTo>
                  <a:cubicBezTo>
                    <a:pt x="171" y="248"/>
                    <a:pt x="209" y="200"/>
                    <a:pt x="227" y="140"/>
                  </a:cubicBezTo>
                  <a:cubicBezTo>
                    <a:pt x="243" y="107"/>
                    <a:pt x="227" y="74"/>
                    <a:pt x="206" y="58"/>
                  </a:cubicBezTo>
                  <a:cubicBezTo>
                    <a:pt x="206" y="37"/>
                    <a:pt x="206" y="37"/>
                    <a:pt x="190" y="21"/>
                  </a:cubicBezTo>
                  <a:cubicBezTo>
                    <a:pt x="190" y="4"/>
                    <a:pt x="173" y="4"/>
                    <a:pt x="140" y="4"/>
                  </a:cubicBezTo>
                  <a:cubicBezTo>
                    <a:pt x="133" y="2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062125" y="27757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7" y="1"/>
                  </a:moveTo>
                  <a:cubicBezTo>
                    <a:pt x="103" y="1"/>
                    <a:pt x="67" y="17"/>
                    <a:pt x="38" y="55"/>
                  </a:cubicBezTo>
                  <a:cubicBezTo>
                    <a:pt x="0" y="109"/>
                    <a:pt x="0" y="179"/>
                    <a:pt x="38" y="229"/>
                  </a:cubicBezTo>
                  <a:cubicBezTo>
                    <a:pt x="58" y="251"/>
                    <a:pt x="82" y="260"/>
                    <a:pt x="107" y="260"/>
                  </a:cubicBezTo>
                  <a:cubicBezTo>
                    <a:pt x="141" y="260"/>
                    <a:pt x="178" y="241"/>
                    <a:pt x="207" y="212"/>
                  </a:cubicBezTo>
                  <a:cubicBezTo>
                    <a:pt x="244" y="158"/>
                    <a:pt x="244" y="76"/>
                    <a:pt x="207" y="22"/>
                  </a:cubicBezTo>
                  <a:cubicBezTo>
                    <a:pt x="186" y="9"/>
                    <a:pt x="16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056550" y="275885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35" y="1"/>
                  </a:moveTo>
                  <a:cubicBezTo>
                    <a:pt x="126" y="1"/>
                    <a:pt x="116" y="2"/>
                    <a:pt x="104" y="8"/>
                  </a:cubicBezTo>
                  <a:cubicBezTo>
                    <a:pt x="38" y="45"/>
                    <a:pt x="1" y="111"/>
                    <a:pt x="17" y="181"/>
                  </a:cubicBezTo>
                  <a:cubicBezTo>
                    <a:pt x="38" y="214"/>
                    <a:pt x="54" y="235"/>
                    <a:pt x="71" y="251"/>
                  </a:cubicBezTo>
                  <a:cubicBezTo>
                    <a:pt x="87" y="259"/>
                    <a:pt x="105" y="263"/>
                    <a:pt x="120" y="263"/>
                  </a:cubicBezTo>
                  <a:cubicBezTo>
                    <a:pt x="136" y="263"/>
                    <a:pt x="149" y="259"/>
                    <a:pt x="157" y="251"/>
                  </a:cubicBezTo>
                  <a:cubicBezTo>
                    <a:pt x="190" y="235"/>
                    <a:pt x="207" y="214"/>
                    <a:pt x="223" y="181"/>
                  </a:cubicBezTo>
                  <a:cubicBezTo>
                    <a:pt x="244" y="148"/>
                    <a:pt x="244" y="111"/>
                    <a:pt x="244" y="78"/>
                  </a:cubicBezTo>
                  <a:cubicBezTo>
                    <a:pt x="244" y="61"/>
                    <a:pt x="223" y="45"/>
                    <a:pt x="207" y="28"/>
                  </a:cubicBezTo>
                  <a:cubicBezTo>
                    <a:pt x="207" y="28"/>
                    <a:pt x="190" y="28"/>
                    <a:pt x="190" y="8"/>
                  </a:cubicBezTo>
                  <a:cubicBezTo>
                    <a:pt x="168" y="8"/>
                    <a:pt x="154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069025" y="27457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20" y="1"/>
                    <a:pt x="87" y="1"/>
                    <a:pt x="54" y="38"/>
                  </a:cubicBezTo>
                  <a:cubicBezTo>
                    <a:pt x="34" y="55"/>
                    <a:pt x="17" y="71"/>
                    <a:pt x="1" y="104"/>
                  </a:cubicBezTo>
                  <a:cubicBezTo>
                    <a:pt x="1" y="141"/>
                    <a:pt x="1" y="174"/>
                    <a:pt x="17" y="207"/>
                  </a:cubicBezTo>
                  <a:cubicBezTo>
                    <a:pt x="34" y="244"/>
                    <a:pt x="54" y="261"/>
                    <a:pt x="87" y="261"/>
                  </a:cubicBezTo>
                  <a:cubicBezTo>
                    <a:pt x="93" y="263"/>
                    <a:pt x="100" y="264"/>
                    <a:pt x="106" y="264"/>
                  </a:cubicBezTo>
                  <a:cubicBezTo>
                    <a:pt x="153" y="264"/>
                    <a:pt x="209" y="215"/>
                    <a:pt x="223" y="158"/>
                  </a:cubicBezTo>
                  <a:cubicBezTo>
                    <a:pt x="223" y="121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17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4066050" y="2806825"/>
              <a:ext cx="6400" cy="6300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144" y="1"/>
                  </a:moveTo>
                  <a:cubicBezTo>
                    <a:pt x="109" y="1"/>
                    <a:pt x="71" y="18"/>
                    <a:pt x="50" y="47"/>
                  </a:cubicBezTo>
                  <a:cubicBezTo>
                    <a:pt x="0" y="101"/>
                    <a:pt x="0" y="187"/>
                    <a:pt x="50" y="220"/>
                  </a:cubicBezTo>
                  <a:cubicBezTo>
                    <a:pt x="65" y="243"/>
                    <a:pt x="89" y="252"/>
                    <a:pt x="114" y="252"/>
                  </a:cubicBezTo>
                  <a:cubicBezTo>
                    <a:pt x="149" y="252"/>
                    <a:pt x="187" y="233"/>
                    <a:pt x="206" y="204"/>
                  </a:cubicBezTo>
                  <a:cubicBezTo>
                    <a:pt x="256" y="150"/>
                    <a:pt x="256" y="68"/>
                    <a:pt x="206" y="31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123975" y="27392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74" y="0"/>
                    <a:pt x="35" y="46"/>
                    <a:pt x="21" y="106"/>
                  </a:cubicBezTo>
                  <a:cubicBezTo>
                    <a:pt x="0" y="139"/>
                    <a:pt x="21" y="172"/>
                    <a:pt x="21" y="210"/>
                  </a:cubicBezTo>
                  <a:cubicBezTo>
                    <a:pt x="37" y="226"/>
                    <a:pt x="70" y="242"/>
                    <a:pt x="87" y="259"/>
                  </a:cubicBezTo>
                  <a:cubicBezTo>
                    <a:pt x="157" y="259"/>
                    <a:pt x="227" y="210"/>
                    <a:pt x="227" y="139"/>
                  </a:cubicBezTo>
                  <a:cubicBezTo>
                    <a:pt x="243" y="106"/>
                    <a:pt x="243" y="90"/>
                    <a:pt x="227" y="53"/>
                  </a:cubicBezTo>
                  <a:cubicBezTo>
                    <a:pt x="206" y="36"/>
                    <a:pt x="206" y="36"/>
                    <a:pt x="206" y="2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3885250" y="27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0"/>
                  </a:moveTo>
                  <a:cubicBezTo>
                    <a:pt x="74" y="0"/>
                    <a:pt x="31" y="46"/>
                    <a:pt x="17" y="107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67" y="243"/>
                    <a:pt x="87" y="259"/>
                  </a:cubicBezTo>
                  <a:cubicBezTo>
                    <a:pt x="153" y="259"/>
                    <a:pt x="207" y="210"/>
                    <a:pt x="223" y="139"/>
                  </a:cubicBezTo>
                  <a:cubicBezTo>
                    <a:pt x="240" y="107"/>
                    <a:pt x="240" y="74"/>
                    <a:pt x="223" y="53"/>
                  </a:cubicBezTo>
                  <a:cubicBezTo>
                    <a:pt x="207" y="36"/>
                    <a:pt x="207" y="36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4" y="1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3880100" y="27903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3" y="1"/>
                  </a:moveTo>
                  <a:cubicBezTo>
                    <a:pt x="68" y="1"/>
                    <a:pt x="14" y="49"/>
                    <a:pt x="0" y="108"/>
                  </a:cubicBezTo>
                  <a:cubicBezTo>
                    <a:pt x="0" y="141"/>
                    <a:pt x="0" y="174"/>
                    <a:pt x="17" y="191"/>
                  </a:cubicBezTo>
                  <a:cubicBezTo>
                    <a:pt x="33" y="228"/>
                    <a:pt x="50" y="244"/>
                    <a:pt x="87" y="244"/>
                  </a:cubicBezTo>
                  <a:cubicBezTo>
                    <a:pt x="96" y="247"/>
                    <a:pt x="104" y="248"/>
                    <a:pt x="112" y="248"/>
                  </a:cubicBezTo>
                  <a:cubicBezTo>
                    <a:pt x="166" y="248"/>
                    <a:pt x="209" y="202"/>
                    <a:pt x="223" y="141"/>
                  </a:cubicBezTo>
                  <a:cubicBezTo>
                    <a:pt x="240" y="108"/>
                    <a:pt x="223" y="71"/>
                    <a:pt x="207" y="55"/>
                  </a:cubicBezTo>
                  <a:cubicBezTo>
                    <a:pt x="207" y="38"/>
                    <a:pt x="207" y="38"/>
                    <a:pt x="190" y="22"/>
                  </a:cubicBezTo>
                  <a:cubicBezTo>
                    <a:pt x="190" y="5"/>
                    <a:pt x="169" y="5"/>
                    <a:pt x="136" y="5"/>
                  </a:cubicBezTo>
                  <a:cubicBezTo>
                    <a:pt x="129" y="2"/>
                    <a:pt x="121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3875775" y="283775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36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0" y="101"/>
                    <a:pt x="0" y="187"/>
                    <a:pt x="33" y="220"/>
                  </a:cubicBezTo>
                  <a:cubicBezTo>
                    <a:pt x="54" y="237"/>
                    <a:pt x="70" y="237"/>
                    <a:pt x="87" y="253"/>
                  </a:cubicBezTo>
                  <a:cubicBezTo>
                    <a:pt x="120" y="253"/>
                    <a:pt x="173" y="237"/>
                    <a:pt x="206" y="204"/>
                  </a:cubicBezTo>
                  <a:cubicBezTo>
                    <a:pt x="223" y="171"/>
                    <a:pt x="239" y="117"/>
                    <a:pt x="223" y="68"/>
                  </a:cubicBezTo>
                  <a:cubicBezTo>
                    <a:pt x="223" y="47"/>
                    <a:pt x="206" y="31"/>
                    <a:pt x="206" y="31"/>
                  </a:cubicBezTo>
                  <a:cubicBezTo>
                    <a:pt x="186" y="10"/>
                    <a:pt x="161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3890000" y="27148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17"/>
                  </a:cubicBezTo>
                  <a:cubicBezTo>
                    <a:pt x="33" y="54"/>
                    <a:pt x="0" y="70"/>
                    <a:pt x="0" y="103"/>
                  </a:cubicBezTo>
                  <a:cubicBezTo>
                    <a:pt x="0" y="140"/>
                    <a:pt x="0" y="173"/>
                    <a:pt x="17" y="206"/>
                  </a:cubicBezTo>
                  <a:cubicBezTo>
                    <a:pt x="33" y="223"/>
                    <a:pt x="50" y="260"/>
                    <a:pt x="83" y="260"/>
                  </a:cubicBezTo>
                  <a:cubicBezTo>
                    <a:pt x="136" y="260"/>
                    <a:pt x="206" y="223"/>
                    <a:pt x="223" y="157"/>
                  </a:cubicBezTo>
                  <a:cubicBezTo>
                    <a:pt x="223" y="120"/>
                    <a:pt x="223" y="87"/>
                    <a:pt x="206" y="54"/>
                  </a:cubicBezTo>
                  <a:cubicBezTo>
                    <a:pt x="206" y="37"/>
                    <a:pt x="186" y="37"/>
                    <a:pt x="186" y="37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890400" y="27294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120" y="1"/>
                    <a:pt x="104" y="1"/>
                    <a:pt x="87" y="17"/>
                  </a:cubicBezTo>
                  <a:cubicBezTo>
                    <a:pt x="50" y="34"/>
                    <a:pt x="17" y="71"/>
                    <a:pt x="17" y="120"/>
                  </a:cubicBezTo>
                  <a:cubicBezTo>
                    <a:pt x="1" y="153"/>
                    <a:pt x="17" y="190"/>
                    <a:pt x="17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6" y="261"/>
                  </a:cubicBezTo>
                  <a:cubicBezTo>
                    <a:pt x="169" y="261"/>
                    <a:pt x="209" y="216"/>
                    <a:pt x="223" y="174"/>
                  </a:cubicBezTo>
                  <a:cubicBezTo>
                    <a:pt x="223" y="153"/>
                    <a:pt x="223" y="153"/>
                    <a:pt x="240" y="153"/>
                  </a:cubicBezTo>
                  <a:cubicBezTo>
                    <a:pt x="240" y="104"/>
                    <a:pt x="223" y="71"/>
                    <a:pt x="207" y="34"/>
                  </a:cubicBezTo>
                  <a:cubicBezTo>
                    <a:pt x="19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874525" y="2822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6" y="0"/>
                  </a:moveTo>
                  <a:cubicBezTo>
                    <a:pt x="67" y="0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6"/>
                    <a:pt x="67" y="263"/>
                    <a:pt x="83" y="263"/>
                  </a:cubicBezTo>
                  <a:cubicBezTo>
                    <a:pt x="120" y="263"/>
                    <a:pt x="153" y="263"/>
                    <a:pt x="170" y="226"/>
                  </a:cubicBezTo>
                  <a:cubicBezTo>
                    <a:pt x="207" y="210"/>
                    <a:pt x="223" y="193"/>
                    <a:pt x="223" y="160"/>
                  </a:cubicBezTo>
                  <a:cubicBezTo>
                    <a:pt x="240" y="123"/>
                    <a:pt x="223" y="90"/>
                    <a:pt x="223" y="57"/>
                  </a:cubicBezTo>
                  <a:lnTo>
                    <a:pt x="207" y="37"/>
                  </a:lnTo>
                  <a:cubicBezTo>
                    <a:pt x="186" y="20"/>
                    <a:pt x="170" y="4"/>
                    <a:pt x="153" y="4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86900" y="28231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7" y="0"/>
                  </a:moveTo>
                  <a:cubicBezTo>
                    <a:pt x="104" y="0"/>
                    <a:pt x="73" y="19"/>
                    <a:pt x="54" y="50"/>
                  </a:cubicBezTo>
                  <a:cubicBezTo>
                    <a:pt x="1" y="99"/>
                    <a:pt x="1" y="186"/>
                    <a:pt x="54" y="239"/>
                  </a:cubicBezTo>
                  <a:cubicBezTo>
                    <a:pt x="71" y="239"/>
                    <a:pt x="71" y="256"/>
                    <a:pt x="87" y="256"/>
                  </a:cubicBezTo>
                  <a:cubicBezTo>
                    <a:pt x="100" y="260"/>
                    <a:pt x="112" y="262"/>
                    <a:pt x="123" y="262"/>
                  </a:cubicBezTo>
                  <a:cubicBezTo>
                    <a:pt x="157" y="262"/>
                    <a:pt x="182" y="243"/>
                    <a:pt x="207" y="202"/>
                  </a:cubicBezTo>
                  <a:cubicBezTo>
                    <a:pt x="244" y="169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33"/>
                  </a:cubicBezTo>
                  <a:cubicBezTo>
                    <a:pt x="186" y="10"/>
                    <a:pt x="161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892575" y="2840575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15" y="1"/>
                  </a:moveTo>
                  <a:cubicBezTo>
                    <a:pt x="66" y="1"/>
                    <a:pt x="15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3" y="243"/>
                  </a:cubicBezTo>
                  <a:cubicBezTo>
                    <a:pt x="91" y="246"/>
                    <a:pt x="99" y="248"/>
                    <a:pt x="107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39" y="91"/>
                    <a:pt x="223" y="58"/>
                    <a:pt x="186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9" y="2"/>
                    <a:pt x="122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3871025" y="280812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0" y="0"/>
                  </a:moveTo>
                  <a:cubicBezTo>
                    <a:pt x="117" y="0"/>
                    <a:pt x="104" y="6"/>
                    <a:pt x="87" y="16"/>
                  </a:cubicBezTo>
                  <a:cubicBezTo>
                    <a:pt x="54" y="16"/>
                    <a:pt x="38" y="49"/>
                    <a:pt x="17" y="65"/>
                  </a:cubicBezTo>
                  <a:cubicBezTo>
                    <a:pt x="1" y="98"/>
                    <a:pt x="1" y="135"/>
                    <a:pt x="1" y="168"/>
                  </a:cubicBezTo>
                  <a:cubicBezTo>
                    <a:pt x="13" y="220"/>
                    <a:pt x="54" y="251"/>
                    <a:pt x="96" y="251"/>
                  </a:cubicBezTo>
                  <a:cubicBezTo>
                    <a:pt x="111" y="251"/>
                    <a:pt x="127" y="247"/>
                    <a:pt x="141" y="238"/>
                  </a:cubicBezTo>
                  <a:cubicBezTo>
                    <a:pt x="207" y="222"/>
                    <a:pt x="244" y="152"/>
                    <a:pt x="223" y="82"/>
                  </a:cubicBezTo>
                  <a:cubicBezTo>
                    <a:pt x="223" y="49"/>
                    <a:pt x="207" y="32"/>
                    <a:pt x="190" y="32"/>
                  </a:cubicBezTo>
                  <a:cubicBezTo>
                    <a:pt x="190" y="16"/>
                    <a:pt x="174" y="16"/>
                    <a:pt x="174" y="16"/>
                  </a:cubicBezTo>
                  <a:cubicBezTo>
                    <a:pt x="157" y="6"/>
                    <a:pt x="144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152300" y="27929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1"/>
                  </a:moveTo>
                  <a:cubicBezTo>
                    <a:pt x="74" y="1"/>
                    <a:pt x="36" y="49"/>
                    <a:pt x="22" y="108"/>
                  </a:cubicBezTo>
                  <a:cubicBezTo>
                    <a:pt x="1" y="141"/>
                    <a:pt x="1" y="174"/>
                    <a:pt x="22" y="212"/>
                  </a:cubicBezTo>
                  <a:cubicBezTo>
                    <a:pt x="38" y="228"/>
                    <a:pt x="71" y="245"/>
                    <a:pt x="88" y="261"/>
                  </a:cubicBezTo>
                  <a:cubicBezTo>
                    <a:pt x="125" y="261"/>
                    <a:pt x="158" y="245"/>
                    <a:pt x="174" y="228"/>
                  </a:cubicBezTo>
                  <a:cubicBezTo>
                    <a:pt x="207" y="212"/>
                    <a:pt x="228" y="174"/>
                    <a:pt x="228" y="141"/>
                  </a:cubicBezTo>
                  <a:cubicBezTo>
                    <a:pt x="244" y="108"/>
                    <a:pt x="244" y="71"/>
                    <a:pt x="228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1" y="22"/>
                    <a:pt x="174" y="5"/>
                    <a:pt x="158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136450" y="27894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1" y="0"/>
                  </a:moveTo>
                  <a:cubicBezTo>
                    <a:pt x="70" y="0"/>
                    <a:pt x="15" y="48"/>
                    <a:pt x="0" y="106"/>
                  </a:cubicBezTo>
                  <a:cubicBezTo>
                    <a:pt x="0" y="143"/>
                    <a:pt x="0" y="176"/>
                    <a:pt x="17" y="209"/>
                  </a:cubicBezTo>
                  <a:cubicBezTo>
                    <a:pt x="37" y="226"/>
                    <a:pt x="54" y="246"/>
                    <a:pt x="87" y="263"/>
                  </a:cubicBezTo>
                  <a:cubicBezTo>
                    <a:pt x="157" y="263"/>
                    <a:pt x="206" y="226"/>
                    <a:pt x="223" y="160"/>
                  </a:cubicBezTo>
                  <a:cubicBezTo>
                    <a:pt x="243" y="106"/>
                    <a:pt x="223" y="57"/>
                    <a:pt x="190" y="40"/>
                  </a:cubicBezTo>
                  <a:cubicBezTo>
                    <a:pt x="190" y="20"/>
                    <a:pt x="173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156225" y="28075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8" y="1"/>
                  </a:moveTo>
                  <a:cubicBezTo>
                    <a:pt x="71" y="1"/>
                    <a:pt x="15" y="49"/>
                    <a:pt x="1" y="107"/>
                  </a:cubicBezTo>
                  <a:cubicBezTo>
                    <a:pt x="1" y="144"/>
                    <a:pt x="1" y="177"/>
                    <a:pt x="17" y="210"/>
                  </a:cubicBezTo>
                  <a:cubicBezTo>
                    <a:pt x="34" y="226"/>
                    <a:pt x="50" y="247"/>
                    <a:pt x="87" y="247"/>
                  </a:cubicBezTo>
                  <a:cubicBezTo>
                    <a:pt x="97" y="252"/>
                    <a:pt x="106" y="254"/>
                    <a:pt x="115" y="254"/>
                  </a:cubicBezTo>
                  <a:cubicBezTo>
                    <a:pt x="138" y="254"/>
                    <a:pt x="159" y="241"/>
                    <a:pt x="174" y="226"/>
                  </a:cubicBezTo>
                  <a:cubicBezTo>
                    <a:pt x="207" y="210"/>
                    <a:pt x="223" y="177"/>
                    <a:pt x="223" y="144"/>
                  </a:cubicBezTo>
                  <a:cubicBezTo>
                    <a:pt x="240" y="107"/>
                    <a:pt x="223" y="74"/>
                    <a:pt x="207" y="57"/>
                  </a:cubicBezTo>
                  <a:cubicBezTo>
                    <a:pt x="207" y="41"/>
                    <a:pt x="207" y="41"/>
                    <a:pt x="190" y="20"/>
                  </a:cubicBezTo>
                  <a:cubicBezTo>
                    <a:pt x="190" y="4"/>
                    <a:pt x="174" y="4"/>
                    <a:pt x="137" y="4"/>
                  </a:cubicBezTo>
                  <a:cubicBezTo>
                    <a:pt x="131" y="2"/>
                    <a:pt x="124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197875" y="2752325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47" y="1"/>
                  </a:moveTo>
                  <a:cubicBezTo>
                    <a:pt x="133" y="1"/>
                    <a:pt x="120" y="5"/>
                    <a:pt x="103" y="13"/>
                  </a:cubicBezTo>
                  <a:cubicBezTo>
                    <a:pt x="33" y="30"/>
                    <a:pt x="0" y="116"/>
                    <a:pt x="17" y="166"/>
                  </a:cubicBezTo>
                  <a:cubicBezTo>
                    <a:pt x="33" y="203"/>
                    <a:pt x="54" y="236"/>
                    <a:pt x="70" y="252"/>
                  </a:cubicBezTo>
                  <a:lnTo>
                    <a:pt x="157" y="252"/>
                  </a:lnTo>
                  <a:cubicBezTo>
                    <a:pt x="223" y="219"/>
                    <a:pt x="260" y="149"/>
                    <a:pt x="239" y="83"/>
                  </a:cubicBezTo>
                  <a:cubicBezTo>
                    <a:pt x="239" y="63"/>
                    <a:pt x="223" y="46"/>
                    <a:pt x="206" y="30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60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3886900" y="277590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38" y="1"/>
                  </a:moveTo>
                  <a:cubicBezTo>
                    <a:pt x="105" y="1"/>
                    <a:pt x="73" y="19"/>
                    <a:pt x="54" y="47"/>
                  </a:cubicBezTo>
                  <a:cubicBezTo>
                    <a:pt x="1" y="101"/>
                    <a:pt x="1" y="188"/>
                    <a:pt x="54" y="221"/>
                  </a:cubicBezTo>
                  <a:cubicBezTo>
                    <a:pt x="68" y="243"/>
                    <a:pt x="88" y="252"/>
                    <a:pt x="110" y="252"/>
                  </a:cubicBezTo>
                  <a:cubicBezTo>
                    <a:pt x="142" y="252"/>
                    <a:pt x="178" y="233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86" y="10"/>
                    <a:pt x="162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200450" y="2771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2" y="1"/>
                  </a:moveTo>
                  <a:cubicBezTo>
                    <a:pt x="101" y="1"/>
                    <a:pt x="72" y="14"/>
                    <a:pt x="54" y="43"/>
                  </a:cubicBezTo>
                  <a:cubicBezTo>
                    <a:pt x="0" y="109"/>
                    <a:pt x="0" y="179"/>
                    <a:pt x="54" y="233"/>
                  </a:cubicBezTo>
                  <a:cubicBezTo>
                    <a:pt x="68" y="247"/>
                    <a:pt x="90" y="256"/>
                    <a:pt x="114" y="256"/>
                  </a:cubicBezTo>
                  <a:cubicBezTo>
                    <a:pt x="145" y="256"/>
                    <a:pt x="179" y="242"/>
                    <a:pt x="207" y="212"/>
                  </a:cubicBezTo>
                  <a:cubicBezTo>
                    <a:pt x="240" y="146"/>
                    <a:pt x="240" y="76"/>
                    <a:pt x="207" y="27"/>
                  </a:cubicBezTo>
                  <a:cubicBezTo>
                    <a:pt x="184" y="10"/>
                    <a:pt x="157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872775" y="2773600"/>
              <a:ext cx="5600" cy="6175"/>
            </a:xfrm>
            <a:custGeom>
              <a:avLst/>
              <a:gdLst/>
              <a:ahLst/>
              <a:cxnLst/>
              <a:rect l="l" t="t" r="r" b="b"/>
              <a:pathLst>
                <a:path w="224" h="247" extrusionOk="0">
                  <a:moveTo>
                    <a:pt x="116" y="0"/>
                  </a:moveTo>
                  <a:cubicBezTo>
                    <a:pt x="70" y="0"/>
                    <a:pt x="15" y="45"/>
                    <a:pt x="1" y="106"/>
                  </a:cubicBezTo>
                  <a:cubicBezTo>
                    <a:pt x="1" y="139"/>
                    <a:pt x="1" y="176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5" y="245"/>
                    <a:pt x="102" y="247"/>
                    <a:pt x="110" y="247"/>
                  </a:cubicBezTo>
                  <a:cubicBezTo>
                    <a:pt x="156" y="247"/>
                    <a:pt x="209" y="199"/>
                    <a:pt x="223" y="139"/>
                  </a:cubicBezTo>
                  <a:cubicBezTo>
                    <a:pt x="223" y="106"/>
                    <a:pt x="223" y="73"/>
                    <a:pt x="207" y="36"/>
                  </a:cubicBezTo>
                  <a:cubicBezTo>
                    <a:pt x="207" y="36"/>
                    <a:pt x="207" y="20"/>
                    <a:pt x="190" y="20"/>
                  </a:cubicBezTo>
                  <a:cubicBezTo>
                    <a:pt x="174" y="3"/>
                    <a:pt x="153" y="3"/>
                    <a:pt x="137" y="3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158800" y="27788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53" y="0"/>
                  </a:moveTo>
                  <a:cubicBezTo>
                    <a:pt x="104" y="0"/>
                    <a:pt x="34" y="54"/>
                    <a:pt x="17" y="120"/>
                  </a:cubicBezTo>
                  <a:cubicBezTo>
                    <a:pt x="1" y="190"/>
                    <a:pt x="50" y="260"/>
                    <a:pt x="104" y="260"/>
                  </a:cubicBezTo>
                  <a:cubicBezTo>
                    <a:pt x="137" y="260"/>
                    <a:pt x="174" y="260"/>
                    <a:pt x="190" y="240"/>
                  </a:cubicBezTo>
                  <a:cubicBezTo>
                    <a:pt x="223" y="223"/>
                    <a:pt x="240" y="190"/>
                    <a:pt x="240" y="157"/>
                  </a:cubicBezTo>
                  <a:cubicBezTo>
                    <a:pt x="256" y="120"/>
                    <a:pt x="240" y="87"/>
                    <a:pt x="223" y="54"/>
                  </a:cubicBezTo>
                  <a:cubicBezTo>
                    <a:pt x="223" y="54"/>
                    <a:pt x="223" y="33"/>
                    <a:pt x="207" y="33"/>
                  </a:cubicBezTo>
                  <a:cubicBezTo>
                    <a:pt x="190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228800" y="27579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40" y="0"/>
                  </a:moveTo>
                  <a:cubicBezTo>
                    <a:pt x="125" y="0"/>
                    <a:pt x="112" y="5"/>
                    <a:pt x="103" y="13"/>
                  </a:cubicBezTo>
                  <a:cubicBezTo>
                    <a:pt x="33" y="29"/>
                    <a:pt x="0" y="116"/>
                    <a:pt x="17" y="186"/>
                  </a:cubicBezTo>
                  <a:cubicBezTo>
                    <a:pt x="33" y="203"/>
                    <a:pt x="54" y="235"/>
                    <a:pt x="70" y="252"/>
                  </a:cubicBezTo>
                  <a:cubicBezTo>
                    <a:pt x="87" y="262"/>
                    <a:pt x="103" y="267"/>
                    <a:pt x="118" y="267"/>
                  </a:cubicBezTo>
                  <a:cubicBezTo>
                    <a:pt x="133" y="267"/>
                    <a:pt x="147" y="262"/>
                    <a:pt x="157" y="252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49"/>
                    <a:pt x="239" y="116"/>
                    <a:pt x="239" y="83"/>
                  </a:cubicBezTo>
                  <a:cubicBezTo>
                    <a:pt x="223" y="66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5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855150" y="280192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16" y="1"/>
                  </a:moveTo>
                  <a:cubicBezTo>
                    <a:pt x="70" y="1"/>
                    <a:pt x="15" y="46"/>
                    <a:pt x="1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54" y="243"/>
                    <a:pt x="87" y="264"/>
                  </a:cubicBezTo>
                  <a:cubicBezTo>
                    <a:pt x="104" y="264"/>
                    <a:pt x="137" y="243"/>
                    <a:pt x="174" y="227"/>
                  </a:cubicBezTo>
                  <a:cubicBezTo>
                    <a:pt x="190" y="210"/>
                    <a:pt x="207" y="177"/>
                    <a:pt x="223" y="140"/>
                  </a:cubicBezTo>
                  <a:cubicBezTo>
                    <a:pt x="223" y="107"/>
                    <a:pt x="223" y="74"/>
                    <a:pt x="207" y="58"/>
                  </a:cubicBezTo>
                  <a:cubicBezTo>
                    <a:pt x="207" y="37"/>
                    <a:pt x="190" y="37"/>
                    <a:pt x="190" y="21"/>
                  </a:cubicBezTo>
                  <a:cubicBezTo>
                    <a:pt x="174" y="21"/>
                    <a:pt x="157" y="4"/>
                    <a:pt x="137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851350" y="278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83" y="1"/>
                    <a:pt x="17" y="38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120" y="260"/>
                    <a:pt x="136" y="260"/>
                    <a:pt x="169" y="227"/>
                  </a:cubicBezTo>
                  <a:cubicBezTo>
                    <a:pt x="206" y="207"/>
                    <a:pt x="223" y="190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69" y="2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860725" y="2710375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25" y="0"/>
                  </a:moveTo>
                  <a:cubicBezTo>
                    <a:pt x="102" y="0"/>
                    <a:pt x="82" y="14"/>
                    <a:pt x="70" y="26"/>
                  </a:cubicBezTo>
                  <a:cubicBezTo>
                    <a:pt x="37" y="42"/>
                    <a:pt x="17" y="75"/>
                    <a:pt x="17" y="112"/>
                  </a:cubicBezTo>
                  <a:cubicBezTo>
                    <a:pt x="0" y="145"/>
                    <a:pt x="17" y="178"/>
                    <a:pt x="37" y="195"/>
                  </a:cubicBezTo>
                  <a:cubicBezTo>
                    <a:pt x="54" y="232"/>
                    <a:pt x="70" y="248"/>
                    <a:pt x="103" y="248"/>
                  </a:cubicBezTo>
                  <a:cubicBezTo>
                    <a:pt x="110" y="250"/>
                    <a:pt x="118" y="251"/>
                    <a:pt x="125" y="251"/>
                  </a:cubicBezTo>
                  <a:cubicBezTo>
                    <a:pt x="173" y="251"/>
                    <a:pt x="226" y="206"/>
                    <a:pt x="244" y="145"/>
                  </a:cubicBezTo>
                  <a:cubicBezTo>
                    <a:pt x="244" y="112"/>
                    <a:pt x="244" y="75"/>
                    <a:pt x="223" y="59"/>
                  </a:cubicBezTo>
                  <a:cubicBezTo>
                    <a:pt x="223" y="42"/>
                    <a:pt x="206" y="42"/>
                    <a:pt x="206" y="26"/>
                  </a:cubicBezTo>
                  <a:cubicBezTo>
                    <a:pt x="190" y="9"/>
                    <a:pt x="173" y="9"/>
                    <a:pt x="157" y="9"/>
                  </a:cubicBezTo>
                  <a:cubicBezTo>
                    <a:pt x="146" y="3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838450" y="273542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67" y="1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1" y="190"/>
                  </a:lnTo>
                  <a:cubicBezTo>
                    <a:pt x="13" y="229"/>
                    <a:pt x="51" y="257"/>
                    <a:pt x="91" y="257"/>
                  </a:cubicBezTo>
                  <a:cubicBezTo>
                    <a:pt x="106" y="257"/>
                    <a:pt x="122" y="253"/>
                    <a:pt x="137" y="244"/>
                  </a:cubicBezTo>
                  <a:cubicBezTo>
                    <a:pt x="186" y="223"/>
                    <a:pt x="223" y="141"/>
                    <a:pt x="207" y="87"/>
                  </a:cubicBezTo>
                  <a:cubicBezTo>
                    <a:pt x="207" y="54"/>
                    <a:pt x="186" y="38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04" y="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233950" y="2773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1" y="0"/>
                  </a:moveTo>
                  <a:cubicBezTo>
                    <a:pt x="97" y="0"/>
                    <a:pt x="63" y="13"/>
                    <a:pt x="33" y="40"/>
                  </a:cubicBezTo>
                  <a:cubicBezTo>
                    <a:pt x="33" y="56"/>
                    <a:pt x="17" y="77"/>
                    <a:pt x="17" y="110"/>
                  </a:cubicBezTo>
                  <a:cubicBezTo>
                    <a:pt x="0" y="143"/>
                    <a:pt x="17" y="196"/>
                    <a:pt x="54" y="229"/>
                  </a:cubicBezTo>
                  <a:cubicBezTo>
                    <a:pt x="64" y="249"/>
                    <a:pt x="85" y="257"/>
                    <a:pt x="108" y="257"/>
                  </a:cubicBezTo>
                  <a:cubicBezTo>
                    <a:pt x="124" y="257"/>
                    <a:pt x="142" y="253"/>
                    <a:pt x="157" y="246"/>
                  </a:cubicBezTo>
                  <a:cubicBezTo>
                    <a:pt x="173" y="229"/>
                    <a:pt x="190" y="229"/>
                    <a:pt x="206" y="213"/>
                  </a:cubicBezTo>
                  <a:cubicBezTo>
                    <a:pt x="239" y="143"/>
                    <a:pt x="239" y="77"/>
                    <a:pt x="206" y="23"/>
                  </a:cubicBezTo>
                  <a:cubicBezTo>
                    <a:pt x="184" y="8"/>
                    <a:pt x="158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3895550" y="2689975"/>
              <a:ext cx="2600" cy="1250"/>
            </a:xfrm>
            <a:custGeom>
              <a:avLst/>
              <a:gdLst/>
              <a:ahLst/>
              <a:cxnLst/>
              <a:rect l="l" t="t" r="r" b="b"/>
              <a:pathLst>
                <a:path w="104" h="50" extrusionOk="0">
                  <a:moveTo>
                    <a:pt x="1" y="0"/>
                  </a:moveTo>
                  <a:cubicBezTo>
                    <a:pt x="1" y="1"/>
                    <a:pt x="1" y="17"/>
                    <a:pt x="17" y="17"/>
                  </a:cubicBezTo>
                  <a:cubicBezTo>
                    <a:pt x="34" y="33"/>
                    <a:pt x="50" y="50"/>
                    <a:pt x="67" y="50"/>
                  </a:cubicBezTo>
                  <a:lnTo>
                    <a:pt x="104" y="50"/>
                  </a:lnTo>
                  <a:cubicBezTo>
                    <a:pt x="67" y="33"/>
                    <a:pt x="34" y="1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05600" y="272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38"/>
                    <a:pt x="1" y="104"/>
                    <a:pt x="17" y="174"/>
                  </a:cubicBezTo>
                  <a:cubicBezTo>
                    <a:pt x="34" y="207"/>
                    <a:pt x="54" y="228"/>
                    <a:pt x="71" y="244"/>
                  </a:cubicBezTo>
                  <a:cubicBezTo>
                    <a:pt x="87" y="252"/>
                    <a:pt x="104" y="256"/>
                    <a:pt x="119" y="256"/>
                  </a:cubicBezTo>
                  <a:cubicBezTo>
                    <a:pt x="133" y="256"/>
                    <a:pt x="147" y="252"/>
                    <a:pt x="157" y="244"/>
                  </a:cubicBezTo>
                  <a:cubicBezTo>
                    <a:pt x="190" y="228"/>
                    <a:pt x="207" y="207"/>
                    <a:pt x="223" y="174"/>
                  </a:cubicBezTo>
                  <a:cubicBezTo>
                    <a:pt x="240" y="141"/>
                    <a:pt x="240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cubicBezTo>
                    <a:pt x="207" y="21"/>
                    <a:pt x="190" y="2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8600" y="27392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19" y="0"/>
                  </a:moveTo>
                  <a:cubicBezTo>
                    <a:pt x="69" y="0"/>
                    <a:pt x="14" y="46"/>
                    <a:pt x="0" y="106"/>
                  </a:cubicBezTo>
                  <a:cubicBezTo>
                    <a:pt x="0" y="139"/>
                    <a:pt x="0" y="172"/>
                    <a:pt x="17" y="210"/>
                  </a:cubicBezTo>
                  <a:cubicBezTo>
                    <a:pt x="37" y="226"/>
                    <a:pt x="54" y="242"/>
                    <a:pt x="87" y="259"/>
                  </a:cubicBezTo>
                  <a:cubicBezTo>
                    <a:pt x="140" y="259"/>
                    <a:pt x="206" y="226"/>
                    <a:pt x="223" y="139"/>
                  </a:cubicBezTo>
                  <a:cubicBezTo>
                    <a:pt x="223" y="106"/>
                    <a:pt x="223" y="90"/>
                    <a:pt x="206" y="53"/>
                  </a:cubicBezTo>
                  <a:cubicBezTo>
                    <a:pt x="206" y="36"/>
                    <a:pt x="190" y="36"/>
                    <a:pt x="190" y="36"/>
                  </a:cubicBezTo>
                  <a:cubicBezTo>
                    <a:pt x="173" y="20"/>
                    <a:pt x="157" y="3"/>
                    <a:pt x="140" y="3"/>
                  </a:cubicBezTo>
                  <a:cubicBezTo>
                    <a:pt x="133" y="1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99375" y="27662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5" y="1"/>
                  </a:moveTo>
                  <a:cubicBezTo>
                    <a:pt x="103" y="1"/>
                    <a:pt x="67" y="18"/>
                    <a:pt x="37" y="59"/>
                  </a:cubicBezTo>
                  <a:cubicBezTo>
                    <a:pt x="0" y="109"/>
                    <a:pt x="0" y="179"/>
                    <a:pt x="37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190" y="22"/>
                  </a:cubicBezTo>
                  <a:cubicBezTo>
                    <a:pt x="177" y="9"/>
                    <a:pt x="157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3895150" y="27918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4" y="1"/>
                  </a:moveTo>
                  <a:cubicBezTo>
                    <a:pt x="119" y="1"/>
                    <a:pt x="101" y="5"/>
                    <a:pt x="83" y="13"/>
                  </a:cubicBezTo>
                  <a:cubicBezTo>
                    <a:pt x="33" y="30"/>
                    <a:pt x="0" y="116"/>
                    <a:pt x="17" y="186"/>
                  </a:cubicBezTo>
                  <a:cubicBezTo>
                    <a:pt x="31" y="228"/>
                    <a:pt x="67" y="261"/>
                    <a:pt x="120" y="261"/>
                  </a:cubicBezTo>
                  <a:cubicBezTo>
                    <a:pt x="130" y="261"/>
                    <a:pt x="141" y="259"/>
                    <a:pt x="153" y="257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6" y="30"/>
                    <a:pt x="186" y="13"/>
                    <a:pt x="169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3900700" y="2827475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29" y="0"/>
                  </a:moveTo>
                  <a:cubicBezTo>
                    <a:pt x="116" y="0"/>
                    <a:pt x="104" y="5"/>
                    <a:pt x="88" y="13"/>
                  </a:cubicBezTo>
                  <a:cubicBezTo>
                    <a:pt x="50" y="29"/>
                    <a:pt x="34" y="46"/>
                    <a:pt x="17" y="83"/>
                  </a:cubicBezTo>
                  <a:cubicBezTo>
                    <a:pt x="1" y="116"/>
                    <a:pt x="1" y="149"/>
                    <a:pt x="1" y="169"/>
                  </a:cubicBezTo>
                  <a:cubicBezTo>
                    <a:pt x="17" y="202"/>
                    <a:pt x="34" y="235"/>
                    <a:pt x="67" y="252"/>
                  </a:cubicBezTo>
                  <a:lnTo>
                    <a:pt x="154" y="252"/>
                  </a:lnTo>
                  <a:cubicBezTo>
                    <a:pt x="207" y="219"/>
                    <a:pt x="240" y="149"/>
                    <a:pt x="224" y="83"/>
                  </a:cubicBezTo>
                  <a:cubicBezTo>
                    <a:pt x="224" y="66"/>
                    <a:pt x="207" y="46"/>
                    <a:pt x="191" y="29"/>
                  </a:cubicBezTo>
                  <a:cubicBezTo>
                    <a:pt x="191" y="29"/>
                    <a:pt x="191" y="13"/>
                    <a:pt x="170" y="13"/>
                  </a:cubicBezTo>
                  <a:cubicBezTo>
                    <a:pt x="154" y="5"/>
                    <a:pt x="141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12925" y="27573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20" y="1"/>
                  </a:moveTo>
                  <a:cubicBezTo>
                    <a:pt x="70" y="1"/>
                    <a:pt x="17" y="50"/>
                    <a:pt x="0" y="104"/>
                  </a:cubicBezTo>
                  <a:cubicBezTo>
                    <a:pt x="0" y="137"/>
                    <a:pt x="0" y="170"/>
                    <a:pt x="17" y="207"/>
                  </a:cubicBezTo>
                  <a:cubicBezTo>
                    <a:pt x="33" y="224"/>
                    <a:pt x="50" y="240"/>
                    <a:pt x="87" y="256"/>
                  </a:cubicBezTo>
                  <a:cubicBezTo>
                    <a:pt x="136" y="256"/>
                    <a:pt x="206" y="207"/>
                    <a:pt x="223" y="137"/>
                  </a:cubicBezTo>
                  <a:lnTo>
                    <a:pt x="223" y="104"/>
                  </a:lnTo>
                  <a:cubicBezTo>
                    <a:pt x="223" y="67"/>
                    <a:pt x="206" y="50"/>
                    <a:pt x="190" y="17"/>
                  </a:cubicBezTo>
                  <a:cubicBezTo>
                    <a:pt x="173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3885250" y="28063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104" y="0"/>
                    <a:pt x="87" y="17"/>
                    <a:pt x="50" y="33"/>
                  </a:cubicBezTo>
                  <a:cubicBezTo>
                    <a:pt x="34" y="50"/>
                    <a:pt x="17" y="87"/>
                    <a:pt x="1" y="120"/>
                  </a:cubicBezTo>
                  <a:cubicBezTo>
                    <a:pt x="1" y="153"/>
                    <a:pt x="1" y="190"/>
                    <a:pt x="17" y="206"/>
                  </a:cubicBezTo>
                  <a:cubicBezTo>
                    <a:pt x="34" y="239"/>
                    <a:pt x="50" y="256"/>
                    <a:pt x="87" y="256"/>
                  </a:cubicBezTo>
                  <a:cubicBezTo>
                    <a:pt x="94" y="258"/>
                    <a:pt x="100" y="259"/>
                    <a:pt x="107" y="259"/>
                  </a:cubicBezTo>
                  <a:cubicBezTo>
                    <a:pt x="154" y="259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3899775" y="28100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1" y="1"/>
                  </a:moveTo>
                  <a:cubicBezTo>
                    <a:pt x="72" y="1"/>
                    <a:pt x="19" y="49"/>
                    <a:pt x="1" y="107"/>
                  </a:cubicBezTo>
                  <a:cubicBezTo>
                    <a:pt x="1" y="144"/>
                    <a:pt x="1" y="193"/>
                    <a:pt x="21" y="210"/>
                  </a:cubicBezTo>
                  <a:cubicBezTo>
                    <a:pt x="38" y="226"/>
                    <a:pt x="71" y="247"/>
                    <a:pt x="87" y="264"/>
                  </a:cubicBezTo>
                  <a:cubicBezTo>
                    <a:pt x="125" y="264"/>
                    <a:pt x="158" y="247"/>
                    <a:pt x="174" y="226"/>
                  </a:cubicBezTo>
                  <a:cubicBezTo>
                    <a:pt x="207" y="210"/>
                    <a:pt x="228" y="177"/>
                    <a:pt x="228" y="144"/>
                  </a:cubicBezTo>
                  <a:cubicBezTo>
                    <a:pt x="244" y="107"/>
                    <a:pt x="228" y="74"/>
                    <a:pt x="207" y="57"/>
                  </a:cubicBezTo>
                  <a:cubicBezTo>
                    <a:pt x="207" y="41"/>
                    <a:pt x="207" y="41"/>
                    <a:pt x="191" y="20"/>
                  </a:cubicBezTo>
                  <a:cubicBezTo>
                    <a:pt x="174" y="4"/>
                    <a:pt x="158" y="4"/>
                    <a:pt x="141" y="4"/>
                  </a:cubicBezTo>
                  <a:cubicBezTo>
                    <a:pt x="134" y="2"/>
                    <a:pt x="128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158400" y="2824625"/>
              <a:ext cx="5575" cy="6250"/>
            </a:xfrm>
            <a:custGeom>
              <a:avLst/>
              <a:gdLst/>
              <a:ahLst/>
              <a:cxnLst/>
              <a:rect l="l" t="t" r="r" b="b"/>
              <a:pathLst>
                <a:path w="223" h="250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33" y="40"/>
                    <a:pt x="17" y="77"/>
                    <a:pt x="0" y="110"/>
                  </a:cubicBezTo>
                  <a:cubicBezTo>
                    <a:pt x="0" y="143"/>
                    <a:pt x="0" y="180"/>
                    <a:pt x="17" y="197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3" y="249"/>
                    <a:pt x="100" y="250"/>
                    <a:pt x="107" y="250"/>
                  </a:cubicBezTo>
                  <a:cubicBezTo>
                    <a:pt x="154" y="250"/>
                    <a:pt x="209" y="204"/>
                    <a:pt x="223" y="143"/>
                  </a:cubicBezTo>
                  <a:cubicBezTo>
                    <a:pt x="223" y="110"/>
                    <a:pt x="223" y="77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69" y="7"/>
                    <a:pt x="153" y="7"/>
                    <a:pt x="136" y="7"/>
                  </a:cubicBez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156225" y="27461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0"/>
                  </a:moveTo>
                  <a:cubicBezTo>
                    <a:pt x="87" y="21"/>
                    <a:pt x="50" y="38"/>
                    <a:pt x="34" y="54"/>
                  </a:cubicBezTo>
                  <a:cubicBezTo>
                    <a:pt x="17" y="71"/>
                    <a:pt x="17" y="104"/>
                    <a:pt x="1" y="141"/>
                  </a:cubicBezTo>
                  <a:cubicBezTo>
                    <a:pt x="1" y="174"/>
                    <a:pt x="17" y="207"/>
                    <a:pt x="34" y="227"/>
                  </a:cubicBezTo>
                  <a:cubicBezTo>
                    <a:pt x="56" y="248"/>
                    <a:pt x="80" y="257"/>
                    <a:pt x="104" y="257"/>
                  </a:cubicBezTo>
                  <a:cubicBezTo>
                    <a:pt x="140" y="257"/>
                    <a:pt x="175" y="238"/>
                    <a:pt x="207" y="207"/>
                  </a:cubicBezTo>
                  <a:cubicBezTo>
                    <a:pt x="240" y="157"/>
                    <a:pt x="240" y="71"/>
                    <a:pt x="207" y="38"/>
                  </a:cubicBezTo>
                  <a:cubicBezTo>
                    <a:pt x="174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150675" y="27302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66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9" y="263"/>
                    <a:pt x="223" y="215"/>
                    <a:pt x="223" y="157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157975" y="2762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3" y="1"/>
                    <a:pt x="34" y="50"/>
                    <a:pt x="17" y="120"/>
                  </a:cubicBezTo>
                  <a:cubicBezTo>
                    <a:pt x="1" y="153"/>
                    <a:pt x="17" y="190"/>
                    <a:pt x="34" y="207"/>
                  </a:cubicBezTo>
                  <a:cubicBezTo>
                    <a:pt x="34" y="240"/>
                    <a:pt x="67" y="256"/>
                    <a:pt x="104" y="256"/>
                  </a:cubicBezTo>
                  <a:cubicBezTo>
                    <a:pt x="111" y="259"/>
                    <a:pt x="119" y="261"/>
                    <a:pt x="127" y="261"/>
                  </a:cubicBezTo>
                  <a:cubicBezTo>
                    <a:pt x="173" y="261"/>
                    <a:pt x="226" y="213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163950" y="2730550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44" y="1"/>
                  </a:moveTo>
                  <a:cubicBezTo>
                    <a:pt x="114" y="1"/>
                    <a:pt x="80" y="14"/>
                    <a:pt x="50" y="43"/>
                  </a:cubicBezTo>
                  <a:cubicBezTo>
                    <a:pt x="1" y="109"/>
                    <a:pt x="17" y="179"/>
                    <a:pt x="50" y="233"/>
                  </a:cubicBezTo>
                  <a:cubicBezTo>
                    <a:pt x="71" y="249"/>
                    <a:pt x="87" y="249"/>
                    <a:pt x="104" y="249"/>
                  </a:cubicBezTo>
                  <a:cubicBezTo>
                    <a:pt x="113" y="254"/>
                    <a:pt x="123" y="256"/>
                    <a:pt x="133" y="256"/>
                  </a:cubicBezTo>
                  <a:cubicBezTo>
                    <a:pt x="163" y="256"/>
                    <a:pt x="195" y="240"/>
                    <a:pt x="207" y="212"/>
                  </a:cubicBezTo>
                  <a:cubicBezTo>
                    <a:pt x="240" y="163"/>
                    <a:pt x="256" y="109"/>
                    <a:pt x="240" y="76"/>
                  </a:cubicBezTo>
                  <a:cubicBezTo>
                    <a:pt x="240" y="60"/>
                    <a:pt x="224" y="43"/>
                    <a:pt x="207" y="27"/>
                  </a:cubicBezTo>
                  <a:cubicBezTo>
                    <a:pt x="192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190975" y="2720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24" y="1"/>
                    <a:pt x="87" y="1"/>
                    <a:pt x="54" y="21"/>
                  </a:cubicBezTo>
                  <a:cubicBezTo>
                    <a:pt x="37" y="38"/>
                    <a:pt x="21" y="71"/>
                    <a:pt x="0" y="104"/>
                  </a:cubicBezTo>
                  <a:cubicBezTo>
                    <a:pt x="0" y="141"/>
                    <a:pt x="0" y="174"/>
                    <a:pt x="21" y="207"/>
                  </a:cubicBezTo>
                  <a:cubicBezTo>
                    <a:pt x="37" y="228"/>
                    <a:pt x="54" y="244"/>
                    <a:pt x="87" y="260"/>
                  </a:cubicBezTo>
                  <a:cubicBezTo>
                    <a:pt x="157" y="260"/>
                    <a:pt x="206" y="207"/>
                    <a:pt x="227" y="141"/>
                  </a:cubicBezTo>
                  <a:cubicBezTo>
                    <a:pt x="243" y="104"/>
                    <a:pt x="227" y="71"/>
                    <a:pt x="206" y="54"/>
                  </a:cubicBezTo>
                  <a:cubicBezTo>
                    <a:pt x="206" y="38"/>
                    <a:pt x="206" y="38"/>
                    <a:pt x="190" y="21"/>
                  </a:cubicBezTo>
                  <a:cubicBezTo>
                    <a:pt x="190" y="2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162200" y="27157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120" y="0"/>
                    <a:pt x="87" y="17"/>
                    <a:pt x="54" y="33"/>
                  </a:cubicBezTo>
                  <a:cubicBezTo>
                    <a:pt x="38" y="50"/>
                    <a:pt x="17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8" y="239"/>
                    <a:pt x="54" y="256"/>
                    <a:pt x="87" y="256"/>
                  </a:cubicBezTo>
                  <a:cubicBezTo>
                    <a:pt x="97" y="258"/>
                    <a:pt x="105" y="259"/>
                    <a:pt x="114" y="259"/>
                  </a:cubicBezTo>
                  <a:cubicBezTo>
                    <a:pt x="170" y="259"/>
                    <a:pt x="209" y="214"/>
                    <a:pt x="223" y="153"/>
                  </a:cubicBezTo>
                  <a:cubicBezTo>
                    <a:pt x="223" y="120"/>
                    <a:pt x="223" y="83"/>
                    <a:pt x="207" y="50"/>
                  </a:cubicBezTo>
                  <a:cubicBezTo>
                    <a:pt x="207" y="50"/>
                    <a:pt x="207" y="33"/>
                    <a:pt x="190" y="33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148075" y="2839425"/>
              <a:ext cx="5600" cy="6075"/>
            </a:xfrm>
            <a:custGeom>
              <a:avLst/>
              <a:gdLst/>
              <a:ahLst/>
              <a:cxnLst/>
              <a:rect l="l" t="t" r="r" b="b"/>
              <a:pathLst>
                <a:path w="224" h="243" extrusionOk="0">
                  <a:moveTo>
                    <a:pt x="121" y="1"/>
                  </a:moveTo>
                  <a:cubicBezTo>
                    <a:pt x="67" y="1"/>
                    <a:pt x="17" y="34"/>
                    <a:pt x="1" y="104"/>
                  </a:cubicBezTo>
                  <a:cubicBezTo>
                    <a:pt x="1" y="137"/>
                    <a:pt x="1" y="170"/>
                    <a:pt x="17" y="186"/>
                  </a:cubicBezTo>
                  <a:cubicBezTo>
                    <a:pt x="34" y="223"/>
                    <a:pt x="50" y="240"/>
                    <a:pt x="88" y="240"/>
                  </a:cubicBezTo>
                  <a:cubicBezTo>
                    <a:pt x="94" y="242"/>
                    <a:pt x="101" y="243"/>
                    <a:pt x="108" y="243"/>
                  </a:cubicBezTo>
                  <a:cubicBezTo>
                    <a:pt x="154" y="243"/>
                    <a:pt x="209" y="198"/>
                    <a:pt x="224" y="137"/>
                  </a:cubicBezTo>
                  <a:lnTo>
                    <a:pt x="224" y="104"/>
                  </a:lnTo>
                  <a:cubicBezTo>
                    <a:pt x="224" y="67"/>
                    <a:pt x="207" y="34"/>
                    <a:pt x="191" y="17"/>
                  </a:cubicBezTo>
                  <a:cubicBezTo>
                    <a:pt x="170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140775" y="28047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35"/>
                    <a:pt x="70" y="256"/>
                  </a:cubicBezTo>
                  <a:cubicBezTo>
                    <a:pt x="87" y="264"/>
                    <a:pt x="99" y="268"/>
                    <a:pt x="112" y="268"/>
                  </a:cubicBezTo>
                  <a:cubicBezTo>
                    <a:pt x="124" y="268"/>
                    <a:pt x="136" y="264"/>
                    <a:pt x="153" y="256"/>
                  </a:cubicBezTo>
                  <a:cubicBezTo>
                    <a:pt x="190" y="235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6"/>
                    <a:pt x="223" y="50"/>
                    <a:pt x="206" y="29"/>
                  </a:cubicBezTo>
                  <a:lnTo>
                    <a:pt x="190" y="13"/>
                  </a:lnTo>
                  <a:cubicBezTo>
                    <a:pt x="171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143350" y="27153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3" y="1"/>
                  </a:moveTo>
                  <a:cubicBezTo>
                    <a:pt x="99" y="1"/>
                    <a:pt x="64" y="19"/>
                    <a:pt x="33" y="50"/>
                  </a:cubicBezTo>
                  <a:cubicBezTo>
                    <a:pt x="0" y="100"/>
                    <a:pt x="0" y="186"/>
                    <a:pt x="50" y="223"/>
                  </a:cubicBezTo>
                  <a:cubicBezTo>
                    <a:pt x="65" y="244"/>
                    <a:pt x="85" y="253"/>
                    <a:pt x="107" y="253"/>
                  </a:cubicBezTo>
                  <a:cubicBezTo>
                    <a:pt x="139" y="253"/>
                    <a:pt x="175" y="234"/>
                    <a:pt x="206" y="203"/>
                  </a:cubicBezTo>
                  <a:cubicBezTo>
                    <a:pt x="239" y="153"/>
                    <a:pt x="239" y="67"/>
                    <a:pt x="206" y="34"/>
                  </a:cubicBezTo>
                  <a:cubicBezTo>
                    <a:pt x="184" y="11"/>
                    <a:pt x="159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140775" y="2695950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03" y="1"/>
                  </a:moveTo>
                  <a:cubicBezTo>
                    <a:pt x="33" y="34"/>
                    <a:pt x="0" y="104"/>
                    <a:pt x="17" y="174"/>
                  </a:cubicBezTo>
                  <a:cubicBezTo>
                    <a:pt x="33" y="207"/>
                    <a:pt x="50" y="223"/>
                    <a:pt x="70" y="240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40"/>
                  </a:cubicBezTo>
                  <a:cubicBezTo>
                    <a:pt x="223" y="223"/>
                    <a:pt x="256" y="137"/>
                    <a:pt x="239" y="87"/>
                  </a:cubicBezTo>
                  <a:cubicBezTo>
                    <a:pt x="239" y="50"/>
                    <a:pt x="223" y="34"/>
                    <a:pt x="206" y="17"/>
                  </a:cubicBezTo>
                  <a:cubicBezTo>
                    <a:pt x="206" y="17"/>
                    <a:pt x="190" y="17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139025" y="2741000"/>
              <a:ext cx="6500" cy="6425"/>
            </a:xfrm>
            <a:custGeom>
              <a:avLst/>
              <a:gdLst/>
              <a:ahLst/>
              <a:cxnLst/>
              <a:rect l="l" t="t" r="r" b="b"/>
              <a:pathLst>
                <a:path w="260" h="257" extrusionOk="0">
                  <a:moveTo>
                    <a:pt x="103" y="0"/>
                  </a:moveTo>
                  <a:cubicBezTo>
                    <a:pt x="37" y="37"/>
                    <a:pt x="0" y="103"/>
                    <a:pt x="17" y="173"/>
                  </a:cubicBezTo>
                  <a:cubicBezTo>
                    <a:pt x="32" y="225"/>
                    <a:pt x="71" y="256"/>
                    <a:pt x="113" y="256"/>
                  </a:cubicBezTo>
                  <a:cubicBezTo>
                    <a:pt x="127" y="256"/>
                    <a:pt x="143" y="252"/>
                    <a:pt x="157" y="244"/>
                  </a:cubicBezTo>
                  <a:cubicBezTo>
                    <a:pt x="223" y="227"/>
                    <a:pt x="260" y="141"/>
                    <a:pt x="243" y="70"/>
                  </a:cubicBezTo>
                  <a:cubicBezTo>
                    <a:pt x="223" y="54"/>
                    <a:pt x="223" y="37"/>
                    <a:pt x="206" y="21"/>
                  </a:cubicBezTo>
                  <a:cubicBezTo>
                    <a:pt x="206" y="21"/>
                    <a:pt x="190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144575" y="27763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71" y="29"/>
                    <a:pt x="38" y="50"/>
                    <a:pt x="21" y="83"/>
                  </a:cubicBezTo>
                  <a:cubicBezTo>
                    <a:pt x="1" y="116"/>
                    <a:pt x="1" y="153"/>
                    <a:pt x="21" y="186"/>
                  </a:cubicBezTo>
                  <a:cubicBezTo>
                    <a:pt x="21" y="219"/>
                    <a:pt x="38" y="235"/>
                    <a:pt x="71" y="256"/>
                  </a:cubicBezTo>
                  <a:cubicBezTo>
                    <a:pt x="79" y="264"/>
                    <a:pt x="93" y="268"/>
                    <a:pt x="108" y="268"/>
                  </a:cubicBezTo>
                  <a:cubicBezTo>
                    <a:pt x="123" y="268"/>
                    <a:pt x="141" y="264"/>
                    <a:pt x="157" y="256"/>
                  </a:cubicBezTo>
                  <a:cubicBezTo>
                    <a:pt x="207" y="235"/>
                    <a:pt x="244" y="153"/>
                    <a:pt x="228" y="83"/>
                  </a:cubicBezTo>
                  <a:cubicBezTo>
                    <a:pt x="228" y="66"/>
                    <a:pt x="228" y="50"/>
                    <a:pt x="207" y="29"/>
                  </a:cubicBezTo>
                  <a:cubicBezTo>
                    <a:pt x="190" y="29"/>
                    <a:pt x="190" y="29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143750" y="275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7" y="1"/>
                  </a:moveTo>
                  <a:cubicBezTo>
                    <a:pt x="87" y="1"/>
                    <a:pt x="34" y="38"/>
                    <a:pt x="17" y="104"/>
                  </a:cubicBezTo>
                  <a:cubicBezTo>
                    <a:pt x="1" y="158"/>
                    <a:pt x="17" y="190"/>
                    <a:pt x="34" y="228"/>
                  </a:cubicBezTo>
                  <a:cubicBezTo>
                    <a:pt x="54" y="244"/>
                    <a:pt x="71" y="261"/>
                    <a:pt x="87" y="261"/>
                  </a:cubicBezTo>
                  <a:cubicBezTo>
                    <a:pt x="120" y="261"/>
                    <a:pt x="157" y="261"/>
                    <a:pt x="174" y="244"/>
                  </a:cubicBezTo>
                  <a:cubicBezTo>
                    <a:pt x="207" y="207"/>
                    <a:pt x="223" y="190"/>
                    <a:pt x="223" y="158"/>
                  </a:cubicBezTo>
                  <a:cubicBezTo>
                    <a:pt x="240" y="125"/>
                    <a:pt x="240" y="87"/>
                    <a:pt x="223" y="54"/>
                  </a:cubicBezTo>
                  <a:cubicBezTo>
                    <a:pt x="207" y="54"/>
                    <a:pt x="207" y="38"/>
                    <a:pt x="207" y="38"/>
                  </a:cubicBezTo>
                  <a:lnTo>
                    <a:pt x="190" y="21"/>
                  </a:lnTo>
                  <a:cubicBezTo>
                    <a:pt x="174" y="21"/>
                    <a:pt x="15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163950" y="2839950"/>
              <a:ext cx="6025" cy="6300"/>
            </a:xfrm>
            <a:custGeom>
              <a:avLst/>
              <a:gdLst/>
              <a:ahLst/>
              <a:cxnLst/>
              <a:rect l="l" t="t" r="r" b="b"/>
              <a:pathLst>
                <a:path w="241" h="252" extrusionOk="0">
                  <a:moveTo>
                    <a:pt x="140" y="0"/>
                  </a:moveTo>
                  <a:cubicBezTo>
                    <a:pt x="125" y="0"/>
                    <a:pt x="112" y="4"/>
                    <a:pt x="104" y="13"/>
                  </a:cubicBezTo>
                  <a:cubicBezTo>
                    <a:pt x="34" y="29"/>
                    <a:pt x="1" y="116"/>
                    <a:pt x="17" y="165"/>
                  </a:cubicBezTo>
                  <a:cubicBezTo>
                    <a:pt x="17" y="202"/>
                    <a:pt x="50" y="235"/>
                    <a:pt x="71" y="235"/>
                  </a:cubicBezTo>
                  <a:cubicBezTo>
                    <a:pt x="104" y="252"/>
                    <a:pt x="120" y="252"/>
                    <a:pt x="153" y="252"/>
                  </a:cubicBezTo>
                  <a:cubicBezTo>
                    <a:pt x="191" y="235"/>
                    <a:pt x="207" y="202"/>
                    <a:pt x="224" y="186"/>
                  </a:cubicBezTo>
                  <a:cubicBezTo>
                    <a:pt x="240" y="149"/>
                    <a:pt x="240" y="116"/>
                    <a:pt x="240" y="83"/>
                  </a:cubicBezTo>
                  <a:cubicBezTo>
                    <a:pt x="224" y="62"/>
                    <a:pt x="224" y="46"/>
                    <a:pt x="207" y="29"/>
                  </a:cubicBezTo>
                  <a:cubicBezTo>
                    <a:pt x="207" y="13"/>
                    <a:pt x="191" y="13"/>
                    <a:pt x="191" y="13"/>
                  </a:cubicBezTo>
                  <a:cubicBezTo>
                    <a:pt x="172" y="4"/>
                    <a:pt x="154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43350" y="2821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5" y="1"/>
                  </a:moveTo>
                  <a:cubicBezTo>
                    <a:pt x="72" y="1"/>
                    <a:pt x="31" y="48"/>
                    <a:pt x="17" y="108"/>
                  </a:cubicBezTo>
                  <a:cubicBezTo>
                    <a:pt x="0" y="141"/>
                    <a:pt x="17" y="174"/>
                    <a:pt x="33" y="211"/>
                  </a:cubicBezTo>
                  <a:cubicBezTo>
                    <a:pt x="50" y="228"/>
                    <a:pt x="70" y="244"/>
                    <a:pt x="103" y="261"/>
                  </a:cubicBezTo>
                  <a:cubicBezTo>
                    <a:pt x="153" y="261"/>
                    <a:pt x="223" y="211"/>
                    <a:pt x="239" y="141"/>
                  </a:cubicBezTo>
                  <a:cubicBezTo>
                    <a:pt x="239" y="108"/>
                    <a:pt x="239" y="71"/>
                    <a:pt x="223" y="55"/>
                  </a:cubicBezTo>
                  <a:cubicBezTo>
                    <a:pt x="223" y="38"/>
                    <a:pt x="206" y="38"/>
                    <a:pt x="206" y="22"/>
                  </a:cubicBezTo>
                  <a:cubicBezTo>
                    <a:pt x="190" y="5"/>
                    <a:pt x="173" y="5"/>
                    <a:pt x="153" y="5"/>
                  </a:cubicBezTo>
                  <a:cubicBezTo>
                    <a:pt x="143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186750" y="2765850"/>
              <a:ext cx="5575" cy="6200"/>
            </a:xfrm>
            <a:custGeom>
              <a:avLst/>
              <a:gdLst/>
              <a:ahLst/>
              <a:cxnLst/>
              <a:rect l="l" t="t" r="r" b="b"/>
              <a:pathLst>
                <a:path w="223" h="248" extrusionOk="0">
                  <a:moveTo>
                    <a:pt x="110" y="1"/>
                  </a:moveTo>
                  <a:cubicBezTo>
                    <a:pt x="54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194"/>
                  </a:cubicBezTo>
                  <a:cubicBezTo>
                    <a:pt x="33" y="227"/>
                    <a:pt x="50" y="243"/>
                    <a:pt x="87" y="243"/>
                  </a:cubicBezTo>
                  <a:cubicBezTo>
                    <a:pt x="94" y="246"/>
                    <a:pt x="102" y="248"/>
                    <a:pt x="110" y="248"/>
                  </a:cubicBezTo>
                  <a:cubicBezTo>
                    <a:pt x="156" y="248"/>
                    <a:pt x="209" y="200"/>
                    <a:pt x="223" y="140"/>
                  </a:cubicBezTo>
                  <a:cubicBezTo>
                    <a:pt x="223" y="107"/>
                    <a:pt x="223" y="74"/>
                    <a:pt x="206" y="58"/>
                  </a:cubicBezTo>
                  <a:cubicBezTo>
                    <a:pt x="206" y="37"/>
                    <a:pt x="190" y="37"/>
                    <a:pt x="190" y="21"/>
                  </a:cubicBezTo>
                  <a:cubicBezTo>
                    <a:pt x="169" y="4"/>
                    <a:pt x="153" y="4"/>
                    <a:pt x="136" y="4"/>
                  </a:cubicBezTo>
                  <a:cubicBezTo>
                    <a:pt x="127" y="2"/>
                    <a:pt x="118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178600" y="2733400"/>
              <a:ext cx="6400" cy="6375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145" y="0"/>
                  </a:moveTo>
                  <a:cubicBezTo>
                    <a:pt x="132" y="0"/>
                    <a:pt x="120" y="5"/>
                    <a:pt x="103" y="16"/>
                  </a:cubicBezTo>
                  <a:cubicBezTo>
                    <a:pt x="33" y="32"/>
                    <a:pt x="0" y="119"/>
                    <a:pt x="17" y="185"/>
                  </a:cubicBezTo>
                  <a:cubicBezTo>
                    <a:pt x="33" y="201"/>
                    <a:pt x="50" y="238"/>
                    <a:pt x="66" y="255"/>
                  </a:cubicBezTo>
                  <a:lnTo>
                    <a:pt x="153" y="255"/>
                  </a:lnTo>
                  <a:cubicBezTo>
                    <a:pt x="186" y="238"/>
                    <a:pt x="223" y="222"/>
                    <a:pt x="223" y="185"/>
                  </a:cubicBezTo>
                  <a:cubicBezTo>
                    <a:pt x="239" y="152"/>
                    <a:pt x="256" y="119"/>
                    <a:pt x="239" y="82"/>
                  </a:cubicBezTo>
                  <a:cubicBezTo>
                    <a:pt x="239" y="65"/>
                    <a:pt x="223" y="49"/>
                    <a:pt x="206" y="32"/>
                  </a:cubicBezTo>
                  <a:lnTo>
                    <a:pt x="186" y="16"/>
                  </a:lnTo>
                  <a:cubicBezTo>
                    <a:pt x="169" y="5"/>
                    <a:pt x="157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184575" y="27047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0" y="1"/>
                  </a:moveTo>
                  <a:cubicBezTo>
                    <a:pt x="99" y="1"/>
                    <a:pt x="70" y="14"/>
                    <a:pt x="50" y="43"/>
                  </a:cubicBezTo>
                  <a:cubicBezTo>
                    <a:pt x="0" y="109"/>
                    <a:pt x="0" y="179"/>
                    <a:pt x="50" y="233"/>
                  </a:cubicBezTo>
                  <a:cubicBezTo>
                    <a:pt x="50" y="233"/>
                    <a:pt x="71" y="250"/>
                    <a:pt x="87" y="250"/>
                  </a:cubicBezTo>
                  <a:cubicBezTo>
                    <a:pt x="100" y="254"/>
                    <a:pt x="112" y="256"/>
                    <a:pt x="124" y="256"/>
                  </a:cubicBezTo>
                  <a:cubicBezTo>
                    <a:pt x="156" y="256"/>
                    <a:pt x="182" y="240"/>
                    <a:pt x="207" y="212"/>
                  </a:cubicBezTo>
                  <a:cubicBezTo>
                    <a:pt x="240" y="163"/>
                    <a:pt x="240" y="109"/>
                    <a:pt x="240" y="76"/>
                  </a:cubicBezTo>
                  <a:cubicBezTo>
                    <a:pt x="223" y="60"/>
                    <a:pt x="223" y="43"/>
                    <a:pt x="207" y="27"/>
                  </a:cubicBezTo>
                  <a:cubicBezTo>
                    <a:pt x="182" y="10"/>
                    <a:pt x="15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173850" y="27788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53" y="0"/>
                  </a:moveTo>
                  <a:cubicBezTo>
                    <a:pt x="87" y="0"/>
                    <a:pt x="17" y="54"/>
                    <a:pt x="17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34" y="240"/>
                    <a:pt x="67" y="260"/>
                    <a:pt x="87" y="260"/>
                  </a:cubicBezTo>
                  <a:cubicBezTo>
                    <a:pt x="95" y="262"/>
                    <a:pt x="103" y="263"/>
                    <a:pt x="111" y="263"/>
                  </a:cubicBezTo>
                  <a:cubicBezTo>
                    <a:pt x="166" y="263"/>
                    <a:pt x="209" y="215"/>
                    <a:pt x="223" y="157"/>
                  </a:cubicBezTo>
                  <a:cubicBezTo>
                    <a:pt x="240" y="120"/>
                    <a:pt x="223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9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171700" y="2762375"/>
              <a:ext cx="6400" cy="6500"/>
            </a:xfrm>
            <a:custGeom>
              <a:avLst/>
              <a:gdLst/>
              <a:ahLst/>
              <a:cxnLst/>
              <a:rect l="l" t="t" r="r" b="b"/>
              <a:pathLst>
                <a:path w="256" h="260" extrusionOk="0">
                  <a:moveTo>
                    <a:pt x="130" y="1"/>
                  </a:moveTo>
                  <a:cubicBezTo>
                    <a:pt x="99" y="1"/>
                    <a:pt x="70" y="13"/>
                    <a:pt x="50" y="40"/>
                  </a:cubicBezTo>
                  <a:cubicBezTo>
                    <a:pt x="0" y="110"/>
                    <a:pt x="0" y="176"/>
                    <a:pt x="50" y="230"/>
                  </a:cubicBezTo>
                  <a:cubicBezTo>
                    <a:pt x="65" y="250"/>
                    <a:pt x="89" y="260"/>
                    <a:pt x="115" y="260"/>
                  </a:cubicBezTo>
                  <a:cubicBezTo>
                    <a:pt x="150" y="260"/>
                    <a:pt x="187" y="242"/>
                    <a:pt x="206" y="213"/>
                  </a:cubicBezTo>
                  <a:cubicBezTo>
                    <a:pt x="256" y="160"/>
                    <a:pt x="256" y="73"/>
                    <a:pt x="206" y="24"/>
                  </a:cubicBezTo>
                  <a:cubicBezTo>
                    <a:pt x="182" y="9"/>
                    <a:pt x="156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167775" y="2793975"/>
              <a:ext cx="6525" cy="6300"/>
            </a:xfrm>
            <a:custGeom>
              <a:avLst/>
              <a:gdLst/>
              <a:ahLst/>
              <a:cxnLst/>
              <a:rect l="l" t="t" r="r" b="b"/>
              <a:pathLst>
                <a:path w="261" h="252" extrusionOk="0">
                  <a:moveTo>
                    <a:pt x="142" y="0"/>
                  </a:moveTo>
                  <a:cubicBezTo>
                    <a:pt x="127" y="0"/>
                    <a:pt x="114" y="5"/>
                    <a:pt x="103" y="13"/>
                  </a:cubicBezTo>
                  <a:cubicBezTo>
                    <a:pt x="38" y="29"/>
                    <a:pt x="0" y="116"/>
                    <a:pt x="21" y="186"/>
                  </a:cubicBezTo>
                  <a:cubicBezTo>
                    <a:pt x="21" y="203"/>
                    <a:pt x="54" y="236"/>
                    <a:pt x="71" y="252"/>
                  </a:cubicBezTo>
                  <a:lnTo>
                    <a:pt x="157" y="252"/>
                  </a:lnTo>
                  <a:cubicBezTo>
                    <a:pt x="227" y="219"/>
                    <a:pt x="260" y="149"/>
                    <a:pt x="244" y="83"/>
                  </a:cubicBezTo>
                  <a:cubicBezTo>
                    <a:pt x="227" y="66"/>
                    <a:pt x="227" y="46"/>
                    <a:pt x="207" y="29"/>
                  </a:cubicBezTo>
                  <a:lnTo>
                    <a:pt x="190" y="13"/>
                  </a:lnTo>
                  <a:cubicBezTo>
                    <a:pt x="174" y="5"/>
                    <a:pt x="157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184150" y="275015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5" y="0"/>
                  </a:moveTo>
                  <a:cubicBezTo>
                    <a:pt x="100" y="0"/>
                    <a:pt x="65" y="18"/>
                    <a:pt x="34" y="47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6" y="252"/>
                    <a:pt x="87" y="261"/>
                    <a:pt x="110" y="261"/>
                  </a:cubicBezTo>
                  <a:cubicBezTo>
                    <a:pt x="141" y="261"/>
                    <a:pt x="176" y="244"/>
                    <a:pt x="207" y="203"/>
                  </a:cubicBezTo>
                  <a:cubicBezTo>
                    <a:pt x="240" y="150"/>
                    <a:pt x="240" y="84"/>
                    <a:pt x="207" y="30"/>
                  </a:cubicBezTo>
                  <a:cubicBezTo>
                    <a:pt x="185" y="9"/>
                    <a:pt x="160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176850" y="2716650"/>
              <a:ext cx="6000" cy="6200"/>
            </a:xfrm>
            <a:custGeom>
              <a:avLst/>
              <a:gdLst/>
              <a:ahLst/>
              <a:cxnLst/>
              <a:rect l="l" t="t" r="r" b="b"/>
              <a:pathLst>
                <a:path w="240" h="248" extrusionOk="0">
                  <a:moveTo>
                    <a:pt x="134" y="0"/>
                  </a:moveTo>
                  <a:cubicBezTo>
                    <a:pt x="100" y="0"/>
                    <a:pt x="64" y="18"/>
                    <a:pt x="33" y="47"/>
                  </a:cubicBezTo>
                  <a:cubicBezTo>
                    <a:pt x="33" y="67"/>
                    <a:pt x="17" y="84"/>
                    <a:pt x="17" y="100"/>
                  </a:cubicBezTo>
                  <a:cubicBezTo>
                    <a:pt x="0" y="150"/>
                    <a:pt x="17" y="203"/>
                    <a:pt x="33" y="220"/>
                  </a:cubicBezTo>
                  <a:cubicBezTo>
                    <a:pt x="55" y="239"/>
                    <a:pt x="81" y="247"/>
                    <a:pt x="105" y="247"/>
                  </a:cubicBezTo>
                  <a:cubicBezTo>
                    <a:pt x="123" y="247"/>
                    <a:pt x="139" y="243"/>
                    <a:pt x="153" y="236"/>
                  </a:cubicBezTo>
                  <a:cubicBezTo>
                    <a:pt x="173" y="236"/>
                    <a:pt x="190" y="220"/>
                    <a:pt x="206" y="203"/>
                  </a:cubicBezTo>
                  <a:cubicBezTo>
                    <a:pt x="239" y="150"/>
                    <a:pt x="239" y="67"/>
                    <a:pt x="206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187975" y="2781275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2" y="1"/>
                  </a:moveTo>
                  <a:cubicBezTo>
                    <a:pt x="120" y="1"/>
                    <a:pt x="83" y="18"/>
                    <a:pt x="54" y="59"/>
                  </a:cubicBezTo>
                  <a:cubicBezTo>
                    <a:pt x="1" y="109"/>
                    <a:pt x="1" y="179"/>
                    <a:pt x="54" y="228"/>
                  </a:cubicBezTo>
                  <a:cubicBezTo>
                    <a:pt x="75" y="251"/>
                    <a:pt x="100" y="261"/>
                    <a:pt x="124" y="261"/>
                  </a:cubicBezTo>
                  <a:cubicBezTo>
                    <a:pt x="156" y="261"/>
                    <a:pt x="188" y="242"/>
                    <a:pt x="207" y="212"/>
                  </a:cubicBezTo>
                  <a:cubicBezTo>
                    <a:pt x="260" y="162"/>
                    <a:pt x="260" y="76"/>
                    <a:pt x="207" y="22"/>
                  </a:cubicBezTo>
                  <a:cubicBezTo>
                    <a:pt x="193" y="9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4181175" y="2795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0"/>
                  </a:moveTo>
                  <a:cubicBezTo>
                    <a:pt x="83" y="0"/>
                    <a:pt x="33" y="50"/>
                    <a:pt x="17" y="120"/>
                  </a:cubicBezTo>
                  <a:cubicBezTo>
                    <a:pt x="0" y="153"/>
                    <a:pt x="17" y="186"/>
                    <a:pt x="17" y="207"/>
                  </a:cubicBezTo>
                  <a:cubicBezTo>
                    <a:pt x="33" y="240"/>
                    <a:pt x="66" y="256"/>
                    <a:pt x="83" y="256"/>
                  </a:cubicBezTo>
                  <a:cubicBezTo>
                    <a:pt x="92" y="258"/>
                    <a:pt x="101" y="259"/>
                    <a:pt x="110" y="259"/>
                  </a:cubicBezTo>
                  <a:cubicBezTo>
                    <a:pt x="170" y="259"/>
                    <a:pt x="225" y="214"/>
                    <a:pt x="240" y="153"/>
                  </a:cubicBezTo>
                  <a:cubicBezTo>
                    <a:pt x="240" y="120"/>
                    <a:pt x="240" y="83"/>
                    <a:pt x="223" y="50"/>
                  </a:cubicBezTo>
                  <a:lnTo>
                    <a:pt x="207" y="33"/>
                  </a:lnTo>
                  <a:cubicBezTo>
                    <a:pt x="186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186325" y="281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20" y="1"/>
                    <a:pt x="83" y="1"/>
                    <a:pt x="50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37"/>
                    <a:pt x="1" y="174"/>
                    <a:pt x="17" y="207"/>
                  </a:cubicBezTo>
                  <a:cubicBezTo>
                    <a:pt x="34" y="240"/>
                    <a:pt x="50" y="257"/>
                    <a:pt x="83" y="257"/>
                  </a:cubicBezTo>
                  <a:cubicBezTo>
                    <a:pt x="153" y="257"/>
                    <a:pt x="207" y="224"/>
                    <a:pt x="223" y="153"/>
                  </a:cubicBezTo>
                  <a:cubicBezTo>
                    <a:pt x="240" y="120"/>
                    <a:pt x="223" y="87"/>
                    <a:pt x="207" y="50"/>
                  </a:cubicBezTo>
                  <a:cubicBezTo>
                    <a:pt x="207" y="50"/>
                    <a:pt x="207" y="34"/>
                    <a:pt x="186" y="34"/>
                  </a:cubicBezTo>
                  <a:cubicBezTo>
                    <a:pt x="186" y="17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4176850" y="284312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8" y="0"/>
                  </a:moveTo>
                  <a:cubicBezTo>
                    <a:pt x="104" y="0"/>
                    <a:pt x="72" y="17"/>
                    <a:pt x="50" y="59"/>
                  </a:cubicBezTo>
                  <a:cubicBezTo>
                    <a:pt x="0" y="108"/>
                    <a:pt x="0" y="178"/>
                    <a:pt x="50" y="228"/>
                  </a:cubicBezTo>
                  <a:cubicBezTo>
                    <a:pt x="50" y="244"/>
                    <a:pt x="70" y="244"/>
                    <a:pt x="87" y="244"/>
                  </a:cubicBezTo>
                  <a:cubicBezTo>
                    <a:pt x="96" y="250"/>
                    <a:pt x="107" y="253"/>
                    <a:pt x="118" y="253"/>
                  </a:cubicBezTo>
                  <a:cubicBezTo>
                    <a:pt x="148" y="253"/>
                    <a:pt x="183" y="235"/>
                    <a:pt x="206" y="211"/>
                  </a:cubicBezTo>
                  <a:cubicBezTo>
                    <a:pt x="239" y="178"/>
                    <a:pt x="239" y="108"/>
                    <a:pt x="223" y="75"/>
                  </a:cubicBezTo>
                  <a:cubicBezTo>
                    <a:pt x="223" y="59"/>
                    <a:pt x="223" y="38"/>
                    <a:pt x="206" y="22"/>
                  </a:cubicBezTo>
                  <a:cubicBezTo>
                    <a:pt x="185" y="8"/>
                    <a:pt x="161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69525" y="27458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5" y="0"/>
                  </a:moveTo>
                  <a:cubicBezTo>
                    <a:pt x="101" y="0"/>
                    <a:pt x="64" y="19"/>
                    <a:pt x="33" y="50"/>
                  </a:cubicBezTo>
                  <a:cubicBezTo>
                    <a:pt x="1" y="99"/>
                    <a:pt x="1" y="186"/>
                    <a:pt x="33" y="239"/>
                  </a:cubicBezTo>
                  <a:cubicBezTo>
                    <a:pt x="55" y="253"/>
                    <a:pt x="80" y="261"/>
                    <a:pt x="105" y="261"/>
                  </a:cubicBezTo>
                  <a:cubicBezTo>
                    <a:pt x="141" y="261"/>
                    <a:pt x="177" y="244"/>
                    <a:pt x="207" y="202"/>
                  </a:cubicBezTo>
                  <a:cubicBezTo>
                    <a:pt x="240" y="153"/>
                    <a:pt x="240" y="66"/>
                    <a:pt x="207" y="33"/>
                  </a:cubicBezTo>
                  <a:cubicBezTo>
                    <a:pt x="186" y="10"/>
                    <a:pt x="161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75500" y="28281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32" y="0"/>
                  </a:moveTo>
                  <a:cubicBezTo>
                    <a:pt x="75" y="0"/>
                    <a:pt x="36" y="49"/>
                    <a:pt x="21" y="106"/>
                  </a:cubicBezTo>
                  <a:cubicBezTo>
                    <a:pt x="1" y="143"/>
                    <a:pt x="21" y="176"/>
                    <a:pt x="38" y="209"/>
                  </a:cubicBezTo>
                  <a:cubicBezTo>
                    <a:pt x="38" y="226"/>
                    <a:pt x="71" y="247"/>
                    <a:pt x="104" y="263"/>
                  </a:cubicBezTo>
                  <a:cubicBezTo>
                    <a:pt x="124" y="263"/>
                    <a:pt x="157" y="247"/>
                    <a:pt x="190" y="226"/>
                  </a:cubicBezTo>
                  <a:cubicBezTo>
                    <a:pt x="207" y="209"/>
                    <a:pt x="227" y="176"/>
                    <a:pt x="244" y="143"/>
                  </a:cubicBezTo>
                  <a:cubicBezTo>
                    <a:pt x="244" y="106"/>
                    <a:pt x="244" y="73"/>
                    <a:pt x="227" y="57"/>
                  </a:cubicBezTo>
                  <a:cubicBezTo>
                    <a:pt x="227" y="40"/>
                    <a:pt x="207" y="40"/>
                    <a:pt x="207" y="20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171700" y="27015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03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33" y="206"/>
                    <a:pt x="50" y="223"/>
                    <a:pt x="70" y="239"/>
                  </a:cubicBezTo>
                  <a:cubicBezTo>
                    <a:pt x="87" y="250"/>
                    <a:pt x="99" y="255"/>
                    <a:pt x="111" y="255"/>
                  </a:cubicBezTo>
                  <a:cubicBezTo>
                    <a:pt x="124" y="255"/>
                    <a:pt x="136" y="250"/>
                    <a:pt x="153" y="239"/>
                  </a:cubicBezTo>
                  <a:cubicBezTo>
                    <a:pt x="190" y="239"/>
                    <a:pt x="206" y="206"/>
                    <a:pt x="223" y="173"/>
                  </a:cubicBezTo>
                  <a:cubicBezTo>
                    <a:pt x="239" y="157"/>
                    <a:pt x="239" y="120"/>
                    <a:pt x="239" y="87"/>
                  </a:cubicBezTo>
                  <a:cubicBezTo>
                    <a:pt x="223" y="54"/>
                    <a:pt x="223" y="33"/>
                    <a:pt x="206" y="33"/>
                  </a:cubicBezTo>
                  <a:cubicBezTo>
                    <a:pt x="206" y="17"/>
                    <a:pt x="190" y="17"/>
                    <a:pt x="190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72100" y="2813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87" y="1"/>
                  </a:moveTo>
                  <a:cubicBezTo>
                    <a:pt x="71" y="17"/>
                    <a:pt x="34" y="34"/>
                    <a:pt x="17" y="67"/>
                  </a:cubicBezTo>
                  <a:cubicBezTo>
                    <a:pt x="1" y="104"/>
                    <a:pt x="1" y="137"/>
                    <a:pt x="17" y="170"/>
                  </a:cubicBezTo>
                  <a:cubicBezTo>
                    <a:pt x="29" y="221"/>
                    <a:pt x="61" y="253"/>
                    <a:pt x="105" y="253"/>
                  </a:cubicBezTo>
                  <a:cubicBezTo>
                    <a:pt x="121" y="253"/>
                    <a:pt x="139" y="249"/>
                    <a:pt x="157" y="240"/>
                  </a:cubicBezTo>
                  <a:cubicBezTo>
                    <a:pt x="207" y="224"/>
                    <a:pt x="240" y="137"/>
                    <a:pt x="223" y="83"/>
                  </a:cubicBezTo>
                  <a:cubicBezTo>
                    <a:pt x="223" y="50"/>
                    <a:pt x="207" y="34"/>
                    <a:pt x="207" y="17"/>
                  </a:cubicBezTo>
                  <a:cubicBezTo>
                    <a:pt x="190" y="17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085825" y="2812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0"/>
                  </a:moveTo>
                  <a:cubicBezTo>
                    <a:pt x="83" y="0"/>
                    <a:pt x="17" y="33"/>
                    <a:pt x="17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40"/>
                    <a:pt x="67" y="260"/>
                    <a:pt x="83" y="260"/>
                  </a:cubicBezTo>
                  <a:cubicBezTo>
                    <a:pt x="153" y="260"/>
                    <a:pt x="207" y="223"/>
                    <a:pt x="223" y="157"/>
                  </a:cubicBezTo>
                  <a:cubicBezTo>
                    <a:pt x="240" y="120"/>
                    <a:pt x="240" y="87"/>
                    <a:pt x="223" y="54"/>
                  </a:cubicBezTo>
                  <a:cubicBezTo>
                    <a:pt x="207" y="54"/>
                    <a:pt x="207" y="33"/>
                    <a:pt x="207" y="33"/>
                  </a:cubicBezTo>
                  <a:cubicBezTo>
                    <a:pt x="186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193550" y="28458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87" y="0"/>
                    <a:pt x="21" y="54"/>
                    <a:pt x="21" y="120"/>
                  </a:cubicBezTo>
                  <a:cubicBezTo>
                    <a:pt x="0" y="136"/>
                    <a:pt x="0" y="173"/>
                    <a:pt x="21" y="190"/>
                  </a:cubicBezTo>
                  <a:lnTo>
                    <a:pt x="206" y="190"/>
                  </a:lnTo>
                  <a:cubicBezTo>
                    <a:pt x="227" y="190"/>
                    <a:pt x="227" y="173"/>
                    <a:pt x="227" y="157"/>
                  </a:cubicBezTo>
                  <a:cubicBezTo>
                    <a:pt x="243" y="103"/>
                    <a:pt x="227" y="70"/>
                    <a:pt x="190" y="33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219300" y="27724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41" y="1"/>
                  </a:moveTo>
                  <a:cubicBezTo>
                    <a:pt x="125" y="1"/>
                    <a:pt x="87" y="1"/>
                    <a:pt x="54" y="17"/>
                  </a:cubicBezTo>
                  <a:cubicBezTo>
                    <a:pt x="38" y="34"/>
                    <a:pt x="21" y="67"/>
                    <a:pt x="1" y="104"/>
                  </a:cubicBezTo>
                  <a:cubicBezTo>
                    <a:pt x="1" y="137"/>
                    <a:pt x="1" y="170"/>
                    <a:pt x="21" y="207"/>
                  </a:cubicBezTo>
                  <a:cubicBezTo>
                    <a:pt x="38" y="223"/>
                    <a:pt x="54" y="240"/>
                    <a:pt x="87" y="256"/>
                  </a:cubicBezTo>
                  <a:cubicBezTo>
                    <a:pt x="158" y="256"/>
                    <a:pt x="207" y="207"/>
                    <a:pt x="228" y="137"/>
                  </a:cubicBezTo>
                  <a:cubicBezTo>
                    <a:pt x="244" y="104"/>
                    <a:pt x="228" y="67"/>
                    <a:pt x="207" y="50"/>
                  </a:cubicBezTo>
                  <a:cubicBezTo>
                    <a:pt x="207" y="34"/>
                    <a:pt x="207" y="34"/>
                    <a:pt x="191" y="17"/>
                  </a:cubicBezTo>
                  <a:cubicBezTo>
                    <a:pt x="174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213325" y="28026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3" y="0"/>
                  </a:moveTo>
                  <a:cubicBezTo>
                    <a:pt x="123" y="0"/>
                    <a:pt x="113" y="2"/>
                    <a:pt x="104" y="7"/>
                  </a:cubicBezTo>
                  <a:cubicBezTo>
                    <a:pt x="87" y="7"/>
                    <a:pt x="54" y="28"/>
                    <a:pt x="34" y="44"/>
                  </a:cubicBezTo>
                  <a:cubicBezTo>
                    <a:pt x="17" y="77"/>
                    <a:pt x="17" y="94"/>
                    <a:pt x="1" y="131"/>
                  </a:cubicBezTo>
                  <a:cubicBezTo>
                    <a:pt x="1" y="164"/>
                    <a:pt x="17" y="197"/>
                    <a:pt x="34" y="234"/>
                  </a:cubicBezTo>
                  <a:cubicBezTo>
                    <a:pt x="57" y="248"/>
                    <a:pt x="84" y="256"/>
                    <a:pt x="111" y="256"/>
                  </a:cubicBezTo>
                  <a:cubicBezTo>
                    <a:pt x="145" y="256"/>
                    <a:pt x="179" y="243"/>
                    <a:pt x="207" y="213"/>
                  </a:cubicBezTo>
                  <a:cubicBezTo>
                    <a:pt x="240" y="147"/>
                    <a:pt x="240" y="77"/>
                    <a:pt x="207" y="28"/>
                  </a:cubicBezTo>
                  <a:cubicBezTo>
                    <a:pt x="183" y="13"/>
                    <a:pt x="158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215075" y="28195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8" y="1"/>
                  </a:moveTo>
                  <a:cubicBezTo>
                    <a:pt x="74" y="1"/>
                    <a:pt x="32" y="46"/>
                    <a:pt x="17" y="107"/>
                  </a:cubicBezTo>
                  <a:cubicBezTo>
                    <a:pt x="1" y="140"/>
                    <a:pt x="17" y="177"/>
                    <a:pt x="34" y="210"/>
                  </a:cubicBezTo>
                  <a:cubicBezTo>
                    <a:pt x="34" y="227"/>
                    <a:pt x="67" y="243"/>
                    <a:pt x="104" y="260"/>
                  </a:cubicBezTo>
                  <a:cubicBezTo>
                    <a:pt x="153" y="260"/>
                    <a:pt x="223" y="210"/>
                    <a:pt x="240" y="140"/>
                  </a:cubicBezTo>
                  <a:cubicBezTo>
                    <a:pt x="240" y="107"/>
                    <a:pt x="240" y="74"/>
                    <a:pt x="223" y="54"/>
                  </a:cubicBezTo>
                  <a:cubicBezTo>
                    <a:pt x="223" y="37"/>
                    <a:pt x="207" y="37"/>
                    <a:pt x="207" y="21"/>
                  </a:cubicBezTo>
                  <a:cubicBezTo>
                    <a:pt x="190" y="21"/>
                    <a:pt x="170" y="4"/>
                    <a:pt x="153" y="4"/>
                  </a:cubicBezTo>
                  <a:cubicBezTo>
                    <a:pt x="145" y="2"/>
                    <a:pt x="136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207775" y="27869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74" y="0"/>
                    <a:pt x="31" y="48"/>
                    <a:pt x="17" y="106"/>
                  </a:cubicBezTo>
                  <a:cubicBezTo>
                    <a:pt x="0" y="143"/>
                    <a:pt x="17" y="176"/>
                    <a:pt x="17" y="209"/>
                  </a:cubicBezTo>
                  <a:cubicBezTo>
                    <a:pt x="33" y="226"/>
                    <a:pt x="70" y="246"/>
                    <a:pt x="87" y="263"/>
                  </a:cubicBezTo>
                  <a:cubicBezTo>
                    <a:pt x="153" y="263"/>
                    <a:pt x="223" y="209"/>
                    <a:pt x="223" y="143"/>
                  </a:cubicBezTo>
                  <a:cubicBezTo>
                    <a:pt x="239" y="106"/>
                    <a:pt x="239" y="73"/>
                    <a:pt x="223" y="57"/>
                  </a:cubicBezTo>
                  <a:cubicBezTo>
                    <a:pt x="206" y="40"/>
                    <a:pt x="206" y="40"/>
                    <a:pt x="206" y="20"/>
                  </a:cubicBezTo>
                  <a:cubicBezTo>
                    <a:pt x="190" y="20"/>
                    <a:pt x="173" y="3"/>
                    <a:pt x="153" y="3"/>
                  </a:cubicBezTo>
                  <a:cubicBezTo>
                    <a:pt x="144" y="1"/>
                    <a:pt x="136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857725" y="27736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1" y="0"/>
                  </a:moveTo>
                  <a:cubicBezTo>
                    <a:pt x="74" y="0"/>
                    <a:pt x="32" y="45"/>
                    <a:pt x="17" y="106"/>
                  </a:cubicBezTo>
                  <a:cubicBezTo>
                    <a:pt x="1" y="176"/>
                    <a:pt x="34" y="242"/>
                    <a:pt x="104" y="242"/>
                  </a:cubicBezTo>
                  <a:cubicBezTo>
                    <a:pt x="109" y="249"/>
                    <a:pt x="116" y="251"/>
                    <a:pt x="123" y="251"/>
                  </a:cubicBezTo>
                  <a:cubicBezTo>
                    <a:pt x="142" y="251"/>
                    <a:pt x="167" y="237"/>
                    <a:pt x="190" y="226"/>
                  </a:cubicBezTo>
                  <a:cubicBezTo>
                    <a:pt x="207" y="209"/>
                    <a:pt x="223" y="176"/>
                    <a:pt x="240" y="139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36"/>
                    <a:pt x="207" y="36"/>
                    <a:pt x="207" y="20"/>
                  </a:cubicBezTo>
                  <a:cubicBezTo>
                    <a:pt x="190" y="3"/>
                    <a:pt x="174" y="3"/>
                    <a:pt x="157" y="3"/>
                  </a:cubicBezTo>
                  <a:cubicBezTo>
                    <a:pt x="148" y="1"/>
                    <a:pt x="139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868875" y="2849500"/>
              <a:ext cx="4350" cy="1075"/>
            </a:xfrm>
            <a:custGeom>
              <a:avLst/>
              <a:gdLst/>
              <a:ahLst/>
              <a:cxnLst/>
              <a:rect l="l" t="t" r="r" b="b"/>
              <a:pathLst>
                <a:path w="174" h="43" extrusionOk="0">
                  <a:moveTo>
                    <a:pt x="94" y="0"/>
                  </a:moveTo>
                  <a:cubicBezTo>
                    <a:pt x="63" y="0"/>
                    <a:pt x="29" y="14"/>
                    <a:pt x="0" y="43"/>
                  </a:cubicBezTo>
                  <a:lnTo>
                    <a:pt x="173" y="43"/>
                  </a:lnTo>
                  <a:cubicBezTo>
                    <a:pt x="173" y="43"/>
                    <a:pt x="173" y="26"/>
                    <a:pt x="157" y="26"/>
                  </a:cubicBezTo>
                  <a:cubicBezTo>
                    <a:pt x="142" y="10"/>
                    <a:pt x="119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3856900" y="28192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67" y="17"/>
                  </a:cubicBezTo>
                  <a:cubicBezTo>
                    <a:pt x="34" y="34"/>
                    <a:pt x="17" y="67"/>
                    <a:pt x="17" y="104"/>
                  </a:cubicBezTo>
                  <a:cubicBezTo>
                    <a:pt x="1" y="137"/>
                    <a:pt x="17" y="170"/>
                    <a:pt x="34" y="207"/>
                  </a:cubicBezTo>
                  <a:cubicBezTo>
                    <a:pt x="34" y="223"/>
                    <a:pt x="67" y="240"/>
                    <a:pt x="104" y="256"/>
                  </a:cubicBezTo>
                  <a:cubicBezTo>
                    <a:pt x="153" y="256"/>
                    <a:pt x="223" y="207"/>
                    <a:pt x="240" y="137"/>
                  </a:cubicBezTo>
                  <a:cubicBezTo>
                    <a:pt x="240" y="104"/>
                    <a:pt x="240" y="67"/>
                    <a:pt x="223" y="50"/>
                  </a:cubicBezTo>
                  <a:cubicBezTo>
                    <a:pt x="223" y="34"/>
                    <a:pt x="207" y="34"/>
                    <a:pt x="207" y="17"/>
                  </a:cubicBezTo>
                  <a:cubicBezTo>
                    <a:pt x="19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3868050" y="2740425"/>
              <a:ext cx="6500" cy="6400"/>
            </a:xfrm>
            <a:custGeom>
              <a:avLst/>
              <a:gdLst/>
              <a:ahLst/>
              <a:cxnLst/>
              <a:rect l="l" t="t" r="r" b="b"/>
              <a:pathLst>
                <a:path w="260" h="256" extrusionOk="0">
                  <a:moveTo>
                    <a:pt x="141" y="1"/>
                  </a:moveTo>
                  <a:cubicBezTo>
                    <a:pt x="107" y="1"/>
                    <a:pt x="72" y="14"/>
                    <a:pt x="54" y="44"/>
                  </a:cubicBezTo>
                  <a:cubicBezTo>
                    <a:pt x="0" y="93"/>
                    <a:pt x="0" y="180"/>
                    <a:pt x="54" y="229"/>
                  </a:cubicBezTo>
                  <a:cubicBezTo>
                    <a:pt x="76" y="246"/>
                    <a:pt x="103" y="256"/>
                    <a:pt x="128" y="256"/>
                  </a:cubicBezTo>
                  <a:cubicBezTo>
                    <a:pt x="159" y="256"/>
                    <a:pt x="188" y="242"/>
                    <a:pt x="206" y="213"/>
                  </a:cubicBezTo>
                  <a:cubicBezTo>
                    <a:pt x="260" y="147"/>
                    <a:pt x="260" y="77"/>
                    <a:pt x="206" y="23"/>
                  </a:cubicBezTo>
                  <a:cubicBezTo>
                    <a:pt x="192" y="9"/>
                    <a:pt x="16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3870625" y="26960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3" y="30"/>
                    <a:pt x="0" y="116"/>
                    <a:pt x="17" y="170"/>
                  </a:cubicBezTo>
                  <a:cubicBezTo>
                    <a:pt x="17" y="203"/>
                    <a:pt x="33" y="236"/>
                    <a:pt x="70" y="236"/>
                  </a:cubicBezTo>
                  <a:cubicBezTo>
                    <a:pt x="87" y="252"/>
                    <a:pt x="120" y="252"/>
                    <a:pt x="157" y="252"/>
                  </a:cubicBezTo>
                  <a:cubicBezTo>
                    <a:pt x="190" y="236"/>
                    <a:pt x="206" y="203"/>
                    <a:pt x="223" y="186"/>
                  </a:cubicBezTo>
                  <a:cubicBezTo>
                    <a:pt x="239" y="149"/>
                    <a:pt x="239" y="116"/>
                    <a:pt x="223" y="83"/>
                  </a:cubicBezTo>
                  <a:cubicBezTo>
                    <a:pt x="223" y="67"/>
                    <a:pt x="206" y="46"/>
                    <a:pt x="206" y="30"/>
                  </a:cubicBezTo>
                  <a:cubicBezTo>
                    <a:pt x="190" y="13"/>
                    <a:pt x="190" y="13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3862875" y="2834375"/>
              <a:ext cx="6025" cy="6500"/>
            </a:xfrm>
            <a:custGeom>
              <a:avLst/>
              <a:gdLst/>
              <a:ahLst/>
              <a:cxnLst/>
              <a:rect l="l" t="t" r="r" b="b"/>
              <a:pathLst>
                <a:path w="241" h="260" extrusionOk="0">
                  <a:moveTo>
                    <a:pt x="137" y="1"/>
                  </a:moveTo>
                  <a:cubicBezTo>
                    <a:pt x="121" y="1"/>
                    <a:pt x="104" y="5"/>
                    <a:pt x="87" y="13"/>
                  </a:cubicBezTo>
                  <a:cubicBezTo>
                    <a:pt x="34" y="30"/>
                    <a:pt x="1" y="116"/>
                    <a:pt x="17" y="182"/>
                  </a:cubicBezTo>
                  <a:cubicBezTo>
                    <a:pt x="17" y="203"/>
                    <a:pt x="34" y="236"/>
                    <a:pt x="71" y="252"/>
                  </a:cubicBezTo>
                  <a:cubicBezTo>
                    <a:pt x="82" y="252"/>
                    <a:pt x="100" y="260"/>
                    <a:pt x="122" y="260"/>
                  </a:cubicBezTo>
                  <a:cubicBezTo>
                    <a:pt x="133" y="260"/>
                    <a:pt x="145" y="258"/>
                    <a:pt x="158" y="252"/>
                  </a:cubicBezTo>
                  <a:cubicBezTo>
                    <a:pt x="174" y="236"/>
                    <a:pt x="207" y="219"/>
                    <a:pt x="224" y="182"/>
                  </a:cubicBezTo>
                  <a:cubicBezTo>
                    <a:pt x="240" y="149"/>
                    <a:pt x="240" y="116"/>
                    <a:pt x="224" y="79"/>
                  </a:cubicBezTo>
                  <a:cubicBezTo>
                    <a:pt x="224" y="63"/>
                    <a:pt x="207" y="46"/>
                    <a:pt x="207" y="30"/>
                  </a:cubicBezTo>
                  <a:cubicBezTo>
                    <a:pt x="191" y="30"/>
                    <a:pt x="191" y="13"/>
                    <a:pt x="174" y="13"/>
                  </a:cubicBezTo>
                  <a:cubicBezTo>
                    <a:pt x="166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3882250" y="2686475"/>
              <a:ext cx="6025" cy="4350"/>
            </a:xfrm>
            <a:custGeom>
              <a:avLst/>
              <a:gdLst/>
              <a:ahLst/>
              <a:cxnLst/>
              <a:rect l="l" t="t" r="r" b="b"/>
              <a:pathLst>
                <a:path w="241" h="174" extrusionOk="0">
                  <a:moveTo>
                    <a:pt x="17" y="0"/>
                  </a:moveTo>
                  <a:lnTo>
                    <a:pt x="17" y="17"/>
                  </a:lnTo>
                  <a:cubicBezTo>
                    <a:pt x="1" y="54"/>
                    <a:pt x="1" y="87"/>
                    <a:pt x="17" y="120"/>
                  </a:cubicBezTo>
                  <a:cubicBezTo>
                    <a:pt x="34" y="140"/>
                    <a:pt x="67" y="157"/>
                    <a:pt x="83" y="173"/>
                  </a:cubicBezTo>
                  <a:cubicBezTo>
                    <a:pt x="121" y="173"/>
                    <a:pt x="154" y="157"/>
                    <a:pt x="170" y="140"/>
                  </a:cubicBezTo>
                  <a:cubicBezTo>
                    <a:pt x="207" y="120"/>
                    <a:pt x="224" y="87"/>
                    <a:pt x="224" y="54"/>
                  </a:cubicBezTo>
                  <a:lnTo>
                    <a:pt x="240" y="37"/>
                  </a:lnTo>
                  <a:cubicBezTo>
                    <a:pt x="154" y="17"/>
                    <a:pt x="83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223225" y="2742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34" y="33"/>
                    <a:pt x="17" y="71"/>
                    <a:pt x="1" y="103"/>
                  </a:cubicBezTo>
                  <a:cubicBezTo>
                    <a:pt x="1" y="136"/>
                    <a:pt x="1" y="174"/>
                    <a:pt x="17" y="207"/>
                  </a:cubicBezTo>
                  <a:cubicBezTo>
                    <a:pt x="34" y="223"/>
                    <a:pt x="50" y="240"/>
                    <a:pt x="87" y="260"/>
                  </a:cubicBezTo>
                  <a:cubicBezTo>
                    <a:pt x="153" y="260"/>
                    <a:pt x="207" y="207"/>
                    <a:pt x="223" y="136"/>
                  </a:cubicBezTo>
                  <a:cubicBezTo>
                    <a:pt x="223" y="103"/>
                    <a:pt x="223" y="71"/>
                    <a:pt x="207" y="54"/>
                  </a:cubicBezTo>
                  <a:cubicBezTo>
                    <a:pt x="207" y="33"/>
                    <a:pt x="207" y="33"/>
                    <a:pt x="190" y="17"/>
                  </a:cubicBezTo>
                  <a:cubicBezTo>
                    <a:pt x="174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221475" y="27870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8" y="50"/>
                  </a:cubicBezTo>
                  <a:cubicBezTo>
                    <a:pt x="0" y="99"/>
                    <a:pt x="0" y="186"/>
                    <a:pt x="38" y="219"/>
                  </a:cubicBezTo>
                  <a:cubicBezTo>
                    <a:pt x="54" y="239"/>
                    <a:pt x="71" y="239"/>
                    <a:pt x="87" y="256"/>
                  </a:cubicBezTo>
                  <a:cubicBezTo>
                    <a:pt x="120" y="256"/>
                    <a:pt x="174" y="239"/>
                    <a:pt x="190" y="202"/>
                  </a:cubicBezTo>
                  <a:cubicBezTo>
                    <a:pt x="223" y="169"/>
                    <a:pt x="244" y="116"/>
                    <a:pt x="223" y="66"/>
                  </a:cubicBezTo>
                  <a:cubicBezTo>
                    <a:pt x="223" y="50"/>
                    <a:pt x="207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215900" y="283542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6" y="1"/>
                  </a:moveTo>
                  <a:cubicBezTo>
                    <a:pt x="86" y="1"/>
                    <a:pt x="32" y="46"/>
                    <a:pt x="17" y="107"/>
                  </a:cubicBezTo>
                  <a:cubicBezTo>
                    <a:pt x="1" y="177"/>
                    <a:pt x="54" y="243"/>
                    <a:pt x="104" y="264"/>
                  </a:cubicBezTo>
                  <a:cubicBezTo>
                    <a:pt x="137" y="264"/>
                    <a:pt x="174" y="243"/>
                    <a:pt x="190" y="227"/>
                  </a:cubicBezTo>
                  <a:cubicBezTo>
                    <a:pt x="223" y="210"/>
                    <a:pt x="240" y="177"/>
                    <a:pt x="240" y="140"/>
                  </a:cubicBezTo>
                  <a:cubicBezTo>
                    <a:pt x="261" y="107"/>
                    <a:pt x="240" y="74"/>
                    <a:pt x="223" y="58"/>
                  </a:cubicBezTo>
                  <a:cubicBezTo>
                    <a:pt x="223" y="37"/>
                    <a:pt x="223" y="37"/>
                    <a:pt x="207" y="21"/>
                  </a:cubicBezTo>
                  <a:cubicBezTo>
                    <a:pt x="207" y="21"/>
                    <a:pt x="190" y="4"/>
                    <a:pt x="157" y="4"/>
                  </a:cubicBezTo>
                  <a:cubicBezTo>
                    <a:pt x="150" y="2"/>
                    <a:pt x="14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221050" y="2729050"/>
              <a:ext cx="2200" cy="3000"/>
            </a:xfrm>
            <a:custGeom>
              <a:avLst/>
              <a:gdLst/>
              <a:ahLst/>
              <a:cxnLst/>
              <a:rect l="l" t="t" r="r" b="b"/>
              <a:pathLst>
                <a:path w="88" h="120" extrusionOk="0">
                  <a:moveTo>
                    <a:pt x="1" y="0"/>
                  </a:moveTo>
                  <a:cubicBezTo>
                    <a:pt x="1" y="17"/>
                    <a:pt x="17" y="50"/>
                    <a:pt x="17" y="66"/>
                  </a:cubicBezTo>
                  <a:cubicBezTo>
                    <a:pt x="34" y="87"/>
                    <a:pt x="55" y="103"/>
                    <a:pt x="88" y="120"/>
                  </a:cubicBezTo>
                  <a:cubicBezTo>
                    <a:pt x="88" y="103"/>
                    <a:pt x="88" y="103"/>
                    <a:pt x="71" y="87"/>
                  </a:cubicBezTo>
                  <a:cubicBezTo>
                    <a:pt x="55" y="66"/>
                    <a:pt x="34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166525" y="2691625"/>
              <a:ext cx="3450" cy="950"/>
            </a:xfrm>
            <a:custGeom>
              <a:avLst/>
              <a:gdLst/>
              <a:ahLst/>
              <a:cxnLst/>
              <a:rect l="l" t="t" r="r" b="b"/>
              <a:pathLst>
                <a:path w="138" h="38" extrusionOk="0">
                  <a:moveTo>
                    <a:pt x="1" y="0"/>
                  </a:moveTo>
                  <a:cubicBezTo>
                    <a:pt x="17" y="17"/>
                    <a:pt x="50" y="38"/>
                    <a:pt x="71" y="38"/>
                  </a:cubicBezTo>
                  <a:cubicBezTo>
                    <a:pt x="88" y="38"/>
                    <a:pt x="121" y="38"/>
                    <a:pt x="137" y="17"/>
                  </a:cubicBezTo>
                  <a:cubicBezTo>
                    <a:pt x="104" y="17"/>
                    <a:pt x="5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3916175" y="2706250"/>
              <a:ext cx="5175" cy="5600"/>
            </a:xfrm>
            <a:custGeom>
              <a:avLst/>
              <a:gdLst/>
              <a:ahLst/>
              <a:cxnLst/>
              <a:rect l="l" t="t" r="r" b="b"/>
              <a:pathLst>
                <a:path w="207" h="224" extrusionOk="0">
                  <a:moveTo>
                    <a:pt x="50" y="1"/>
                  </a:moveTo>
                  <a:cubicBezTo>
                    <a:pt x="33" y="34"/>
                    <a:pt x="17" y="50"/>
                    <a:pt x="0" y="87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33" y="207"/>
                    <a:pt x="50" y="224"/>
                    <a:pt x="87" y="224"/>
                  </a:cubicBezTo>
                  <a:cubicBezTo>
                    <a:pt x="120" y="224"/>
                    <a:pt x="153" y="224"/>
                    <a:pt x="169" y="207"/>
                  </a:cubicBezTo>
                  <a:cubicBezTo>
                    <a:pt x="190" y="191"/>
                    <a:pt x="190" y="191"/>
                    <a:pt x="207" y="174"/>
                  </a:cubicBezTo>
                  <a:cubicBezTo>
                    <a:pt x="153" y="120"/>
                    <a:pt x="103" y="71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3904525" y="27175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0"/>
                  </a:moveTo>
                  <a:cubicBezTo>
                    <a:pt x="121" y="0"/>
                    <a:pt x="104" y="4"/>
                    <a:pt x="87" y="13"/>
                  </a:cubicBezTo>
                  <a:cubicBezTo>
                    <a:pt x="38" y="33"/>
                    <a:pt x="1" y="99"/>
                    <a:pt x="17" y="169"/>
                  </a:cubicBezTo>
                  <a:cubicBezTo>
                    <a:pt x="17" y="202"/>
                    <a:pt x="38" y="239"/>
                    <a:pt x="71" y="239"/>
                  </a:cubicBezTo>
                  <a:cubicBezTo>
                    <a:pt x="79" y="248"/>
                    <a:pt x="91" y="252"/>
                    <a:pt x="106" y="252"/>
                  </a:cubicBezTo>
                  <a:cubicBezTo>
                    <a:pt x="121" y="252"/>
                    <a:pt x="139" y="248"/>
                    <a:pt x="157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3" y="50"/>
                    <a:pt x="223" y="33"/>
                    <a:pt x="207" y="33"/>
                  </a:cubicBezTo>
                  <a:cubicBezTo>
                    <a:pt x="190" y="13"/>
                    <a:pt x="190" y="13"/>
                    <a:pt x="174" y="13"/>
                  </a:cubicBezTo>
                  <a:cubicBezTo>
                    <a:pt x="165" y="4"/>
                    <a:pt x="152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866800" y="27884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4" y="1"/>
                  </a:moveTo>
                  <a:cubicBezTo>
                    <a:pt x="119" y="1"/>
                    <a:pt x="102" y="5"/>
                    <a:pt x="83" y="13"/>
                  </a:cubicBezTo>
                  <a:cubicBezTo>
                    <a:pt x="34" y="46"/>
                    <a:pt x="1" y="116"/>
                    <a:pt x="17" y="186"/>
                  </a:cubicBezTo>
                  <a:cubicBezTo>
                    <a:pt x="17" y="219"/>
                    <a:pt x="34" y="236"/>
                    <a:pt x="67" y="252"/>
                  </a:cubicBezTo>
                  <a:cubicBezTo>
                    <a:pt x="75" y="261"/>
                    <a:pt x="88" y="265"/>
                    <a:pt x="104" y="265"/>
                  </a:cubicBezTo>
                  <a:cubicBezTo>
                    <a:pt x="119" y="265"/>
                    <a:pt x="137" y="261"/>
                    <a:pt x="153" y="252"/>
                  </a:cubicBezTo>
                  <a:cubicBezTo>
                    <a:pt x="207" y="219"/>
                    <a:pt x="240" y="149"/>
                    <a:pt x="223" y="83"/>
                  </a:cubicBezTo>
                  <a:cubicBezTo>
                    <a:pt x="223" y="63"/>
                    <a:pt x="207" y="46"/>
                    <a:pt x="207" y="30"/>
                  </a:cubicBezTo>
                  <a:cubicBezTo>
                    <a:pt x="186" y="30"/>
                    <a:pt x="186" y="13"/>
                    <a:pt x="170" y="13"/>
                  </a:cubicBezTo>
                  <a:cubicBezTo>
                    <a:pt x="161" y="5"/>
                    <a:pt x="149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911425" y="275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71" y="0"/>
                    <a:pt x="34" y="50"/>
                    <a:pt x="17" y="103"/>
                  </a:cubicBezTo>
                  <a:cubicBezTo>
                    <a:pt x="1" y="136"/>
                    <a:pt x="17" y="169"/>
                    <a:pt x="34" y="206"/>
                  </a:cubicBezTo>
                  <a:cubicBezTo>
                    <a:pt x="34" y="223"/>
                    <a:pt x="71" y="256"/>
                    <a:pt x="104" y="256"/>
                  </a:cubicBezTo>
                  <a:cubicBezTo>
                    <a:pt x="153" y="256"/>
                    <a:pt x="223" y="223"/>
                    <a:pt x="240" y="153"/>
                  </a:cubicBezTo>
                  <a:lnTo>
                    <a:pt x="240" y="120"/>
                  </a:lnTo>
                  <a:cubicBezTo>
                    <a:pt x="240" y="83"/>
                    <a:pt x="223" y="50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201275" y="2708825"/>
              <a:ext cx="5175" cy="5200"/>
            </a:xfrm>
            <a:custGeom>
              <a:avLst/>
              <a:gdLst/>
              <a:ahLst/>
              <a:cxnLst/>
              <a:rect l="l" t="t" r="r" b="b"/>
              <a:pathLst>
                <a:path w="207" h="208" extrusionOk="0">
                  <a:moveTo>
                    <a:pt x="37" y="1"/>
                  </a:moveTo>
                  <a:cubicBezTo>
                    <a:pt x="37" y="17"/>
                    <a:pt x="21" y="34"/>
                    <a:pt x="21" y="71"/>
                  </a:cubicBezTo>
                  <a:cubicBezTo>
                    <a:pt x="0" y="88"/>
                    <a:pt x="0" y="121"/>
                    <a:pt x="21" y="154"/>
                  </a:cubicBezTo>
                  <a:cubicBezTo>
                    <a:pt x="37" y="191"/>
                    <a:pt x="70" y="207"/>
                    <a:pt x="87" y="207"/>
                  </a:cubicBezTo>
                  <a:cubicBezTo>
                    <a:pt x="141" y="207"/>
                    <a:pt x="174" y="191"/>
                    <a:pt x="207" y="154"/>
                  </a:cubicBezTo>
                  <a:cubicBezTo>
                    <a:pt x="157" y="104"/>
                    <a:pt x="103" y="50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55825" y="27007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20" y="0"/>
                  </a:moveTo>
                  <a:cubicBezTo>
                    <a:pt x="66" y="17"/>
                    <a:pt x="17" y="50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3" y="239"/>
                    <a:pt x="50" y="256"/>
                    <a:pt x="87" y="256"/>
                  </a:cubicBezTo>
                  <a:cubicBezTo>
                    <a:pt x="93" y="258"/>
                    <a:pt x="100" y="259"/>
                    <a:pt x="107" y="259"/>
                  </a:cubicBezTo>
                  <a:cubicBezTo>
                    <a:pt x="154" y="259"/>
                    <a:pt x="208" y="214"/>
                    <a:pt x="223" y="153"/>
                  </a:cubicBezTo>
                  <a:lnTo>
                    <a:pt x="223" y="120"/>
                  </a:lnTo>
                  <a:cubicBezTo>
                    <a:pt x="223" y="87"/>
                    <a:pt x="206" y="50"/>
                    <a:pt x="190" y="33"/>
                  </a:cubicBezTo>
                  <a:cubicBezTo>
                    <a:pt x="169" y="17"/>
                    <a:pt x="153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27475" y="2695550"/>
              <a:ext cx="5600" cy="4650"/>
            </a:xfrm>
            <a:custGeom>
              <a:avLst/>
              <a:gdLst/>
              <a:ahLst/>
              <a:cxnLst/>
              <a:rect l="l" t="t" r="r" b="b"/>
              <a:pathLst>
                <a:path w="224" h="186" extrusionOk="0">
                  <a:moveTo>
                    <a:pt x="207" y="0"/>
                  </a:moveTo>
                  <a:lnTo>
                    <a:pt x="207" y="0"/>
                  </a:lnTo>
                  <a:cubicBezTo>
                    <a:pt x="136" y="33"/>
                    <a:pt x="66" y="50"/>
                    <a:pt x="0" y="87"/>
                  </a:cubicBezTo>
                  <a:cubicBezTo>
                    <a:pt x="0" y="103"/>
                    <a:pt x="0" y="136"/>
                    <a:pt x="17" y="153"/>
                  </a:cubicBezTo>
                  <a:cubicBezTo>
                    <a:pt x="38" y="175"/>
                    <a:pt x="63" y="186"/>
                    <a:pt x="88" y="186"/>
                  </a:cubicBezTo>
                  <a:cubicBezTo>
                    <a:pt x="123" y="186"/>
                    <a:pt x="159" y="167"/>
                    <a:pt x="190" y="136"/>
                  </a:cubicBezTo>
                  <a:cubicBezTo>
                    <a:pt x="223" y="103"/>
                    <a:pt x="223" y="5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907100" y="27337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57" y="1"/>
                  </a:moveTo>
                  <a:cubicBezTo>
                    <a:pt x="87" y="1"/>
                    <a:pt x="38" y="34"/>
                    <a:pt x="17" y="104"/>
                  </a:cubicBezTo>
                  <a:cubicBezTo>
                    <a:pt x="1" y="137"/>
                    <a:pt x="17" y="170"/>
                    <a:pt x="17" y="207"/>
                  </a:cubicBezTo>
                  <a:cubicBezTo>
                    <a:pt x="38" y="240"/>
                    <a:pt x="71" y="256"/>
                    <a:pt x="87" y="256"/>
                  </a:cubicBezTo>
                  <a:cubicBezTo>
                    <a:pt x="96" y="259"/>
                    <a:pt x="105" y="260"/>
                    <a:pt x="114" y="260"/>
                  </a:cubicBezTo>
                  <a:cubicBezTo>
                    <a:pt x="173" y="260"/>
                    <a:pt x="223" y="214"/>
                    <a:pt x="223" y="153"/>
                  </a:cubicBezTo>
                  <a:cubicBezTo>
                    <a:pt x="244" y="120"/>
                    <a:pt x="244" y="83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877525" y="27278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9" y="1"/>
                  </a:moveTo>
                  <a:cubicBezTo>
                    <a:pt x="124" y="1"/>
                    <a:pt x="112" y="5"/>
                    <a:pt x="103" y="13"/>
                  </a:cubicBezTo>
                  <a:cubicBezTo>
                    <a:pt x="33" y="50"/>
                    <a:pt x="0" y="116"/>
                    <a:pt x="17" y="186"/>
                  </a:cubicBezTo>
                  <a:cubicBezTo>
                    <a:pt x="33" y="219"/>
                    <a:pt x="50" y="240"/>
                    <a:pt x="66" y="256"/>
                  </a:cubicBezTo>
                  <a:cubicBezTo>
                    <a:pt x="85" y="264"/>
                    <a:pt x="98" y="269"/>
                    <a:pt x="111" y="269"/>
                  </a:cubicBezTo>
                  <a:cubicBezTo>
                    <a:pt x="124" y="269"/>
                    <a:pt x="136" y="264"/>
                    <a:pt x="153" y="256"/>
                  </a:cubicBezTo>
                  <a:cubicBezTo>
                    <a:pt x="190" y="240"/>
                    <a:pt x="206" y="219"/>
                    <a:pt x="223" y="186"/>
                  </a:cubicBezTo>
                  <a:cubicBezTo>
                    <a:pt x="239" y="153"/>
                    <a:pt x="239" y="116"/>
                    <a:pt x="239" y="83"/>
                  </a:cubicBezTo>
                  <a:cubicBezTo>
                    <a:pt x="223" y="67"/>
                    <a:pt x="223" y="50"/>
                    <a:pt x="206" y="34"/>
                  </a:cubicBezTo>
                  <a:lnTo>
                    <a:pt x="190" y="13"/>
                  </a:lnTo>
                  <a:cubicBezTo>
                    <a:pt x="171" y="5"/>
                    <a:pt x="154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900300" y="27019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83" y="1"/>
                    <a:pt x="17" y="54"/>
                    <a:pt x="0" y="120"/>
                  </a:cubicBezTo>
                  <a:cubicBezTo>
                    <a:pt x="0" y="157"/>
                    <a:pt x="0" y="190"/>
                    <a:pt x="17" y="207"/>
                  </a:cubicBezTo>
                  <a:cubicBezTo>
                    <a:pt x="33" y="244"/>
                    <a:pt x="50" y="260"/>
                    <a:pt x="83" y="260"/>
                  </a:cubicBezTo>
                  <a:cubicBezTo>
                    <a:pt x="90" y="263"/>
                    <a:pt x="97" y="264"/>
                    <a:pt x="104" y="264"/>
                  </a:cubicBezTo>
                  <a:cubicBezTo>
                    <a:pt x="153" y="264"/>
                    <a:pt x="209" y="215"/>
                    <a:pt x="223" y="157"/>
                  </a:cubicBezTo>
                  <a:cubicBezTo>
                    <a:pt x="240" y="104"/>
                    <a:pt x="223" y="71"/>
                    <a:pt x="186" y="38"/>
                  </a:cubicBezTo>
                  <a:cubicBezTo>
                    <a:pt x="170" y="17"/>
                    <a:pt x="153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870625" y="2756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1" y="0"/>
                    <a:pt x="64" y="17"/>
                    <a:pt x="33" y="58"/>
                  </a:cubicBezTo>
                  <a:cubicBezTo>
                    <a:pt x="0" y="111"/>
                    <a:pt x="0" y="194"/>
                    <a:pt x="33" y="231"/>
                  </a:cubicBezTo>
                  <a:cubicBezTo>
                    <a:pt x="56" y="252"/>
                    <a:pt x="81" y="261"/>
                    <a:pt x="106" y="261"/>
                  </a:cubicBezTo>
                  <a:cubicBezTo>
                    <a:pt x="142" y="261"/>
                    <a:pt x="177" y="243"/>
                    <a:pt x="206" y="215"/>
                  </a:cubicBezTo>
                  <a:cubicBezTo>
                    <a:pt x="239" y="161"/>
                    <a:pt x="239" y="74"/>
                    <a:pt x="206" y="25"/>
                  </a:cubicBezTo>
                  <a:cubicBezTo>
                    <a:pt x="185" y="9"/>
                    <a:pt x="161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875775" y="271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3" y="1"/>
                  </a:moveTo>
                  <a:cubicBezTo>
                    <a:pt x="101" y="1"/>
                    <a:pt x="64" y="18"/>
                    <a:pt x="33" y="47"/>
                  </a:cubicBezTo>
                  <a:cubicBezTo>
                    <a:pt x="17" y="64"/>
                    <a:pt x="17" y="84"/>
                    <a:pt x="0" y="101"/>
                  </a:cubicBezTo>
                  <a:cubicBezTo>
                    <a:pt x="0" y="150"/>
                    <a:pt x="0" y="204"/>
                    <a:pt x="33" y="237"/>
                  </a:cubicBezTo>
                  <a:cubicBezTo>
                    <a:pt x="59" y="248"/>
                    <a:pt x="92" y="260"/>
                    <a:pt x="122" y="260"/>
                  </a:cubicBezTo>
                  <a:cubicBezTo>
                    <a:pt x="134" y="260"/>
                    <a:pt x="146" y="258"/>
                    <a:pt x="157" y="253"/>
                  </a:cubicBezTo>
                  <a:cubicBezTo>
                    <a:pt x="173" y="237"/>
                    <a:pt x="190" y="220"/>
                    <a:pt x="190" y="204"/>
                  </a:cubicBezTo>
                  <a:cubicBezTo>
                    <a:pt x="239" y="150"/>
                    <a:pt x="239" y="84"/>
                    <a:pt x="190" y="31"/>
                  </a:cubicBezTo>
                  <a:cubicBezTo>
                    <a:pt x="176" y="10"/>
                    <a:pt x="156" y="1"/>
                    <a:pt x="1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896800" y="274677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0" y="0"/>
                  </a:moveTo>
                  <a:cubicBezTo>
                    <a:pt x="125" y="0"/>
                    <a:pt x="112" y="4"/>
                    <a:pt x="103" y="13"/>
                  </a:cubicBezTo>
                  <a:cubicBezTo>
                    <a:pt x="37" y="29"/>
                    <a:pt x="0" y="116"/>
                    <a:pt x="17" y="182"/>
                  </a:cubicBezTo>
                  <a:cubicBezTo>
                    <a:pt x="17" y="202"/>
                    <a:pt x="54" y="235"/>
                    <a:pt x="70" y="252"/>
                  </a:cubicBezTo>
                  <a:cubicBezTo>
                    <a:pt x="87" y="260"/>
                    <a:pt x="99" y="264"/>
                    <a:pt x="112" y="264"/>
                  </a:cubicBezTo>
                  <a:cubicBezTo>
                    <a:pt x="125" y="264"/>
                    <a:pt x="138" y="260"/>
                    <a:pt x="157" y="252"/>
                  </a:cubicBezTo>
                  <a:cubicBezTo>
                    <a:pt x="223" y="219"/>
                    <a:pt x="260" y="149"/>
                    <a:pt x="244" y="79"/>
                  </a:cubicBezTo>
                  <a:cubicBezTo>
                    <a:pt x="223" y="62"/>
                    <a:pt x="223" y="46"/>
                    <a:pt x="206" y="29"/>
                  </a:cubicBezTo>
                  <a:lnTo>
                    <a:pt x="190" y="13"/>
                  </a:lnTo>
                  <a:cubicBezTo>
                    <a:pt x="173" y="4"/>
                    <a:pt x="156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883075" y="2744750"/>
              <a:ext cx="6025" cy="6325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27" y="1"/>
                  </a:moveTo>
                  <a:cubicBezTo>
                    <a:pt x="97" y="1"/>
                    <a:pt x="63" y="13"/>
                    <a:pt x="34" y="40"/>
                  </a:cubicBezTo>
                  <a:cubicBezTo>
                    <a:pt x="1" y="110"/>
                    <a:pt x="1" y="180"/>
                    <a:pt x="34" y="230"/>
                  </a:cubicBezTo>
                  <a:cubicBezTo>
                    <a:pt x="58" y="244"/>
                    <a:pt x="85" y="253"/>
                    <a:pt x="111" y="253"/>
                  </a:cubicBezTo>
                  <a:cubicBezTo>
                    <a:pt x="144" y="253"/>
                    <a:pt x="178" y="240"/>
                    <a:pt x="207" y="213"/>
                  </a:cubicBezTo>
                  <a:cubicBezTo>
                    <a:pt x="240" y="143"/>
                    <a:pt x="240" y="77"/>
                    <a:pt x="191" y="23"/>
                  </a:cubicBezTo>
                  <a:cubicBezTo>
                    <a:pt x="174" y="9"/>
                    <a:pt x="15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883500" y="2699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8" y="1"/>
                  </a:moveTo>
                  <a:cubicBezTo>
                    <a:pt x="103" y="1"/>
                    <a:pt x="65" y="18"/>
                    <a:pt x="33" y="59"/>
                  </a:cubicBezTo>
                  <a:cubicBezTo>
                    <a:pt x="0" y="109"/>
                    <a:pt x="0" y="179"/>
                    <a:pt x="33" y="228"/>
                  </a:cubicBezTo>
                  <a:cubicBezTo>
                    <a:pt x="54" y="249"/>
                    <a:pt x="71" y="249"/>
                    <a:pt x="87" y="249"/>
                  </a:cubicBezTo>
                  <a:cubicBezTo>
                    <a:pt x="96" y="253"/>
                    <a:pt x="106" y="255"/>
                    <a:pt x="117" y="255"/>
                  </a:cubicBezTo>
                  <a:cubicBezTo>
                    <a:pt x="147" y="255"/>
                    <a:pt x="182" y="239"/>
                    <a:pt x="207" y="212"/>
                  </a:cubicBezTo>
                  <a:cubicBezTo>
                    <a:pt x="240" y="162"/>
                    <a:pt x="240" y="109"/>
                    <a:pt x="223" y="76"/>
                  </a:cubicBezTo>
                  <a:cubicBezTo>
                    <a:pt x="223" y="59"/>
                    <a:pt x="207" y="43"/>
                    <a:pt x="207" y="22"/>
                  </a:cubicBezTo>
                  <a:cubicBezTo>
                    <a:pt x="186" y="9"/>
                    <a:pt x="163" y="1"/>
                    <a:pt x="1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862875" y="272500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40" y="1"/>
                  </a:moveTo>
                  <a:cubicBezTo>
                    <a:pt x="107" y="1"/>
                    <a:pt x="74" y="17"/>
                    <a:pt x="54" y="59"/>
                  </a:cubicBezTo>
                  <a:cubicBezTo>
                    <a:pt x="1" y="108"/>
                    <a:pt x="1" y="179"/>
                    <a:pt x="54" y="228"/>
                  </a:cubicBezTo>
                  <a:cubicBezTo>
                    <a:pt x="71" y="249"/>
                    <a:pt x="71" y="249"/>
                    <a:pt x="87" y="249"/>
                  </a:cubicBezTo>
                  <a:cubicBezTo>
                    <a:pt x="100" y="253"/>
                    <a:pt x="113" y="255"/>
                    <a:pt x="124" y="255"/>
                  </a:cubicBezTo>
                  <a:cubicBezTo>
                    <a:pt x="156" y="255"/>
                    <a:pt x="183" y="239"/>
                    <a:pt x="207" y="212"/>
                  </a:cubicBezTo>
                  <a:cubicBezTo>
                    <a:pt x="240" y="179"/>
                    <a:pt x="240" y="125"/>
                    <a:pt x="240" y="75"/>
                  </a:cubicBezTo>
                  <a:cubicBezTo>
                    <a:pt x="224" y="59"/>
                    <a:pt x="224" y="43"/>
                    <a:pt x="207" y="22"/>
                  </a:cubicBezTo>
                  <a:cubicBezTo>
                    <a:pt x="187" y="8"/>
                    <a:pt x="16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4245075" y="2837750"/>
              <a:ext cx="6525" cy="6550"/>
            </a:xfrm>
            <a:custGeom>
              <a:avLst/>
              <a:gdLst/>
              <a:ahLst/>
              <a:cxnLst/>
              <a:rect l="l" t="t" r="r" b="b"/>
              <a:pathLst>
                <a:path w="261" h="262" extrusionOk="0">
                  <a:moveTo>
                    <a:pt x="150" y="1"/>
                  </a:moveTo>
                  <a:cubicBezTo>
                    <a:pt x="119" y="1"/>
                    <a:pt x="83" y="18"/>
                    <a:pt x="54" y="47"/>
                  </a:cubicBezTo>
                  <a:cubicBezTo>
                    <a:pt x="1" y="101"/>
                    <a:pt x="1" y="187"/>
                    <a:pt x="54" y="237"/>
                  </a:cubicBezTo>
                  <a:cubicBezTo>
                    <a:pt x="75" y="252"/>
                    <a:pt x="100" y="261"/>
                    <a:pt x="123" y="261"/>
                  </a:cubicBezTo>
                  <a:cubicBezTo>
                    <a:pt x="156" y="261"/>
                    <a:pt x="188" y="244"/>
                    <a:pt x="207" y="204"/>
                  </a:cubicBezTo>
                  <a:cubicBezTo>
                    <a:pt x="260" y="150"/>
                    <a:pt x="260" y="68"/>
                    <a:pt x="207" y="31"/>
                  </a:cubicBezTo>
                  <a:cubicBezTo>
                    <a:pt x="193" y="10"/>
                    <a:pt x="173" y="1"/>
                    <a:pt x="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249000" y="279152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16" y="0"/>
                  </a:moveTo>
                  <a:cubicBezTo>
                    <a:pt x="100" y="0"/>
                    <a:pt x="81" y="8"/>
                    <a:pt x="70" y="8"/>
                  </a:cubicBezTo>
                  <a:cubicBezTo>
                    <a:pt x="33" y="24"/>
                    <a:pt x="17" y="61"/>
                    <a:pt x="0" y="111"/>
                  </a:cubicBezTo>
                  <a:cubicBezTo>
                    <a:pt x="0" y="144"/>
                    <a:pt x="0" y="181"/>
                    <a:pt x="17" y="197"/>
                  </a:cubicBezTo>
                  <a:cubicBezTo>
                    <a:pt x="33" y="230"/>
                    <a:pt x="50" y="247"/>
                    <a:pt x="87" y="247"/>
                  </a:cubicBezTo>
                  <a:cubicBezTo>
                    <a:pt x="94" y="250"/>
                    <a:pt x="102" y="251"/>
                    <a:pt x="110" y="251"/>
                  </a:cubicBezTo>
                  <a:cubicBezTo>
                    <a:pt x="156" y="251"/>
                    <a:pt x="209" y="206"/>
                    <a:pt x="223" y="164"/>
                  </a:cubicBezTo>
                  <a:lnTo>
                    <a:pt x="223" y="144"/>
                  </a:lnTo>
                  <a:cubicBezTo>
                    <a:pt x="239" y="94"/>
                    <a:pt x="223" y="61"/>
                    <a:pt x="190" y="24"/>
                  </a:cubicBezTo>
                  <a:cubicBezTo>
                    <a:pt x="173" y="8"/>
                    <a:pt x="153" y="8"/>
                    <a:pt x="136" y="8"/>
                  </a:cubicBezTo>
                  <a:cubicBezTo>
                    <a:pt x="131" y="2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248175" y="2776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6" y="1"/>
                  </a:moveTo>
                  <a:cubicBezTo>
                    <a:pt x="120" y="1"/>
                    <a:pt x="83" y="17"/>
                    <a:pt x="50" y="38"/>
                  </a:cubicBezTo>
                  <a:cubicBezTo>
                    <a:pt x="33" y="54"/>
                    <a:pt x="17" y="87"/>
                    <a:pt x="0" y="120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4"/>
                    <a:pt x="50" y="261"/>
                    <a:pt x="83" y="261"/>
                  </a:cubicBezTo>
                  <a:cubicBezTo>
                    <a:pt x="91" y="263"/>
                    <a:pt x="100" y="264"/>
                    <a:pt x="108" y="264"/>
                  </a:cubicBezTo>
                  <a:cubicBezTo>
                    <a:pt x="166" y="264"/>
                    <a:pt x="208" y="215"/>
                    <a:pt x="223" y="158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54"/>
                    <a:pt x="206" y="38"/>
                    <a:pt x="186" y="38"/>
                  </a:cubicBezTo>
                  <a:cubicBezTo>
                    <a:pt x="186" y="17"/>
                    <a:pt x="169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241675" y="27612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87" y="17"/>
                    <a:pt x="71" y="38"/>
                    <a:pt x="54" y="54"/>
                  </a:cubicBezTo>
                  <a:cubicBezTo>
                    <a:pt x="1" y="103"/>
                    <a:pt x="1" y="190"/>
                    <a:pt x="54" y="223"/>
                  </a:cubicBezTo>
                  <a:cubicBezTo>
                    <a:pt x="54" y="244"/>
                    <a:pt x="71" y="244"/>
                    <a:pt x="87" y="260"/>
                  </a:cubicBezTo>
                  <a:cubicBezTo>
                    <a:pt x="137" y="260"/>
                    <a:pt x="174" y="244"/>
                    <a:pt x="207" y="207"/>
                  </a:cubicBezTo>
                  <a:cubicBezTo>
                    <a:pt x="207" y="207"/>
                    <a:pt x="207" y="190"/>
                    <a:pt x="223" y="190"/>
                  </a:cubicBezTo>
                  <a:cubicBezTo>
                    <a:pt x="174" y="141"/>
                    <a:pt x="137" y="71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235700" y="27899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03" y="1"/>
                  </a:moveTo>
                  <a:cubicBezTo>
                    <a:pt x="50" y="38"/>
                    <a:pt x="0" y="104"/>
                    <a:pt x="17" y="174"/>
                  </a:cubicBezTo>
                  <a:cubicBezTo>
                    <a:pt x="33" y="207"/>
                    <a:pt x="50" y="227"/>
                    <a:pt x="87" y="244"/>
                  </a:cubicBezTo>
                  <a:cubicBezTo>
                    <a:pt x="95" y="252"/>
                    <a:pt x="108" y="256"/>
                    <a:pt x="122" y="256"/>
                  </a:cubicBezTo>
                  <a:cubicBezTo>
                    <a:pt x="136" y="256"/>
                    <a:pt x="153" y="252"/>
                    <a:pt x="169" y="244"/>
                  </a:cubicBezTo>
                  <a:cubicBezTo>
                    <a:pt x="190" y="227"/>
                    <a:pt x="223" y="207"/>
                    <a:pt x="240" y="174"/>
                  </a:cubicBezTo>
                  <a:cubicBezTo>
                    <a:pt x="240" y="141"/>
                    <a:pt x="256" y="104"/>
                    <a:pt x="240" y="87"/>
                  </a:cubicBezTo>
                  <a:cubicBezTo>
                    <a:pt x="240" y="54"/>
                    <a:pt x="223" y="38"/>
                    <a:pt x="207" y="21"/>
                  </a:cubicBezTo>
                  <a:lnTo>
                    <a:pt x="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243850" y="28221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16" y="1"/>
                  </a:moveTo>
                  <a:cubicBezTo>
                    <a:pt x="69" y="1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7"/>
                    <a:pt x="50" y="260"/>
                    <a:pt x="87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91"/>
                    <a:pt x="206" y="54"/>
                  </a:cubicBezTo>
                  <a:cubicBezTo>
                    <a:pt x="206" y="37"/>
                    <a:pt x="190" y="37"/>
                    <a:pt x="190" y="37"/>
                  </a:cubicBezTo>
                  <a:cubicBezTo>
                    <a:pt x="173" y="21"/>
                    <a:pt x="153" y="4"/>
                    <a:pt x="136" y="4"/>
                  </a:cubicBezTo>
                  <a:cubicBezTo>
                    <a:pt x="130" y="2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241275" y="28066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1"/>
                  </a:moveTo>
                  <a:cubicBezTo>
                    <a:pt x="103" y="1"/>
                    <a:pt x="71" y="17"/>
                    <a:pt x="50" y="55"/>
                  </a:cubicBezTo>
                  <a:cubicBezTo>
                    <a:pt x="0" y="109"/>
                    <a:pt x="0" y="195"/>
                    <a:pt x="50" y="228"/>
                  </a:cubicBezTo>
                  <a:cubicBezTo>
                    <a:pt x="65" y="251"/>
                    <a:pt x="85" y="260"/>
                    <a:pt x="107" y="260"/>
                  </a:cubicBezTo>
                  <a:cubicBezTo>
                    <a:pt x="139" y="260"/>
                    <a:pt x="175" y="241"/>
                    <a:pt x="206" y="212"/>
                  </a:cubicBezTo>
                  <a:cubicBezTo>
                    <a:pt x="239" y="158"/>
                    <a:pt x="239" y="76"/>
                    <a:pt x="206" y="22"/>
                  </a:cubicBezTo>
                  <a:cubicBezTo>
                    <a:pt x="184" y="9"/>
                    <a:pt x="160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227550" y="2850550"/>
              <a:ext cx="1675" cy="25"/>
            </a:xfrm>
            <a:custGeom>
              <a:avLst/>
              <a:gdLst/>
              <a:ahLst/>
              <a:cxnLst/>
              <a:rect l="l" t="t" r="r" b="b"/>
              <a:pathLst>
                <a:path w="67" h="1" extrusionOk="0">
                  <a:moveTo>
                    <a:pt x="1" y="1"/>
                  </a:move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3866800" y="2686475"/>
              <a:ext cx="2100" cy="650"/>
            </a:xfrm>
            <a:custGeom>
              <a:avLst/>
              <a:gdLst/>
              <a:ahLst/>
              <a:cxnLst/>
              <a:rect l="l" t="t" r="r" b="b"/>
              <a:pathLst>
                <a:path w="84" h="26" extrusionOk="0">
                  <a:moveTo>
                    <a:pt x="83" y="0"/>
                  </a:moveTo>
                  <a:cubicBezTo>
                    <a:pt x="50" y="0"/>
                    <a:pt x="34" y="17"/>
                    <a:pt x="1" y="17"/>
                  </a:cubicBezTo>
                  <a:lnTo>
                    <a:pt x="17" y="17"/>
                  </a:lnTo>
                  <a:cubicBezTo>
                    <a:pt x="22" y="23"/>
                    <a:pt x="28" y="25"/>
                    <a:pt x="35" y="25"/>
                  </a:cubicBezTo>
                  <a:cubicBezTo>
                    <a:pt x="52" y="25"/>
                    <a:pt x="71" y="12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840100" y="2692025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207" y="1"/>
                  </a:moveTo>
                  <a:cubicBezTo>
                    <a:pt x="120" y="38"/>
                    <a:pt x="54" y="71"/>
                    <a:pt x="1" y="88"/>
                  </a:cubicBezTo>
                  <a:lnTo>
                    <a:pt x="1" y="104"/>
                  </a:lnTo>
                  <a:cubicBezTo>
                    <a:pt x="1" y="141"/>
                    <a:pt x="17" y="158"/>
                    <a:pt x="54" y="174"/>
                  </a:cubicBezTo>
                  <a:cubicBezTo>
                    <a:pt x="71" y="182"/>
                    <a:pt x="83" y="186"/>
                    <a:pt x="96" y="186"/>
                  </a:cubicBezTo>
                  <a:cubicBezTo>
                    <a:pt x="109" y="186"/>
                    <a:pt x="122" y="182"/>
                    <a:pt x="141" y="174"/>
                  </a:cubicBezTo>
                  <a:cubicBezTo>
                    <a:pt x="190" y="158"/>
                    <a:pt x="244" y="88"/>
                    <a:pt x="223" y="22"/>
                  </a:cubicBezTo>
                  <a:lnTo>
                    <a:pt x="2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230950" y="28354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1"/>
                  </a:moveTo>
                  <a:cubicBezTo>
                    <a:pt x="70" y="1"/>
                    <a:pt x="17" y="46"/>
                    <a:pt x="17" y="107"/>
                  </a:cubicBezTo>
                  <a:cubicBezTo>
                    <a:pt x="1" y="140"/>
                    <a:pt x="1" y="177"/>
                    <a:pt x="17" y="210"/>
                  </a:cubicBezTo>
                  <a:cubicBezTo>
                    <a:pt x="34" y="227"/>
                    <a:pt x="71" y="243"/>
                    <a:pt x="87" y="264"/>
                  </a:cubicBezTo>
                  <a:cubicBezTo>
                    <a:pt x="153" y="264"/>
                    <a:pt x="207" y="210"/>
                    <a:pt x="223" y="140"/>
                  </a:cubicBezTo>
                  <a:cubicBezTo>
                    <a:pt x="240" y="107"/>
                    <a:pt x="240" y="74"/>
                    <a:pt x="223" y="58"/>
                  </a:cubicBezTo>
                  <a:cubicBezTo>
                    <a:pt x="207" y="37"/>
                    <a:pt x="207" y="37"/>
                    <a:pt x="207" y="21"/>
                  </a:cubicBezTo>
                  <a:cubicBezTo>
                    <a:pt x="190" y="21"/>
                    <a:pt x="174" y="4"/>
                    <a:pt x="153" y="4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270025" y="2814900"/>
              <a:ext cx="2600" cy="5175"/>
            </a:xfrm>
            <a:custGeom>
              <a:avLst/>
              <a:gdLst/>
              <a:ahLst/>
              <a:cxnLst/>
              <a:rect l="l" t="t" r="r" b="b"/>
              <a:pathLst>
                <a:path w="104" h="207" extrusionOk="0">
                  <a:moveTo>
                    <a:pt x="33" y="0"/>
                  </a:moveTo>
                  <a:cubicBezTo>
                    <a:pt x="17" y="17"/>
                    <a:pt x="17" y="33"/>
                    <a:pt x="0" y="71"/>
                  </a:cubicBezTo>
                  <a:cubicBezTo>
                    <a:pt x="0" y="104"/>
                    <a:pt x="0" y="137"/>
                    <a:pt x="17" y="157"/>
                  </a:cubicBezTo>
                  <a:cubicBezTo>
                    <a:pt x="33" y="190"/>
                    <a:pt x="54" y="207"/>
                    <a:pt x="87" y="207"/>
                  </a:cubicBezTo>
                  <a:lnTo>
                    <a:pt x="103" y="207"/>
                  </a:lnTo>
                  <a:cubicBezTo>
                    <a:pt x="70" y="137"/>
                    <a:pt x="54" y="71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1675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67" y="0"/>
                    <a:pt x="15" y="49"/>
                    <a:pt x="1" y="106"/>
                  </a:cubicBezTo>
                  <a:cubicBezTo>
                    <a:pt x="1" y="144"/>
                    <a:pt x="1" y="176"/>
                    <a:pt x="17" y="209"/>
                  </a:cubicBezTo>
                  <a:cubicBezTo>
                    <a:pt x="34" y="226"/>
                    <a:pt x="67" y="247"/>
                    <a:pt x="83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73"/>
                    <a:pt x="223" y="57"/>
                  </a:cubicBezTo>
                  <a:lnTo>
                    <a:pt x="186" y="20"/>
                  </a:lnTo>
                  <a:cubicBezTo>
                    <a:pt x="186" y="20"/>
                    <a:pt x="170" y="3"/>
                    <a:pt x="153" y="3"/>
                  </a:cubicBezTo>
                  <a:cubicBezTo>
                    <a:pt x="144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254975" y="2808725"/>
              <a:ext cx="6525" cy="6500"/>
            </a:xfrm>
            <a:custGeom>
              <a:avLst/>
              <a:gdLst/>
              <a:ahLst/>
              <a:cxnLst/>
              <a:rect l="l" t="t" r="r" b="b"/>
              <a:pathLst>
                <a:path w="261" h="260" extrusionOk="0">
                  <a:moveTo>
                    <a:pt x="135" y="1"/>
                  </a:moveTo>
                  <a:cubicBezTo>
                    <a:pt x="126" y="1"/>
                    <a:pt x="116" y="3"/>
                    <a:pt x="103" y="8"/>
                  </a:cubicBezTo>
                  <a:cubicBezTo>
                    <a:pt x="38" y="41"/>
                    <a:pt x="0" y="111"/>
                    <a:pt x="17" y="177"/>
                  </a:cubicBezTo>
                  <a:cubicBezTo>
                    <a:pt x="38" y="214"/>
                    <a:pt x="54" y="231"/>
                    <a:pt x="70" y="247"/>
                  </a:cubicBezTo>
                  <a:cubicBezTo>
                    <a:pt x="87" y="256"/>
                    <a:pt x="105" y="260"/>
                    <a:pt x="120" y="260"/>
                  </a:cubicBezTo>
                  <a:cubicBezTo>
                    <a:pt x="135" y="260"/>
                    <a:pt x="149" y="256"/>
                    <a:pt x="157" y="247"/>
                  </a:cubicBezTo>
                  <a:cubicBezTo>
                    <a:pt x="223" y="231"/>
                    <a:pt x="260" y="144"/>
                    <a:pt x="244" y="74"/>
                  </a:cubicBezTo>
                  <a:cubicBezTo>
                    <a:pt x="244" y="58"/>
                    <a:pt x="223" y="41"/>
                    <a:pt x="207" y="25"/>
                  </a:cubicBezTo>
                  <a:cubicBezTo>
                    <a:pt x="207" y="25"/>
                    <a:pt x="190" y="25"/>
                    <a:pt x="190" y="8"/>
                  </a:cubicBezTo>
                  <a:cubicBezTo>
                    <a:pt x="168" y="8"/>
                    <a:pt x="153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264875" y="28432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57" y="0"/>
                  </a:moveTo>
                  <a:cubicBezTo>
                    <a:pt x="87" y="0"/>
                    <a:pt x="33" y="33"/>
                    <a:pt x="17" y="120"/>
                  </a:cubicBezTo>
                  <a:cubicBezTo>
                    <a:pt x="0" y="136"/>
                    <a:pt x="17" y="173"/>
                    <a:pt x="17" y="206"/>
                  </a:cubicBezTo>
                  <a:cubicBezTo>
                    <a:pt x="33" y="239"/>
                    <a:pt x="70" y="260"/>
                    <a:pt x="103" y="260"/>
                  </a:cubicBezTo>
                  <a:cubicBezTo>
                    <a:pt x="110" y="262"/>
                    <a:pt x="117" y="263"/>
                    <a:pt x="124" y="263"/>
                  </a:cubicBezTo>
                  <a:cubicBezTo>
                    <a:pt x="172" y="263"/>
                    <a:pt x="225" y="215"/>
                    <a:pt x="239" y="157"/>
                  </a:cubicBezTo>
                  <a:cubicBezTo>
                    <a:pt x="239" y="120"/>
                    <a:pt x="239" y="87"/>
                    <a:pt x="223" y="54"/>
                  </a:cubicBezTo>
                  <a:lnTo>
                    <a:pt x="206" y="33"/>
                  </a:ln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3842275" y="28156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2" y="0"/>
                  </a:moveTo>
                  <a:cubicBezTo>
                    <a:pt x="74" y="0"/>
                    <a:pt x="31" y="49"/>
                    <a:pt x="17" y="107"/>
                  </a:cubicBezTo>
                  <a:cubicBezTo>
                    <a:pt x="0" y="144"/>
                    <a:pt x="0" y="177"/>
                    <a:pt x="17" y="210"/>
                  </a:cubicBezTo>
                  <a:cubicBezTo>
                    <a:pt x="33" y="230"/>
                    <a:pt x="70" y="247"/>
                    <a:pt x="87" y="263"/>
                  </a:cubicBezTo>
                  <a:cubicBezTo>
                    <a:pt x="157" y="263"/>
                    <a:pt x="206" y="210"/>
                    <a:pt x="223" y="144"/>
                  </a:cubicBezTo>
                  <a:cubicBezTo>
                    <a:pt x="239" y="107"/>
                    <a:pt x="239" y="90"/>
                    <a:pt x="223" y="57"/>
                  </a:cubicBezTo>
                  <a:cubicBezTo>
                    <a:pt x="206" y="41"/>
                    <a:pt x="206" y="41"/>
                    <a:pt x="206" y="24"/>
                  </a:cubicBezTo>
                  <a:cubicBezTo>
                    <a:pt x="190" y="24"/>
                    <a:pt x="173" y="3"/>
                    <a:pt x="157" y="3"/>
                  </a:cubicBezTo>
                  <a:cubicBezTo>
                    <a:pt x="148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3856900" y="2757725"/>
              <a:ext cx="6000" cy="6150"/>
            </a:xfrm>
            <a:custGeom>
              <a:avLst/>
              <a:gdLst/>
              <a:ahLst/>
              <a:cxnLst/>
              <a:rect l="l" t="t" r="r" b="b"/>
              <a:pathLst>
                <a:path w="240" h="246" extrusionOk="0">
                  <a:moveTo>
                    <a:pt x="116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193"/>
                  </a:cubicBezTo>
                  <a:cubicBezTo>
                    <a:pt x="34" y="226"/>
                    <a:pt x="50" y="242"/>
                    <a:pt x="87" y="242"/>
                  </a:cubicBezTo>
                  <a:cubicBezTo>
                    <a:pt x="96" y="245"/>
                    <a:pt x="104" y="246"/>
                    <a:pt x="113" y="246"/>
                  </a:cubicBezTo>
                  <a:cubicBezTo>
                    <a:pt x="167" y="246"/>
                    <a:pt x="209" y="200"/>
                    <a:pt x="223" y="139"/>
                  </a:cubicBezTo>
                  <a:cubicBezTo>
                    <a:pt x="240" y="106"/>
                    <a:pt x="223" y="73"/>
                    <a:pt x="223" y="53"/>
                  </a:cubicBezTo>
                  <a:cubicBezTo>
                    <a:pt x="207" y="36"/>
                    <a:pt x="207" y="36"/>
                    <a:pt x="190" y="20"/>
                  </a:cubicBezTo>
                  <a:cubicBezTo>
                    <a:pt x="190" y="3"/>
                    <a:pt x="170" y="3"/>
                    <a:pt x="137" y="3"/>
                  </a:cubicBezTo>
                  <a:cubicBezTo>
                    <a:pt x="130" y="1"/>
                    <a:pt x="124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846600" y="28337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0" y="1"/>
                  </a:moveTo>
                  <a:cubicBezTo>
                    <a:pt x="66" y="1"/>
                    <a:pt x="33" y="55"/>
                    <a:pt x="17" y="104"/>
                  </a:cubicBezTo>
                  <a:cubicBezTo>
                    <a:pt x="0" y="141"/>
                    <a:pt x="17" y="174"/>
                    <a:pt x="17" y="207"/>
                  </a:cubicBezTo>
                  <a:cubicBezTo>
                    <a:pt x="33" y="228"/>
                    <a:pt x="66" y="244"/>
                    <a:pt x="104" y="261"/>
                  </a:cubicBezTo>
                  <a:cubicBezTo>
                    <a:pt x="153" y="261"/>
                    <a:pt x="223" y="207"/>
                    <a:pt x="240" y="141"/>
                  </a:cubicBezTo>
                  <a:lnTo>
                    <a:pt x="240" y="104"/>
                  </a:lnTo>
                  <a:cubicBezTo>
                    <a:pt x="240" y="71"/>
                    <a:pt x="223" y="55"/>
                    <a:pt x="207" y="22"/>
                  </a:cubicBezTo>
                  <a:cubicBezTo>
                    <a:pt x="190" y="22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838450" y="2783975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1"/>
                  </a:moveTo>
                  <a:lnTo>
                    <a:pt x="1" y="260"/>
                  </a:lnTo>
                  <a:cubicBezTo>
                    <a:pt x="50" y="240"/>
                    <a:pt x="83" y="207"/>
                    <a:pt x="104" y="157"/>
                  </a:cubicBezTo>
                  <a:cubicBezTo>
                    <a:pt x="104" y="104"/>
                    <a:pt x="104" y="54"/>
                    <a:pt x="67" y="34"/>
                  </a:cubicBezTo>
                  <a:cubicBezTo>
                    <a:pt x="50" y="17"/>
                    <a:pt x="34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839700" y="27994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87" y="0"/>
                  </a:moveTo>
                  <a:cubicBezTo>
                    <a:pt x="33" y="33"/>
                    <a:pt x="0" y="103"/>
                    <a:pt x="17" y="173"/>
                  </a:cubicBezTo>
                  <a:cubicBezTo>
                    <a:pt x="17" y="206"/>
                    <a:pt x="33" y="223"/>
                    <a:pt x="70" y="239"/>
                  </a:cubicBezTo>
                  <a:cubicBezTo>
                    <a:pt x="79" y="249"/>
                    <a:pt x="91" y="255"/>
                    <a:pt x="106" y="255"/>
                  </a:cubicBezTo>
                  <a:cubicBezTo>
                    <a:pt x="121" y="255"/>
                    <a:pt x="138" y="249"/>
                    <a:pt x="157" y="239"/>
                  </a:cubicBezTo>
                  <a:cubicBezTo>
                    <a:pt x="190" y="223"/>
                    <a:pt x="206" y="206"/>
                    <a:pt x="223" y="173"/>
                  </a:cubicBezTo>
                  <a:cubicBezTo>
                    <a:pt x="239" y="136"/>
                    <a:pt x="239" y="103"/>
                    <a:pt x="223" y="87"/>
                  </a:cubicBezTo>
                  <a:cubicBezTo>
                    <a:pt x="223" y="54"/>
                    <a:pt x="223" y="33"/>
                    <a:pt x="206" y="17"/>
                  </a:cubicBezTo>
                  <a:cubicBezTo>
                    <a:pt x="190" y="17"/>
                    <a:pt x="190" y="17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849600" y="272505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17" y="0"/>
                  </a:moveTo>
                  <a:cubicBezTo>
                    <a:pt x="70" y="0"/>
                    <a:pt x="14" y="49"/>
                    <a:pt x="0" y="106"/>
                  </a:cubicBezTo>
                  <a:cubicBezTo>
                    <a:pt x="0" y="144"/>
                    <a:pt x="0" y="177"/>
                    <a:pt x="17" y="193"/>
                  </a:cubicBezTo>
                  <a:cubicBezTo>
                    <a:pt x="33" y="226"/>
                    <a:pt x="50" y="247"/>
                    <a:pt x="87" y="247"/>
                  </a:cubicBezTo>
                  <a:cubicBezTo>
                    <a:pt x="95" y="249"/>
                    <a:pt x="103" y="250"/>
                    <a:pt x="111" y="250"/>
                  </a:cubicBezTo>
                  <a:cubicBezTo>
                    <a:pt x="165" y="250"/>
                    <a:pt x="208" y="201"/>
                    <a:pt x="223" y="144"/>
                  </a:cubicBezTo>
                  <a:cubicBezTo>
                    <a:pt x="239" y="106"/>
                    <a:pt x="223" y="73"/>
                    <a:pt x="206" y="41"/>
                  </a:cubicBezTo>
                  <a:cubicBezTo>
                    <a:pt x="206" y="41"/>
                    <a:pt x="206" y="20"/>
                    <a:pt x="190" y="20"/>
                  </a:cubicBezTo>
                  <a:cubicBezTo>
                    <a:pt x="190" y="3"/>
                    <a:pt x="17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3855150" y="27407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44" y="1"/>
                  </a:moveTo>
                  <a:cubicBezTo>
                    <a:pt x="131" y="1"/>
                    <a:pt x="117" y="5"/>
                    <a:pt x="104" y="11"/>
                  </a:cubicBezTo>
                  <a:cubicBezTo>
                    <a:pt x="71" y="11"/>
                    <a:pt x="54" y="32"/>
                    <a:pt x="34" y="48"/>
                  </a:cubicBezTo>
                  <a:cubicBezTo>
                    <a:pt x="17" y="65"/>
                    <a:pt x="1" y="98"/>
                    <a:pt x="1" y="135"/>
                  </a:cubicBezTo>
                  <a:cubicBezTo>
                    <a:pt x="1" y="168"/>
                    <a:pt x="17" y="201"/>
                    <a:pt x="34" y="238"/>
                  </a:cubicBezTo>
                  <a:cubicBezTo>
                    <a:pt x="55" y="252"/>
                    <a:pt x="80" y="259"/>
                    <a:pt x="104" y="259"/>
                  </a:cubicBezTo>
                  <a:cubicBezTo>
                    <a:pt x="138" y="259"/>
                    <a:pt x="171" y="243"/>
                    <a:pt x="190" y="201"/>
                  </a:cubicBezTo>
                  <a:cubicBezTo>
                    <a:pt x="240" y="152"/>
                    <a:pt x="240" y="65"/>
                    <a:pt x="190" y="32"/>
                  </a:cubicBezTo>
                  <a:cubicBezTo>
                    <a:pt x="180" y="10"/>
                    <a:pt x="16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3854325" y="2695550"/>
              <a:ext cx="6000" cy="6075"/>
            </a:xfrm>
            <a:custGeom>
              <a:avLst/>
              <a:gdLst/>
              <a:ahLst/>
              <a:cxnLst/>
              <a:rect l="l" t="t" r="r" b="b"/>
              <a:pathLst>
                <a:path w="240" h="243" extrusionOk="0">
                  <a:moveTo>
                    <a:pt x="120" y="0"/>
                  </a:moveTo>
                  <a:cubicBezTo>
                    <a:pt x="67" y="0"/>
                    <a:pt x="34" y="33"/>
                    <a:pt x="17" y="103"/>
                  </a:cubicBezTo>
                  <a:cubicBezTo>
                    <a:pt x="1" y="136"/>
                    <a:pt x="17" y="169"/>
                    <a:pt x="34" y="190"/>
                  </a:cubicBezTo>
                  <a:cubicBezTo>
                    <a:pt x="34" y="223"/>
                    <a:pt x="67" y="239"/>
                    <a:pt x="104" y="239"/>
                  </a:cubicBezTo>
                  <a:cubicBezTo>
                    <a:pt x="110" y="241"/>
                    <a:pt x="117" y="242"/>
                    <a:pt x="124" y="242"/>
                  </a:cubicBezTo>
                  <a:cubicBezTo>
                    <a:pt x="171" y="242"/>
                    <a:pt x="225" y="197"/>
                    <a:pt x="240" y="136"/>
                  </a:cubicBezTo>
                  <a:lnTo>
                    <a:pt x="240" y="103"/>
                  </a:lnTo>
                  <a:cubicBezTo>
                    <a:pt x="240" y="66"/>
                    <a:pt x="223" y="33"/>
                    <a:pt x="207" y="17"/>
                  </a:cubicBezTo>
                  <a:cubicBezTo>
                    <a:pt x="190" y="0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3853925" y="2848800"/>
              <a:ext cx="4650" cy="1775"/>
            </a:xfrm>
            <a:custGeom>
              <a:avLst/>
              <a:gdLst/>
              <a:ahLst/>
              <a:cxnLst/>
              <a:rect l="l" t="t" r="r" b="b"/>
              <a:pathLst>
                <a:path w="186" h="71" extrusionOk="0">
                  <a:moveTo>
                    <a:pt x="120" y="1"/>
                  </a:moveTo>
                  <a:cubicBezTo>
                    <a:pt x="83" y="1"/>
                    <a:pt x="50" y="1"/>
                    <a:pt x="33" y="17"/>
                  </a:cubicBezTo>
                  <a:cubicBezTo>
                    <a:pt x="17" y="38"/>
                    <a:pt x="0" y="54"/>
                    <a:pt x="0" y="71"/>
                  </a:cubicBezTo>
                  <a:lnTo>
                    <a:pt x="186" y="71"/>
                  </a:lnTo>
                  <a:lnTo>
                    <a:pt x="186" y="54"/>
                  </a:lnTo>
                  <a:cubicBezTo>
                    <a:pt x="186" y="38"/>
                    <a:pt x="169" y="38"/>
                    <a:pt x="169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210350" y="2849225"/>
              <a:ext cx="4750" cy="1350"/>
            </a:xfrm>
            <a:custGeom>
              <a:avLst/>
              <a:gdLst/>
              <a:ahLst/>
              <a:cxnLst/>
              <a:rect l="l" t="t" r="r" b="b"/>
              <a:pathLst>
                <a:path w="190" h="54" extrusionOk="0">
                  <a:moveTo>
                    <a:pt x="120" y="0"/>
                  </a:moveTo>
                  <a:cubicBezTo>
                    <a:pt x="70" y="0"/>
                    <a:pt x="33" y="21"/>
                    <a:pt x="0" y="54"/>
                  </a:cubicBezTo>
                  <a:lnTo>
                    <a:pt x="190" y="54"/>
                  </a:lnTo>
                  <a:cubicBezTo>
                    <a:pt x="173" y="54"/>
                    <a:pt x="173" y="37"/>
                    <a:pt x="173" y="37"/>
                  </a:cubicBezTo>
                  <a:cubicBezTo>
                    <a:pt x="153" y="21"/>
                    <a:pt x="136" y="21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226625" y="28023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39" y="1"/>
                  </a:moveTo>
                  <a:cubicBezTo>
                    <a:pt x="104" y="1"/>
                    <a:pt x="67" y="18"/>
                    <a:pt x="38" y="59"/>
                  </a:cubicBezTo>
                  <a:cubicBezTo>
                    <a:pt x="1" y="109"/>
                    <a:pt x="1" y="179"/>
                    <a:pt x="38" y="228"/>
                  </a:cubicBezTo>
                  <a:cubicBezTo>
                    <a:pt x="59" y="251"/>
                    <a:pt x="83" y="261"/>
                    <a:pt x="109" y="261"/>
                  </a:cubicBezTo>
                  <a:cubicBezTo>
                    <a:pt x="143" y="261"/>
                    <a:pt x="178" y="243"/>
                    <a:pt x="207" y="212"/>
                  </a:cubicBezTo>
                  <a:cubicBezTo>
                    <a:pt x="244" y="162"/>
                    <a:pt x="244" y="76"/>
                    <a:pt x="207" y="22"/>
                  </a:cubicBezTo>
                  <a:cubicBezTo>
                    <a:pt x="187" y="9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228800" y="2818850"/>
              <a:ext cx="6500" cy="6300"/>
            </a:xfrm>
            <a:custGeom>
              <a:avLst/>
              <a:gdLst/>
              <a:ahLst/>
              <a:cxnLst/>
              <a:rect l="l" t="t" r="r" b="b"/>
              <a:pathLst>
                <a:path w="260" h="252" extrusionOk="0">
                  <a:moveTo>
                    <a:pt x="138" y="0"/>
                  </a:moveTo>
                  <a:cubicBezTo>
                    <a:pt x="105" y="0"/>
                    <a:pt x="73" y="20"/>
                    <a:pt x="54" y="49"/>
                  </a:cubicBezTo>
                  <a:cubicBezTo>
                    <a:pt x="0" y="102"/>
                    <a:pt x="0" y="185"/>
                    <a:pt x="54" y="222"/>
                  </a:cubicBezTo>
                  <a:cubicBezTo>
                    <a:pt x="68" y="242"/>
                    <a:pt x="91" y="252"/>
                    <a:pt x="116" y="252"/>
                  </a:cubicBezTo>
                  <a:cubicBezTo>
                    <a:pt x="150" y="252"/>
                    <a:pt x="187" y="234"/>
                    <a:pt x="206" y="205"/>
                  </a:cubicBezTo>
                  <a:cubicBezTo>
                    <a:pt x="260" y="152"/>
                    <a:pt x="260" y="65"/>
                    <a:pt x="206" y="32"/>
                  </a:cubicBezTo>
                  <a:cubicBezTo>
                    <a:pt x="186" y="10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3838450" y="2848400"/>
              <a:ext cx="1675" cy="2175"/>
            </a:xfrm>
            <a:custGeom>
              <a:avLst/>
              <a:gdLst/>
              <a:ahLst/>
              <a:cxnLst/>
              <a:rect l="l" t="t" r="r" b="b"/>
              <a:pathLst>
                <a:path w="67" h="87" extrusionOk="0">
                  <a:moveTo>
                    <a:pt x="1" y="0"/>
                  </a:moveTo>
                  <a:lnTo>
                    <a:pt x="1" y="87"/>
                  </a:lnTo>
                  <a:lnTo>
                    <a:pt x="67" y="87"/>
                  </a:lnTo>
                  <a:cubicBezTo>
                    <a:pt x="67" y="70"/>
                    <a:pt x="50" y="33"/>
                    <a:pt x="34" y="17"/>
                  </a:cubicBezTo>
                  <a:cubicBezTo>
                    <a:pt x="34" y="17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3842675" y="27534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41" y="0"/>
                  </a:moveTo>
                  <a:cubicBezTo>
                    <a:pt x="87" y="0"/>
                    <a:pt x="17" y="54"/>
                    <a:pt x="1" y="120"/>
                  </a:cubicBezTo>
                  <a:cubicBezTo>
                    <a:pt x="1" y="157"/>
                    <a:pt x="1" y="190"/>
                    <a:pt x="17" y="223"/>
                  </a:cubicBezTo>
                  <a:cubicBezTo>
                    <a:pt x="38" y="243"/>
                    <a:pt x="71" y="260"/>
                    <a:pt x="87" y="260"/>
                  </a:cubicBezTo>
                  <a:cubicBezTo>
                    <a:pt x="120" y="260"/>
                    <a:pt x="157" y="260"/>
                    <a:pt x="174" y="243"/>
                  </a:cubicBezTo>
                  <a:cubicBezTo>
                    <a:pt x="207" y="223"/>
                    <a:pt x="223" y="190"/>
                    <a:pt x="223" y="157"/>
                  </a:cubicBezTo>
                  <a:cubicBezTo>
                    <a:pt x="244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90" y="37"/>
                    <a:pt x="190" y="17"/>
                    <a:pt x="174" y="17"/>
                  </a:cubicBezTo>
                  <a:cubicBezTo>
                    <a:pt x="174" y="17"/>
                    <a:pt x="157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3843600" y="277110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83" y="0"/>
                  </a:moveTo>
                  <a:cubicBezTo>
                    <a:pt x="50" y="17"/>
                    <a:pt x="34" y="54"/>
                    <a:pt x="17" y="70"/>
                  </a:cubicBezTo>
                  <a:cubicBezTo>
                    <a:pt x="1" y="103"/>
                    <a:pt x="1" y="136"/>
                    <a:pt x="1" y="173"/>
                  </a:cubicBezTo>
                  <a:cubicBezTo>
                    <a:pt x="17" y="206"/>
                    <a:pt x="34" y="223"/>
                    <a:pt x="50" y="239"/>
                  </a:cubicBezTo>
                  <a:cubicBezTo>
                    <a:pt x="67" y="250"/>
                    <a:pt x="84" y="255"/>
                    <a:pt x="100" y="255"/>
                  </a:cubicBezTo>
                  <a:cubicBezTo>
                    <a:pt x="115" y="255"/>
                    <a:pt x="129" y="250"/>
                    <a:pt x="137" y="239"/>
                  </a:cubicBezTo>
                  <a:cubicBezTo>
                    <a:pt x="207" y="223"/>
                    <a:pt x="240" y="136"/>
                    <a:pt x="224" y="87"/>
                  </a:cubicBezTo>
                  <a:cubicBezTo>
                    <a:pt x="224" y="54"/>
                    <a:pt x="207" y="33"/>
                    <a:pt x="186" y="17"/>
                  </a:cubicBezTo>
                  <a:cubicBezTo>
                    <a:pt x="186" y="17"/>
                    <a:pt x="17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3842275" y="270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2" y="0"/>
                  </a:moveTo>
                  <a:cubicBezTo>
                    <a:pt x="100" y="0"/>
                    <a:pt x="64" y="19"/>
                    <a:pt x="33" y="50"/>
                  </a:cubicBezTo>
                  <a:cubicBezTo>
                    <a:pt x="0" y="99"/>
                    <a:pt x="0" y="186"/>
                    <a:pt x="33" y="239"/>
                  </a:cubicBezTo>
                  <a:cubicBezTo>
                    <a:pt x="55" y="253"/>
                    <a:pt x="80" y="261"/>
                    <a:pt x="104" y="261"/>
                  </a:cubicBezTo>
                  <a:cubicBezTo>
                    <a:pt x="141" y="261"/>
                    <a:pt x="177" y="244"/>
                    <a:pt x="206" y="202"/>
                  </a:cubicBezTo>
                  <a:cubicBezTo>
                    <a:pt x="239" y="153"/>
                    <a:pt x="239" y="8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257550" y="2828300"/>
              <a:ext cx="6100" cy="6300"/>
            </a:xfrm>
            <a:custGeom>
              <a:avLst/>
              <a:gdLst/>
              <a:ahLst/>
              <a:cxnLst/>
              <a:rect l="l" t="t" r="r" b="b"/>
              <a:pathLst>
                <a:path w="244" h="252" extrusionOk="0">
                  <a:moveTo>
                    <a:pt x="137" y="1"/>
                  </a:moveTo>
                  <a:cubicBezTo>
                    <a:pt x="104" y="1"/>
                    <a:pt x="73" y="19"/>
                    <a:pt x="54" y="50"/>
                  </a:cubicBezTo>
                  <a:cubicBezTo>
                    <a:pt x="0" y="99"/>
                    <a:pt x="0" y="186"/>
                    <a:pt x="54" y="219"/>
                  </a:cubicBezTo>
                  <a:cubicBezTo>
                    <a:pt x="68" y="242"/>
                    <a:pt x="89" y="252"/>
                    <a:pt x="112" y="252"/>
                  </a:cubicBezTo>
                  <a:cubicBezTo>
                    <a:pt x="143" y="252"/>
                    <a:pt x="178" y="233"/>
                    <a:pt x="207" y="202"/>
                  </a:cubicBezTo>
                  <a:cubicBezTo>
                    <a:pt x="244" y="153"/>
                    <a:pt x="244" y="66"/>
                    <a:pt x="207" y="33"/>
                  </a:cubicBezTo>
                  <a:cubicBezTo>
                    <a:pt x="186" y="11"/>
                    <a:pt x="161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3979675" y="27479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7"/>
                    <a:pt x="37" y="71"/>
                    <a:pt x="21" y="120"/>
                  </a:cubicBezTo>
                  <a:cubicBezTo>
                    <a:pt x="0" y="190"/>
                    <a:pt x="37" y="240"/>
                    <a:pt x="103" y="260"/>
                  </a:cubicBezTo>
                  <a:cubicBezTo>
                    <a:pt x="140" y="260"/>
                    <a:pt x="157" y="260"/>
                    <a:pt x="190" y="240"/>
                  </a:cubicBezTo>
                  <a:cubicBezTo>
                    <a:pt x="206" y="207"/>
                    <a:pt x="227" y="190"/>
                    <a:pt x="243" y="157"/>
                  </a:cubicBezTo>
                  <a:cubicBezTo>
                    <a:pt x="243" y="120"/>
                    <a:pt x="243" y="87"/>
                    <a:pt x="227" y="54"/>
                  </a:cubicBezTo>
                  <a:cubicBezTo>
                    <a:pt x="227" y="54"/>
                    <a:pt x="227" y="34"/>
                    <a:pt x="206" y="34"/>
                  </a:cubicBezTo>
                  <a:cubicBezTo>
                    <a:pt x="206" y="34"/>
                    <a:pt x="206" y="17"/>
                    <a:pt x="190" y="17"/>
                  </a:cubicBezTo>
                  <a:cubicBezTo>
                    <a:pt x="173" y="17"/>
                    <a:pt x="140" y="1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944100" y="2832200"/>
              <a:ext cx="6425" cy="6500"/>
            </a:xfrm>
            <a:custGeom>
              <a:avLst/>
              <a:gdLst/>
              <a:ahLst/>
              <a:cxnLst/>
              <a:rect l="l" t="t" r="r" b="b"/>
              <a:pathLst>
                <a:path w="257" h="260" extrusionOk="0">
                  <a:moveTo>
                    <a:pt x="135" y="0"/>
                  </a:moveTo>
                  <a:cubicBezTo>
                    <a:pt x="101" y="0"/>
                    <a:pt x="69" y="18"/>
                    <a:pt x="50" y="46"/>
                  </a:cubicBezTo>
                  <a:cubicBezTo>
                    <a:pt x="1" y="100"/>
                    <a:pt x="1" y="187"/>
                    <a:pt x="50" y="236"/>
                  </a:cubicBezTo>
                  <a:cubicBezTo>
                    <a:pt x="65" y="251"/>
                    <a:pt x="91" y="259"/>
                    <a:pt x="118" y="259"/>
                  </a:cubicBezTo>
                  <a:cubicBezTo>
                    <a:pt x="151" y="259"/>
                    <a:pt x="186" y="247"/>
                    <a:pt x="207" y="220"/>
                  </a:cubicBezTo>
                  <a:cubicBezTo>
                    <a:pt x="256" y="150"/>
                    <a:pt x="256" y="84"/>
                    <a:pt x="207" y="30"/>
                  </a:cubicBezTo>
                  <a:cubicBezTo>
                    <a:pt x="184" y="9"/>
                    <a:pt x="15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40200" y="2801275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3" y="0"/>
                  </a:moveTo>
                  <a:cubicBezTo>
                    <a:pt x="101" y="0"/>
                    <a:pt x="64" y="18"/>
                    <a:pt x="33" y="47"/>
                  </a:cubicBezTo>
                  <a:cubicBezTo>
                    <a:pt x="0" y="100"/>
                    <a:pt x="0" y="187"/>
                    <a:pt x="33" y="220"/>
                  </a:cubicBezTo>
                  <a:cubicBezTo>
                    <a:pt x="55" y="240"/>
                    <a:pt x="81" y="250"/>
                    <a:pt x="106" y="250"/>
                  </a:cubicBezTo>
                  <a:cubicBezTo>
                    <a:pt x="142" y="250"/>
                    <a:pt x="177" y="232"/>
                    <a:pt x="206" y="203"/>
                  </a:cubicBezTo>
                  <a:cubicBezTo>
                    <a:pt x="239" y="150"/>
                    <a:pt x="239" y="63"/>
                    <a:pt x="190" y="30"/>
                  </a:cubicBezTo>
                  <a:cubicBezTo>
                    <a:pt x="176" y="9"/>
                    <a:pt x="156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40600" y="27557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1" y="100"/>
                    <a:pt x="1" y="186"/>
                    <a:pt x="38" y="219"/>
                  </a:cubicBezTo>
                  <a:cubicBezTo>
                    <a:pt x="54" y="236"/>
                    <a:pt x="71" y="257"/>
                    <a:pt x="87" y="257"/>
                  </a:cubicBezTo>
                  <a:cubicBezTo>
                    <a:pt x="120" y="257"/>
                    <a:pt x="174" y="257"/>
                    <a:pt x="207" y="203"/>
                  </a:cubicBezTo>
                  <a:cubicBezTo>
                    <a:pt x="244" y="170"/>
                    <a:pt x="244" y="116"/>
                    <a:pt x="223" y="67"/>
                  </a:cubicBezTo>
                  <a:cubicBezTo>
                    <a:pt x="223" y="50"/>
                    <a:pt x="207" y="30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5150" y="2796950"/>
              <a:ext cx="6500" cy="6325"/>
            </a:xfrm>
            <a:custGeom>
              <a:avLst/>
              <a:gdLst/>
              <a:ahLst/>
              <a:cxnLst/>
              <a:rect l="l" t="t" r="r" b="b"/>
              <a:pathLst>
                <a:path w="260" h="253" extrusionOk="0">
                  <a:moveTo>
                    <a:pt x="151" y="0"/>
                  </a:moveTo>
                  <a:cubicBezTo>
                    <a:pt x="119" y="0"/>
                    <a:pt x="83" y="19"/>
                    <a:pt x="54" y="51"/>
                  </a:cubicBezTo>
                  <a:cubicBezTo>
                    <a:pt x="0" y="100"/>
                    <a:pt x="0" y="187"/>
                    <a:pt x="54" y="220"/>
                  </a:cubicBezTo>
                  <a:cubicBezTo>
                    <a:pt x="75" y="242"/>
                    <a:pt x="99" y="252"/>
                    <a:pt x="124" y="252"/>
                  </a:cubicBezTo>
                  <a:cubicBezTo>
                    <a:pt x="156" y="252"/>
                    <a:pt x="187" y="234"/>
                    <a:pt x="206" y="203"/>
                  </a:cubicBezTo>
                  <a:cubicBezTo>
                    <a:pt x="260" y="154"/>
                    <a:pt x="260" y="67"/>
                    <a:pt x="206" y="30"/>
                  </a:cubicBezTo>
                  <a:cubicBezTo>
                    <a:pt x="193" y="10"/>
                    <a:pt x="173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21750" y="2737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37"/>
                    <a:pt x="17" y="174"/>
                    <a:pt x="33" y="207"/>
                  </a:cubicBezTo>
                  <a:cubicBezTo>
                    <a:pt x="50" y="223"/>
                    <a:pt x="70" y="240"/>
                    <a:pt x="103" y="256"/>
                  </a:cubicBezTo>
                  <a:cubicBezTo>
                    <a:pt x="153" y="256"/>
                    <a:pt x="223" y="223"/>
                    <a:pt x="239" y="137"/>
                  </a:cubicBezTo>
                  <a:cubicBezTo>
                    <a:pt x="239" y="120"/>
                    <a:pt x="239" y="87"/>
                    <a:pt x="223" y="50"/>
                  </a:cubicBezTo>
                  <a:cubicBezTo>
                    <a:pt x="223" y="34"/>
                    <a:pt x="206" y="34"/>
                    <a:pt x="206" y="34"/>
                  </a:cubicBezTo>
                  <a:cubicBezTo>
                    <a:pt x="190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19975" y="2781475"/>
              <a:ext cx="6125" cy="6450"/>
            </a:xfrm>
            <a:custGeom>
              <a:avLst/>
              <a:gdLst/>
              <a:ahLst/>
              <a:cxnLst/>
              <a:rect l="l" t="t" r="r" b="b"/>
              <a:pathLst>
                <a:path w="245" h="258" extrusionOk="0">
                  <a:moveTo>
                    <a:pt x="139" y="1"/>
                  </a:moveTo>
                  <a:cubicBezTo>
                    <a:pt x="106" y="1"/>
                    <a:pt x="74" y="20"/>
                    <a:pt x="55" y="51"/>
                  </a:cubicBezTo>
                  <a:cubicBezTo>
                    <a:pt x="1" y="101"/>
                    <a:pt x="1" y="187"/>
                    <a:pt x="55" y="220"/>
                  </a:cubicBezTo>
                  <a:cubicBezTo>
                    <a:pt x="71" y="237"/>
                    <a:pt x="71" y="257"/>
                    <a:pt x="88" y="257"/>
                  </a:cubicBezTo>
                  <a:cubicBezTo>
                    <a:pt x="141" y="257"/>
                    <a:pt x="174" y="257"/>
                    <a:pt x="207" y="204"/>
                  </a:cubicBezTo>
                  <a:cubicBezTo>
                    <a:pt x="244" y="171"/>
                    <a:pt x="244" y="117"/>
                    <a:pt x="244" y="68"/>
                  </a:cubicBezTo>
                  <a:cubicBezTo>
                    <a:pt x="224" y="51"/>
                    <a:pt x="224" y="51"/>
                    <a:pt x="207" y="30"/>
                  </a:cubicBezTo>
                  <a:cubicBezTo>
                    <a:pt x="187" y="10"/>
                    <a:pt x="163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14825" y="282987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6" y="0"/>
                  </a:moveTo>
                  <a:cubicBezTo>
                    <a:pt x="87" y="0"/>
                    <a:pt x="35" y="46"/>
                    <a:pt x="17" y="106"/>
                  </a:cubicBezTo>
                  <a:cubicBezTo>
                    <a:pt x="1" y="177"/>
                    <a:pt x="38" y="243"/>
                    <a:pt x="104" y="259"/>
                  </a:cubicBezTo>
                  <a:cubicBezTo>
                    <a:pt x="120" y="259"/>
                    <a:pt x="157" y="259"/>
                    <a:pt x="190" y="226"/>
                  </a:cubicBezTo>
                  <a:cubicBezTo>
                    <a:pt x="207" y="210"/>
                    <a:pt x="223" y="193"/>
                    <a:pt x="244" y="156"/>
                  </a:cubicBezTo>
                  <a:cubicBezTo>
                    <a:pt x="244" y="123"/>
                    <a:pt x="244" y="90"/>
                    <a:pt x="223" y="53"/>
                  </a:cubicBezTo>
                  <a:cubicBezTo>
                    <a:pt x="223" y="36"/>
                    <a:pt x="207" y="36"/>
                    <a:pt x="207" y="36"/>
                  </a:cubicBezTo>
                  <a:cubicBezTo>
                    <a:pt x="190" y="20"/>
                    <a:pt x="174" y="3"/>
                    <a:pt x="157" y="3"/>
                  </a:cubicBezTo>
                  <a:cubicBezTo>
                    <a:pt x="150" y="1"/>
                    <a:pt x="14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942350" y="28166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53" y="1"/>
                  </a:moveTo>
                  <a:cubicBezTo>
                    <a:pt x="87" y="1"/>
                    <a:pt x="34" y="34"/>
                    <a:pt x="17" y="120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96" y="258"/>
                    <a:pt x="104" y="259"/>
                    <a:pt x="112" y="259"/>
                  </a:cubicBezTo>
                  <a:cubicBezTo>
                    <a:pt x="167" y="259"/>
                    <a:pt x="209" y="214"/>
                    <a:pt x="223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50"/>
                    <a:pt x="207" y="34"/>
                    <a:pt x="207" y="34"/>
                  </a:cubicBezTo>
                  <a:cubicBezTo>
                    <a:pt x="190" y="17"/>
                    <a:pt x="17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7725" y="28132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5" y="1"/>
                  </a:moveTo>
                  <a:cubicBezTo>
                    <a:pt x="101" y="1"/>
                    <a:pt x="66" y="19"/>
                    <a:pt x="37" y="50"/>
                  </a:cubicBezTo>
                  <a:cubicBezTo>
                    <a:pt x="0" y="99"/>
                    <a:pt x="0" y="186"/>
                    <a:pt x="37" y="240"/>
                  </a:cubicBezTo>
                  <a:cubicBezTo>
                    <a:pt x="57" y="253"/>
                    <a:pt x="81" y="261"/>
                    <a:pt x="105" y="261"/>
                  </a:cubicBezTo>
                  <a:cubicBezTo>
                    <a:pt x="140" y="261"/>
                    <a:pt x="177" y="244"/>
                    <a:pt x="206" y="203"/>
                  </a:cubicBezTo>
                  <a:cubicBezTo>
                    <a:pt x="243" y="153"/>
                    <a:pt x="243" y="83"/>
                    <a:pt x="206" y="33"/>
                  </a:cubicBezTo>
                  <a:cubicBezTo>
                    <a:pt x="185" y="11"/>
                    <a:pt x="161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927725" y="2752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36" y="1"/>
                  </a:moveTo>
                  <a:cubicBezTo>
                    <a:pt x="121" y="1"/>
                    <a:pt x="103" y="5"/>
                    <a:pt x="87" y="13"/>
                  </a:cubicBezTo>
                  <a:cubicBezTo>
                    <a:pt x="37" y="46"/>
                    <a:pt x="0" y="116"/>
                    <a:pt x="17" y="186"/>
                  </a:cubicBezTo>
                  <a:cubicBezTo>
                    <a:pt x="17" y="219"/>
                    <a:pt x="37" y="236"/>
                    <a:pt x="70" y="252"/>
                  </a:cubicBezTo>
                  <a:cubicBezTo>
                    <a:pt x="79" y="261"/>
                    <a:pt x="91" y="265"/>
                    <a:pt x="106" y="265"/>
                  </a:cubicBezTo>
                  <a:cubicBezTo>
                    <a:pt x="121" y="265"/>
                    <a:pt x="138" y="261"/>
                    <a:pt x="157" y="252"/>
                  </a:cubicBezTo>
                  <a:cubicBezTo>
                    <a:pt x="190" y="236"/>
                    <a:pt x="206" y="219"/>
                    <a:pt x="223" y="186"/>
                  </a:cubicBezTo>
                  <a:cubicBezTo>
                    <a:pt x="243" y="149"/>
                    <a:pt x="243" y="116"/>
                    <a:pt x="223" y="83"/>
                  </a:cubicBezTo>
                  <a:cubicBezTo>
                    <a:pt x="223" y="63"/>
                    <a:pt x="223" y="46"/>
                    <a:pt x="206" y="30"/>
                  </a:cubicBezTo>
                  <a:cubicBezTo>
                    <a:pt x="190" y="30"/>
                    <a:pt x="190" y="30"/>
                    <a:pt x="173" y="13"/>
                  </a:cubicBezTo>
                  <a:cubicBezTo>
                    <a:pt x="165" y="5"/>
                    <a:pt x="152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9875" y="282987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17" y="0"/>
                  </a:moveTo>
                  <a:cubicBezTo>
                    <a:pt x="70" y="0"/>
                    <a:pt x="15" y="46"/>
                    <a:pt x="1" y="106"/>
                  </a:cubicBezTo>
                  <a:cubicBezTo>
                    <a:pt x="1" y="139"/>
                    <a:pt x="1" y="177"/>
                    <a:pt x="17" y="210"/>
                  </a:cubicBezTo>
                  <a:cubicBezTo>
                    <a:pt x="34" y="226"/>
                    <a:pt x="54" y="243"/>
                    <a:pt x="87" y="259"/>
                  </a:cubicBezTo>
                  <a:cubicBezTo>
                    <a:pt x="137" y="259"/>
                    <a:pt x="207" y="226"/>
                    <a:pt x="223" y="139"/>
                  </a:cubicBezTo>
                  <a:cubicBezTo>
                    <a:pt x="223" y="123"/>
                    <a:pt x="223" y="90"/>
                    <a:pt x="207" y="53"/>
                  </a:cubicBezTo>
                  <a:cubicBezTo>
                    <a:pt x="207" y="36"/>
                    <a:pt x="207" y="36"/>
                    <a:pt x="190" y="36"/>
                  </a:cubicBezTo>
                  <a:cubicBezTo>
                    <a:pt x="174" y="20"/>
                    <a:pt x="157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932875" y="27675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34" y="1"/>
                  </a:moveTo>
                  <a:cubicBezTo>
                    <a:pt x="102" y="1"/>
                    <a:pt x="66" y="17"/>
                    <a:pt x="37" y="56"/>
                  </a:cubicBezTo>
                  <a:cubicBezTo>
                    <a:pt x="17" y="72"/>
                    <a:pt x="17" y="93"/>
                    <a:pt x="17" y="109"/>
                  </a:cubicBezTo>
                  <a:cubicBezTo>
                    <a:pt x="0" y="142"/>
                    <a:pt x="0" y="196"/>
                    <a:pt x="37" y="229"/>
                  </a:cubicBezTo>
                  <a:cubicBezTo>
                    <a:pt x="57" y="248"/>
                    <a:pt x="82" y="256"/>
                    <a:pt x="107" y="256"/>
                  </a:cubicBezTo>
                  <a:cubicBezTo>
                    <a:pt x="124" y="256"/>
                    <a:pt x="142" y="252"/>
                    <a:pt x="157" y="245"/>
                  </a:cubicBezTo>
                  <a:cubicBezTo>
                    <a:pt x="173" y="245"/>
                    <a:pt x="190" y="229"/>
                    <a:pt x="190" y="212"/>
                  </a:cubicBezTo>
                  <a:cubicBezTo>
                    <a:pt x="244" y="159"/>
                    <a:pt x="244" y="72"/>
                    <a:pt x="190" y="23"/>
                  </a:cubicBezTo>
                  <a:cubicBezTo>
                    <a:pt x="176" y="9"/>
                    <a:pt x="156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3947100" y="277132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33" y="45"/>
                    <a:pt x="17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0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45"/>
                  </a:cubicBezTo>
                  <a:lnTo>
                    <a:pt x="190" y="24"/>
                  </a:ln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3939375" y="2740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53" y="1"/>
                  </a:moveTo>
                  <a:cubicBezTo>
                    <a:pt x="87" y="1"/>
                    <a:pt x="33" y="54"/>
                    <a:pt x="17" y="120"/>
                  </a:cubicBezTo>
                  <a:cubicBezTo>
                    <a:pt x="0" y="158"/>
                    <a:pt x="0" y="190"/>
                    <a:pt x="17" y="207"/>
                  </a:cubicBezTo>
                  <a:cubicBezTo>
                    <a:pt x="33" y="244"/>
                    <a:pt x="66" y="261"/>
                    <a:pt x="87" y="261"/>
                  </a:cubicBezTo>
                  <a:cubicBezTo>
                    <a:pt x="120" y="261"/>
                    <a:pt x="153" y="261"/>
                    <a:pt x="169" y="244"/>
                  </a:cubicBezTo>
                  <a:cubicBezTo>
                    <a:pt x="206" y="207"/>
                    <a:pt x="223" y="190"/>
                    <a:pt x="223" y="158"/>
                  </a:cubicBezTo>
                  <a:cubicBezTo>
                    <a:pt x="239" y="120"/>
                    <a:pt x="239" y="87"/>
                    <a:pt x="223" y="54"/>
                  </a:cubicBezTo>
                  <a:cubicBezTo>
                    <a:pt x="206" y="54"/>
                    <a:pt x="206" y="38"/>
                    <a:pt x="206" y="38"/>
                  </a:cubicBezTo>
                  <a:cubicBezTo>
                    <a:pt x="190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34625" y="2784500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39" y="0"/>
                  </a:moveTo>
                  <a:cubicBezTo>
                    <a:pt x="124" y="0"/>
                    <a:pt x="112" y="4"/>
                    <a:pt x="103" y="13"/>
                  </a:cubicBezTo>
                  <a:cubicBezTo>
                    <a:pt x="33" y="33"/>
                    <a:pt x="0" y="99"/>
                    <a:pt x="17" y="169"/>
                  </a:cubicBezTo>
                  <a:cubicBezTo>
                    <a:pt x="33" y="202"/>
                    <a:pt x="50" y="239"/>
                    <a:pt x="71" y="239"/>
                  </a:cubicBezTo>
                  <a:cubicBezTo>
                    <a:pt x="87" y="248"/>
                    <a:pt x="103" y="252"/>
                    <a:pt x="118" y="252"/>
                  </a:cubicBezTo>
                  <a:cubicBezTo>
                    <a:pt x="132" y="252"/>
                    <a:pt x="145" y="248"/>
                    <a:pt x="153" y="239"/>
                  </a:cubicBezTo>
                  <a:cubicBezTo>
                    <a:pt x="190" y="239"/>
                    <a:pt x="207" y="202"/>
                    <a:pt x="223" y="169"/>
                  </a:cubicBezTo>
                  <a:cubicBezTo>
                    <a:pt x="240" y="153"/>
                    <a:pt x="240" y="116"/>
                    <a:pt x="240" y="83"/>
                  </a:cubicBezTo>
                  <a:cubicBezTo>
                    <a:pt x="223" y="66"/>
                    <a:pt x="223" y="33"/>
                    <a:pt x="207" y="33"/>
                  </a:cubicBezTo>
                  <a:cubicBezTo>
                    <a:pt x="207" y="13"/>
                    <a:pt x="190" y="13"/>
                    <a:pt x="190" y="13"/>
                  </a:cubicBezTo>
                  <a:cubicBezTo>
                    <a:pt x="172" y="4"/>
                    <a:pt x="154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40275" y="2741925"/>
              <a:ext cx="5600" cy="6000"/>
            </a:xfrm>
            <a:custGeom>
              <a:avLst/>
              <a:gdLst/>
              <a:ahLst/>
              <a:cxnLst/>
              <a:rect l="l" t="t" r="r" b="b"/>
              <a:pathLst>
                <a:path w="224" h="240" extrusionOk="0">
                  <a:moveTo>
                    <a:pt x="190" y="0"/>
                  </a:moveTo>
                  <a:cubicBezTo>
                    <a:pt x="174" y="0"/>
                    <a:pt x="153" y="17"/>
                    <a:pt x="136" y="17"/>
                  </a:cubicBezTo>
                  <a:cubicBezTo>
                    <a:pt x="87" y="33"/>
                    <a:pt x="50" y="50"/>
                    <a:pt x="17" y="50"/>
                  </a:cubicBezTo>
                  <a:cubicBezTo>
                    <a:pt x="0" y="66"/>
                    <a:pt x="0" y="66"/>
                    <a:pt x="0" y="87"/>
                  </a:cubicBezTo>
                  <a:cubicBezTo>
                    <a:pt x="0" y="120"/>
                    <a:pt x="0" y="153"/>
                    <a:pt x="17" y="190"/>
                  </a:cubicBezTo>
                  <a:cubicBezTo>
                    <a:pt x="33" y="207"/>
                    <a:pt x="50" y="223"/>
                    <a:pt x="87" y="240"/>
                  </a:cubicBezTo>
                  <a:cubicBezTo>
                    <a:pt x="136" y="240"/>
                    <a:pt x="207" y="190"/>
                    <a:pt x="223" y="120"/>
                  </a:cubicBezTo>
                  <a:cubicBezTo>
                    <a:pt x="223" y="87"/>
                    <a:pt x="223" y="50"/>
                    <a:pt x="207" y="33"/>
                  </a:cubicBezTo>
                  <a:cubicBezTo>
                    <a:pt x="207" y="17"/>
                    <a:pt x="20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201775" y="2833050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4" y="0"/>
                  </a:moveTo>
                  <a:cubicBezTo>
                    <a:pt x="120" y="0"/>
                    <a:pt x="102" y="4"/>
                    <a:pt x="83" y="12"/>
                  </a:cubicBezTo>
                  <a:cubicBezTo>
                    <a:pt x="67" y="12"/>
                    <a:pt x="34" y="50"/>
                    <a:pt x="17" y="83"/>
                  </a:cubicBezTo>
                  <a:cubicBezTo>
                    <a:pt x="17" y="99"/>
                    <a:pt x="1" y="132"/>
                    <a:pt x="17" y="169"/>
                  </a:cubicBezTo>
                  <a:cubicBezTo>
                    <a:pt x="17" y="202"/>
                    <a:pt x="34" y="235"/>
                    <a:pt x="67" y="235"/>
                  </a:cubicBezTo>
                  <a:cubicBezTo>
                    <a:pt x="83" y="256"/>
                    <a:pt x="121" y="256"/>
                    <a:pt x="154" y="256"/>
                  </a:cubicBezTo>
                  <a:cubicBezTo>
                    <a:pt x="207" y="219"/>
                    <a:pt x="240" y="153"/>
                    <a:pt x="224" y="83"/>
                  </a:cubicBezTo>
                  <a:cubicBezTo>
                    <a:pt x="224" y="66"/>
                    <a:pt x="224" y="50"/>
                    <a:pt x="207" y="29"/>
                  </a:cubicBezTo>
                  <a:cubicBezTo>
                    <a:pt x="187" y="12"/>
                    <a:pt x="187" y="12"/>
                    <a:pt x="170" y="12"/>
                  </a:cubicBezTo>
                  <a:cubicBezTo>
                    <a:pt x="162" y="4"/>
                    <a:pt x="14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104700" y="2827875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32" y="0"/>
                  </a:moveTo>
                  <a:cubicBezTo>
                    <a:pt x="100" y="0"/>
                    <a:pt x="65" y="19"/>
                    <a:pt x="33" y="50"/>
                  </a:cubicBezTo>
                  <a:cubicBezTo>
                    <a:pt x="0" y="100"/>
                    <a:pt x="0" y="186"/>
                    <a:pt x="33" y="219"/>
                  </a:cubicBezTo>
                  <a:cubicBezTo>
                    <a:pt x="56" y="242"/>
                    <a:pt x="81" y="252"/>
                    <a:pt x="106" y="252"/>
                  </a:cubicBezTo>
                  <a:cubicBezTo>
                    <a:pt x="141" y="252"/>
                    <a:pt x="176" y="234"/>
                    <a:pt x="206" y="203"/>
                  </a:cubicBezTo>
                  <a:cubicBezTo>
                    <a:pt x="239" y="153"/>
                    <a:pt x="239" y="67"/>
                    <a:pt x="190" y="30"/>
                  </a:cubicBezTo>
                  <a:cubicBezTo>
                    <a:pt x="175" y="9"/>
                    <a:pt x="15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099125" y="2812400"/>
              <a:ext cx="6425" cy="6600"/>
            </a:xfrm>
            <a:custGeom>
              <a:avLst/>
              <a:gdLst/>
              <a:ahLst/>
              <a:cxnLst/>
              <a:rect l="l" t="t" r="r" b="b"/>
              <a:pathLst>
                <a:path w="257" h="264" extrusionOk="0">
                  <a:moveTo>
                    <a:pt x="144" y="1"/>
                  </a:moveTo>
                  <a:cubicBezTo>
                    <a:pt x="109" y="1"/>
                    <a:pt x="72" y="19"/>
                    <a:pt x="50" y="51"/>
                  </a:cubicBezTo>
                  <a:cubicBezTo>
                    <a:pt x="1" y="100"/>
                    <a:pt x="1" y="187"/>
                    <a:pt x="50" y="237"/>
                  </a:cubicBezTo>
                  <a:cubicBezTo>
                    <a:pt x="67" y="237"/>
                    <a:pt x="87" y="257"/>
                    <a:pt x="104" y="257"/>
                  </a:cubicBezTo>
                  <a:cubicBezTo>
                    <a:pt x="112" y="261"/>
                    <a:pt x="121" y="263"/>
                    <a:pt x="131" y="263"/>
                  </a:cubicBezTo>
                  <a:cubicBezTo>
                    <a:pt x="161" y="263"/>
                    <a:pt x="194" y="244"/>
                    <a:pt x="207" y="204"/>
                  </a:cubicBezTo>
                  <a:cubicBezTo>
                    <a:pt x="240" y="171"/>
                    <a:pt x="256" y="117"/>
                    <a:pt x="240" y="84"/>
                  </a:cubicBezTo>
                  <a:cubicBezTo>
                    <a:pt x="223" y="67"/>
                    <a:pt x="223" y="51"/>
                    <a:pt x="207" y="30"/>
                  </a:cubicBezTo>
                  <a:cubicBezTo>
                    <a:pt x="191" y="10"/>
                    <a:pt x="168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114600" y="2705925"/>
              <a:ext cx="6400" cy="6400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135" y="1"/>
                  </a:moveTo>
                  <a:cubicBezTo>
                    <a:pt x="102" y="1"/>
                    <a:pt x="71" y="18"/>
                    <a:pt x="49" y="47"/>
                  </a:cubicBezTo>
                  <a:cubicBezTo>
                    <a:pt x="0" y="100"/>
                    <a:pt x="0" y="187"/>
                    <a:pt x="49" y="220"/>
                  </a:cubicBezTo>
                  <a:cubicBezTo>
                    <a:pt x="67" y="243"/>
                    <a:pt x="94" y="255"/>
                    <a:pt x="121" y="255"/>
                  </a:cubicBezTo>
                  <a:cubicBezTo>
                    <a:pt x="153" y="255"/>
                    <a:pt x="186" y="239"/>
                    <a:pt x="206" y="204"/>
                  </a:cubicBezTo>
                  <a:cubicBezTo>
                    <a:pt x="256" y="150"/>
                    <a:pt x="256" y="63"/>
                    <a:pt x="206" y="30"/>
                  </a:cubicBezTo>
                  <a:cubicBezTo>
                    <a:pt x="184" y="10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1700" y="27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4" y="0"/>
                  </a:moveTo>
                  <a:cubicBezTo>
                    <a:pt x="87" y="0"/>
                    <a:pt x="32" y="49"/>
                    <a:pt x="17" y="106"/>
                  </a:cubicBezTo>
                  <a:cubicBezTo>
                    <a:pt x="1" y="176"/>
                    <a:pt x="34" y="247"/>
                    <a:pt x="104" y="263"/>
                  </a:cubicBezTo>
                  <a:cubicBezTo>
                    <a:pt x="137" y="263"/>
                    <a:pt x="153" y="247"/>
                    <a:pt x="190" y="226"/>
                  </a:cubicBezTo>
                  <a:cubicBezTo>
                    <a:pt x="223" y="209"/>
                    <a:pt x="240" y="176"/>
                    <a:pt x="240" y="144"/>
                  </a:cubicBezTo>
                  <a:cubicBezTo>
                    <a:pt x="240" y="106"/>
                    <a:pt x="240" y="73"/>
                    <a:pt x="223" y="57"/>
                  </a:cubicBezTo>
                  <a:cubicBezTo>
                    <a:pt x="223" y="40"/>
                    <a:pt x="223" y="40"/>
                    <a:pt x="207" y="20"/>
                  </a:cubicBezTo>
                  <a:cubicBezTo>
                    <a:pt x="190" y="20"/>
                    <a:pt x="170" y="3"/>
                    <a:pt x="153" y="3"/>
                  </a:cubicBezTo>
                  <a:cubicBezTo>
                    <a:pt x="147" y="1"/>
                    <a:pt x="141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10675" y="27376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03" y="0"/>
                  </a:moveTo>
                  <a:cubicBezTo>
                    <a:pt x="37" y="33"/>
                    <a:pt x="0" y="103"/>
                    <a:pt x="17" y="173"/>
                  </a:cubicBezTo>
                  <a:cubicBezTo>
                    <a:pt x="17" y="206"/>
                    <a:pt x="37" y="223"/>
                    <a:pt x="70" y="239"/>
                  </a:cubicBezTo>
                  <a:cubicBezTo>
                    <a:pt x="87" y="250"/>
                    <a:pt x="99" y="255"/>
                    <a:pt x="112" y="255"/>
                  </a:cubicBezTo>
                  <a:cubicBezTo>
                    <a:pt x="125" y="255"/>
                    <a:pt x="138" y="250"/>
                    <a:pt x="157" y="239"/>
                  </a:cubicBezTo>
                  <a:cubicBezTo>
                    <a:pt x="223" y="223"/>
                    <a:pt x="260" y="136"/>
                    <a:pt x="244" y="87"/>
                  </a:cubicBezTo>
                  <a:cubicBezTo>
                    <a:pt x="223" y="54"/>
                    <a:pt x="223" y="33"/>
                    <a:pt x="206" y="33"/>
                  </a:cubicBezTo>
                  <a:lnTo>
                    <a:pt x="190" y="17"/>
                  </a:lnTo>
                  <a:cubicBezTo>
                    <a:pt x="157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850" y="2783575"/>
              <a:ext cx="6000" cy="6300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104" y="0"/>
                  </a:moveTo>
                  <a:cubicBezTo>
                    <a:pt x="34" y="33"/>
                    <a:pt x="1" y="103"/>
                    <a:pt x="17" y="173"/>
                  </a:cubicBezTo>
                  <a:cubicBezTo>
                    <a:pt x="17" y="206"/>
                    <a:pt x="50" y="223"/>
                    <a:pt x="67" y="239"/>
                  </a:cubicBezTo>
                  <a:cubicBezTo>
                    <a:pt x="85" y="247"/>
                    <a:pt x="99" y="252"/>
                    <a:pt x="112" y="252"/>
                  </a:cubicBezTo>
                  <a:cubicBezTo>
                    <a:pt x="124" y="252"/>
                    <a:pt x="137" y="247"/>
                    <a:pt x="153" y="239"/>
                  </a:cubicBezTo>
                  <a:cubicBezTo>
                    <a:pt x="190" y="223"/>
                    <a:pt x="207" y="206"/>
                    <a:pt x="223" y="173"/>
                  </a:cubicBezTo>
                  <a:cubicBezTo>
                    <a:pt x="240" y="136"/>
                    <a:pt x="240" y="103"/>
                    <a:pt x="240" y="70"/>
                  </a:cubicBezTo>
                  <a:cubicBezTo>
                    <a:pt x="223" y="50"/>
                    <a:pt x="223" y="33"/>
                    <a:pt x="207" y="17"/>
                  </a:cubicBezTo>
                  <a:cubicBezTo>
                    <a:pt x="207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063050" y="2730700"/>
              <a:ext cx="5600" cy="6100"/>
            </a:xfrm>
            <a:custGeom>
              <a:avLst/>
              <a:gdLst/>
              <a:ahLst/>
              <a:cxnLst/>
              <a:rect l="l" t="t" r="r" b="b"/>
              <a:pathLst>
                <a:path w="224" h="244" extrusionOk="0">
                  <a:moveTo>
                    <a:pt x="190" y="0"/>
                  </a:moveTo>
                  <a:cubicBezTo>
                    <a:pt x="120" y="54"/>
                    <a:pt x="50" y="87"/>
                    <a:pt x="1" y="124"/>
                  </a:cubicBezTo>
                  <a:cubicBezTo>
                    <a:pt x="1" y="157"/>
                    <a:pt x="1" y="190"/>
                    <a:pt x="34" y="206"/>
                  </a:cubicBezTo>
                  <a:cubicBezTo>
                    <a:pt x="34" y="227"/>
                    <a:pt x="50" y="227"/>
                    <a:pt x="67" y="243"/>
                  </a:cubicBezTo>
                  <a:cubicBezTo>
                    <a:pt x="104" y="243"/>
                    <a:pt x="153" y="227"/>
                    <a:pt x="190" y="190"/>
                  </a:cubicBezTo>
                  <a:cubicBezTo>
                    <a:pt x="223" y="157"/>
                    <a:pt x="223" y="103"/>
                    <a:pt x="207" y="54"/>
                  </a:cubicBezTo>
                  <a:cubicBezTo>
                    <a:pt x="207" y="37"/>
                    <a:pt x="207" y="21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19750" y="27866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3" y="0"/>
                    <a:pt x="71" y="19"/>
                    <a:pt x="50" y="50"/>
                  </a:cubicBezTo>
                  <a:cubicBezTo>
                    <a:pt x="0" y="100"/>
                    <a:pt x="0" y="186"/>
                    <a:pt x="50" y="236"/>
                  </a:cubicBezTo>
                  <a:cubicBezTo>
                    <a:pt x="50" y="236"/>
                    <a:pt x="66" y="256"/>
                    <a:pt x="87" y="256"/>
                  </a:cubicBezTo>
                  <a:cubicBezTo>
                    <a:pt x="95" y="260"/>
                    <a:pt x="104" y="263"/>
                    <a:pt x="114" y="263"/>
                  </a:cubicBezTo>
                  <a:cubicBezTo>
                    <a:pt x="143" y="263"/>
                    <a:pt x="178" y="243"/>
                    <a:pt x="206" y="203"/>
                  </a:cubicBezTo>
                  <a:cubicBezTo>
                    <a:pt x="239" y="170"/>
                    <a:pt x="239" y="116"/>
                    <a:pt x="223" y="83"/>
                  </a:cubicBezTo>
                  <a:cubicBezTo>
                    <a:pt x="223" y="67"/>
                    <a:pt x="223" y="50"/>
                    <a:pt x="206" y="30"/>
                  </a:cubicBezTo>
                  <a:cubicBezTo>
                    <a:pt x="184" y="9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1300" y="2707500"/>
              <a:ext cx="5575" cy="5700"/>
            </a:xfrm>
            <a:custGeom>
              <a:avLst/>
              <a:gdLst/>
              <a:ahLst/>
              <a:cxnLst/>
              <a:rect l="l" t="t" r="r" b="b"/>
              <a:pathLst>
                <a:path w="223" h="228" extrusionOk="0">
                  <a:moveTo>
                    <a:pt x="186" y="0"/>
                  </a:moveTo>
                  <a:cubicBezTo>
                    <a:pt x="120" y="37"/>
                    <a:pt x="50" y="70"/>
                    <a:pt x="0" y="103"/>
                  </a:cubicBezTo>
                  <a:lnTo>
                    <a:pt x="0" y="174"/>
                  </a:lnTo>
                  <a:cubicBezTo>
                    <a:pt x="17" y="190"/>
                    <a:pt x="50" y="207"/>
                    <a:pt x="66" y="227"/>
                  </a:cubicBezTo>
                  <a:cubicBezTo>
                    <a:pt x="136" y="227"/>
                    <a:pt x="206" y="190"/>
                    <a:pt x="223" y="103"/>
                  </a:cubicBezTo>
                  <a:cubicBezTo>
                    <a:pt x="223" y="87"/>
                    <a:pt x="223" y="54"/>
                    <a:pt x="206" y="21"/>
                  </a:cubicBezTo>
                  <a:lnTo>
                    <a:pt x="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099125" y="27509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37" y="0"/>
                  </a:moveTo>
                  <a:cubicBezTo>
                    <a:pt x="87" y="0"/>
                    <a:pt x="17" y="37"/>
                    <a:pt x="1" y="120"/>
                  </a:cubicBezTo>
                  <a:cubicBezTo>
                    <a:pt x="1" y="157"/>
                    <a:pt x="1" y="173"/>
                    <a:pt x="17" y="206"/>
                  </a:cubicBezTo>
                  <a:cubicBezTo>
                    <a:pt x="34" y="243"/>
                    <a:pt x="50" y="260"/>
                    <a:pt x="87" y="260"/>
                  </a:cubicBezTo>
                  <a:cubicBezTo>
                    <a:pt x="120" y="260"/>
                    <a:pt x="153" y="260"/>
                    <a:pt x="170" y="243"/>
                  </a:cubicBezTo>
                  <a:cubicBezTo>
                    <a:pt x="207" y="206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207" y="54"/>
                    <a:pt x="207" y="37"/>
                    <a:pt x="190" y="37"/>
                  </a:cubicBezTo>
                  <a:cubicBezTo>
                    <a:pt x="170" y="17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3937200" y="2846575"/>
              <a:ext cx="6000" cy="4000"/>
            </a:xfrm>
            <a:custGeom>
              <a:avLst/>
              <a:gdLst/>
              <a:ahLst/>
              <a:cxnLst/>
              <a:rect l="l" t="t" r="r" b="b"/>
              <a:pathLst>
                <a:path w="240" h="160" extrusionOk="0">
                  <a:moveTo>
                    <a:pt x="117" y="0"/>
                  </a:moveTo>
                  <a:cubicBezTo>
                    <a:pt x="71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40" y="127"/>
                    <a:pt x="223" y="90"/>
                    <a:pt x="223" y="57"/>
                  </a:cubicBezTo>
                  <a:cubicBezTo>
                    <a:pt x="207" y="40"/>
                    <a:pt x="207" y="40"/>
                    <a:pt x="190" y="40"/>
                  </a:cubicBezTo>
                  <a:cubicBezTo>
                    <a:pt x="190" y="24"/>
                    <a:pt x="174" y="3"/>
                    <a:pt x="137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097375" y="2797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37" y="1"/>
                  </a:moveTo>
                  <a:cubicBezTo>
                    <a:pt x="104" y="1"/>
                    <a:pt x="87" y="1"/>
                    <a:pt x="54" y="38"/>
                  </a:cubicBezTo>
                  <a:cubicBezTo>
                    <a:pt x="33" y="55"/>
                    <a:pt x="17" y="88"/>
                    <a:pt x="0" y="125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33" y="244"/>
                    <a:pt x="54" y="261"/>
                    <a:pt x="87" y="261"/>
                  </a:cubicBezTo>
                  <a:cubicBezTo>
                    <a:pt x="94" y="263"/>
                    <a:pt x="100" y="264"/>
                    <a:pt x="107" y="264"/>
                  </a:cubicBezTo>
                  <a:cubicBezTo>
                    <a:pt x="154" y="264"/>
                    <a:pt x="209" y="219"/>
                    <a:pt x="223" y="158"/>
                  </a:cubicBezTo>
                  <a:cubicBezTo>
                    <a:pt x="223" y="125"/>
                    <a:pt x="223" y="88"/>
                    <a:pt x="207" y="55"/>
                  </a:cubicBezTo>
                  <a:cubicBezTo>
                    <a:pt x="207" y="55"/>
                    <a:pt x="207" y="38"/>
                    <a:pt x="190" y="38"/>
                  </a:cubicBezTo>
                  <a:cubicBezTo>
                    <a:pt x="174" y="22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106850" y="2844350"/>
              <a:ext cx="6425" cy="6225"/>
            </a:xfrm>
            <a:custGeom>
              <a:avLst/>
              <a:gdLst/>
              <a:ahLst/>
              <a:cxnLst/>
              <a:rect l="l" t="t" r="r" b="b"/>
              <a:pathLst>
                <a:path w="257" h="249" extrusionOk="0">
                  <a:moveTo>
                    <a:pt x="130" y="0"/>
                  </a:moveTo>
                  <a:cubicBezTo>
                    <a:pt x="99" y="0"/>
                    <a:pt x="71" y="14"/>
                    <a:pt x="50" y="43"/>
                  </a:cubicBezTo>
                  <a:cubicBezTo>
                    <a:pt x="1" y="92"/>
                    <a:pt x="1" y="179"/>
                    <a:pt x="50" y="232"/>
                  </a:cubicBezTo>
                  <a:cubicBezTo>
                    <a:pt x="50" y="249"/>
                    <a:pt x="67" y="249"/>
                    <a:pt x="87" y="249"/>
                  </a:cubicBezTo>
                  <a:lnTo>
                    <a:pt x="137" y="249"/>
                  </a:lnTo>
                  <a:cubicBezTo>
                    <a:pt x="153" y="249"/>
                    <a:pt x="190" y="232"/>
                    <a:pt x="207" y="216"/>
                  </a:cubicBezTo>
                  <a:cubicBezTo>
                    <a:pt x="256" y="146"/>
                    <a:pt x="256" y="76"/>
                    <a:pt x="207" y="26"/>
                  </a:cubicBezTo>
                  <a:cubicBezTo>
                    <a:pt x="183" y="9"/>
                    <a:pt x="156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119325" y="2832200"/>
              <a:ext cx="6000" cy="6250"/>
            </a:xfrm>
            <a:custGeom>
              <a:avLst/>
              <a:gdLst/>
              <a:ahLst/>
              <a:cxnLst/>
              <a:rect l="l" t="t" r="r" b="b"/>
              <a:pathLst>
                <a:path w="240" h="250" extrusionOk="0">
                  <a:moveTo>
                    <a:pt x="134" y="0"/>
                  </a:moveTo>
                  <a:cubicBezTo>
                    <a:pt x="98" y="0"/>
                    <a:pt x="62" y="18"/>
                    <a:pt x="34" y="46"/>
                  </a:cubicBezTo>
                  <a:cubicBezTo>
                    <a:pt x="1" y="100"/>
                    <a:pt x="1" y="187"/>
                    <a:pt x="34" y="220"/>
                  </a:cubicBezTo>
                  <a:cubicBezTo>
                    <a:pt x="54" y="240"/>
                    <a:pt x="79" y="249"/>
                    <a:pt x="104" y="249"/>
                  </a:cubicBezTo>
                  <a:cubicBezTo>
                    <a:pt x="139" y="249"/>
                    <a:pt x="176" y="232"/>
                    <a:pt x="207" y="203"/>
                  </a:cubicBezTo>
                  <a:cubicBezTo>
                    <a:pt x="240" y="150"/>
                    <a:pt x="240" y="63"/>
                    <a:pt x="207" y="30"/>
                  </a:cubicBezTo>
                  <a:cubicBezTo>
                    <a:pt x="184" y="9"/>
                    <a:pt x="159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101300" y="27681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36" y="1"/>
                  </a:moveTo>
                  <a:cubicBezTo>
                    <a:pt x="103" y="1"/>
                    <a:pt x="83" y="1"/>
                    <a:pt x="50" y="34"/>
                  </a:cubicBezTo>
                  <a:cubicBezTo>
                    <a:pt x="33" y="50"/>
                    <a:pt x="17" y="71"/>
                    <a:pt x="0" y="104"/>
                  </a:cubicBezTo>
                  <a:cubicBezTo>
                    <a:pt x="0" y="137"/>
                    <a:pt x="0" y="174"/>
                    <a:pt x="17" y="207"/>
                  </a:cubicBezTo>
                  <a:cubicBezTo>
                    <a:pt x="33" y="240"/>
                    <a:pt x="50" y="256"/>
                    <a:pt x="83" y="256"/>
                  </a:cubicBezTo>
                  <a:cubicBezTo>
                    <a:pt x="91" y="259"/>
                    <a:pt x="99" y="261"/>
                    <a:pt x="107" y="261"/>
                  </a:cubicBezTo>
                  <a:cubicBezTo>
                    <a:pt x="156" y="261"/>
                    <a:pt x="209" y="213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86" y="34"/>
                  </a:cubicBezTo>
                  <a:cubicBezTo>
                    <a:pt x="169" y="17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3906700" y="278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6" y="0"/>
                  </a:moveTo>
                  <a:cubicBezTo>
                    <a:pt x="69" y="0"/>
                    <a:pt x="14" y="46"/>
                    <a:pt x="0" y="107"/>
                  </a:cubicBezTo>
                  <a:cubicBezTo>
                    <a:pt x="0" y="140"/>
                    <a:pt x="0" y="177"/>
                    <a:pt x="17" y="210"/>
                  </a:cubicBezTo>
                  <a:cubicBezTo>
                    <a:pt x="33" y="226"/>
                    <a:pt x="54" y="243"/>
                    <a:pt x="87" y="263"/>
                  </a:cubicBezTo>
                  <a:cubicBezTo>
                    <a:pt x="157" y="263"/>
                    <a:pt x="206" y="226"/>
                    <a:pt x="223" y="140"/>
                  </a:cubicBezTo>
                  <a:cubicBezTo>
                    <a:pt x="239" y="107"/>
                    <a:pt x="223" y="90"/>
                    <a:pt x="206" y="57"/>
                  </a:cubicBezTo>
                  <a:cubicBezTo>
                    <a:pt x="206" y="36"/>
                    <a:pt x="206" y="36"/>
                    <a:pt x="190" y="36"/>
                  </a:cubicBezTo>
                  <a:cubicBezTo>
                    <a:pt x="190" y="20"/>
                    <a:pt x="173" y="4"/>
                    <a:pt x="136" y="4"/>
                  </a:cubicBezTo>
                  <a:cubicBezTo>
                    <a:pt x="130" y="1"/>
                    <a:pt x="12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3908450" y="2844000"/>
              <a:ext cx="6000" cy="6350"/>
            </a:xfrm>
            <a:custGeom>
              <a:avLst/>
              <a:gdLst/>
              <a:ahLst/>
              <a:cxnLst/>
              <a:rect l="l" t="t" r="r" b="b"/>
              <a:pathLst>
                <a:path w="240" h="254" extrusionOk="0">
                  <a:moveTo>
                    <a:pt x="117" y="0"/>
                  </a:moveTo>
                  <a:cubicBezTo>
                    <a:pt x="70" y="0"/>
                    <a:pt x="15" y="49"/>
                    <a:pt x="0" y="106"/>
                  </a:cubicBezTo>
                  <a:cubicBezTo>
                    <a:pt x="0" y="143"/>
                    <a:pt x="0" y="176"/>
                    <a:pt x="17" y="193"/>
                  </a:cubicBezTo>
                  <a:cubicBezTo>
                    <a:pt x="33" y="230"/>
                    <a:pt x="50" y="246"/>
                    <a:pt x="87" y="246"/>
                  </a:cubicBezTo>
                  <a:cubicBezTo>
                    <a:pt x="96" y="251"/>
                    <a:pt x="106" y="253"/>
                    <a:pt x="115" y="253"/>
                  </a:cubicBezTo>
                  <a:cubicBezTo>
                    <a:pt x="138" y="253"/>
                    <a:pt x="158" y="242"/>
                    <a:pt x="169" y="230"/>
                  </a:cubicBezTo>
                  <a:cubicBezTo>
                    <a:pt x="206" y="209"/>
                    <a:pt x="223" y="176"/>
                    <a:pt x="223" y="143"/>
                  </a:cubicBezTo>
                  <a:cubicBezTo>
                    <a:pt x="239" y="106"/>
                    <a:pt x="223" y="73"/>
                    <a:pt x="206" y="57"/>
                  </a:cubicBezTo>
                  <a:cubicBezTo>
                    <a:pt x="206" y="40"/>
                    <a:pt x="206" y="40"/>
                    <a:pt x="190" y="24"/>
                  </a:cubicBezTo>
                  <a:cubicBezTo>
                    <a:pt x="190" y="3"/>
                    <a:pt x="153" y="3"/>
                    <a:pt x="136" y="3"/>
                  </a:cubicBezTo>
                  <a:cubicBezTo>
                    <a:pt x="130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923900" y="2845100"/>
              <a:ext cx="6000" cy="5475"/>
            </a:xfrm>
            <a:custGeom>
              <a:avLst/>
              <a:gdLst/>
              <a:ahLst/>
              <a:cxnLst/>
              <a:rect l="l" t="t" r="r" b="b"/>
              <a:pathLst>
                <a:path w="240" h="219" extrusionOk="0">
                  <a:moveTo>
                    <a:pt x="135" y="0"/>
                  </a:moveTo>
                  <a:cubicBezTo>
                    <a:pt x="120" y="0"/>
                    <a:pt x="104" y="5"/>
                    <a:pt x="87" y="13"/>
                  </a:cubicBezTo>
                  <a:cubicBezTo>
                    <a:pt x="34" y="29"/>
                    <a:pt x="1" y="99"/>
                    <a:pt x="17" y="165"/>
                  </a:cubicBezTo>
                  <a:cubicBezTo>
                    <a:pt x="17" y="186"/>
                    <a:pt x="34" y="202"/>
                    <a:pt x="34" y="219"/>
                  </a:cubicBezTo>
                  <a:lnTo>
                    <a:pt x="190" y="219"/>
                  </a:lnTo>
                  <a:cubicBezTo>
                    <a:pt x="223" y="186"/>
                    <a:pt x="240" y="132"/>
                    <a:pt x="223" y="83"/>
                  </a:cubicBezTo>
                  <a:cubicBezTo>
                    <a:pt x="223" y="46"/>
                    <a:pt x="207" y="29"/>
                    <a:pt x="207" y="29"/>
                  </a:cubicBezTo>
                  <a:cubicBezTo>
                    <a:pt x="190" y="13"/>
                    <a:pt x="190" y="13"/>
                    <a:pt x="170" y="13"/>
                  </a:cubicBezTo>
                  <a:cubicBezTo>
                    <a:pt x="161" y="5"/>
                    <a:pt x="149" y="0"/>
                    <a:pt x="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947500" y="27861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53" y="0"/>
                  </a:moveTo>
                  <a:cubicBezTo>
                    <a:pt x="120" y="0"/>
                    <a:pt x="104" y="0"/>
                    <a:pt x="87" y="17"/>
                  </a:cubicBezTo>
                  <a:cubicBezTo>
                    <a:pt x="50" y="33"/>
                    <a:pt x="17" y="70"/>
                    <a:pt x="17" y="103"/>
                  </a:cubicBezTo>
                  <a:cubicBezTo>
                    <a:pt x="1" y="136"/>
                    <a:pt x="17" y="173"/>
                    <a:pt x="34" y="206"/>
                  </a:cubicBezTo>
                  <a:cubicBezTo>
                    <a:pt x="34" y="223"/>
                    <a:pt x="71" y="239"/>
                    <a:pt x="104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23" y="153"/>
                    <a:pt x="240" y="153"/>
                    <a:pt x="240" y="136"/>
                  </a:cubicBezTo>
                  <a:cubicBezTo>
                    <a:pt x="240" y="103"/>
                    <a:pt x="223" y="50"/>
                    <a:pt x="207" y="17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952650" y="2848400"/>
              <a:ext cx="5200" cy="2175"/>
            </a:xfrm>
            <a:custGeom>
              <a:avLst/>
              <a:gdLst/>
              <a:ahLst/>
              <a:cxnLst/>
              <a:rect l="l" t="t" r="r" b="b"/>
              <a:pathLst>
                <a:path w="208" h="87" extrusionOk="0">
                  <a:moveTo>
                    <a:pt x="71" y="0"/>
                  </a:moveTo>
                  <a:cubicBezTo>
                    <a:pt x="34" y="17"/>
                    <a:pt x="17" y="54"/>
                    <a:pt x="1" y="87"/>
                  </a:cubicBezTo>
                  <a:lnTo>
                    <a:pt x="207" y="87"/>
                  </a:lnTo>
                  <a:cubicBezTo>
                    <a:pt x="207" y="54"/>
                    <a:pt x="207" y="33"/>
                    <a:pt x="191" y="17"/>
                  </a:cubicBezTo>
                  <a:cubicBezTo>
                    <a:pt x="174" y="17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3912250" y="27971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35" y="1"/>
                  </a:moveTo>
                  <a:cubicBezTo>
                    <a:pt x="125" y="1"/>
                    <a:pt x="115" y="3"/>
                    <a:pt x="104" y="7"/>
                  </a:cubicBezTo>
                  <a:cubicBezTo>
                    <a:pt x="71" y="7"/>
                    <a:pt x="54" y="24"/>
                    <a:pt x="38" y="61"/>
                  </a:cubicBezTo>
                  <a:cubicBezTo>
                    <a:pt x="17" y="78"/>
                    <a:pt x="1" y="111"/>
                    <a:pt x="1" y="127"/>
                  </a:cubicBezTo>
                  <a:cubicBezTo>
                    <a:pt x="1" y="164"/>
                    <a:pt x="17" y="214"/>
                    <a:pt x="38" y="230"/>
                  </a:cubicBezTo>
                  <a:cubicBezTo>
                    <a:pt x="59" y="253"/>
                    <a:pt x="84" y="263"/>
                    <a:pt x="108" y="263"/>
                  </a:cubicBezTo>
                  <a:cubicBezTo>
                    <a:pt x="140" y="263"/>
                    <a:pt x="171" y="244"/>
                    <a:pt x="190" y="214"/>
                  </a:cubicBezTo>
                  <a:cubicBezTo>
                    <a:pt x="244" y="164"/>
                    <a:pt x="244" y="78"/>
                    <a:pt x="190" y="24"/>
                  </a:cubicBezTo>
                  <a:cubicBezTo>
                    <a:pt x="179" y="12"/>
                    <a:pt x="159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3914000" y="28140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53" y="0"/>
                  </a:moveTo>
                  <a:cubicBezTo>
                    <a:pt x="87" y="0"/>
                    <a:pt x="17" y="33"/>
                    <a:pt x="17" y="104"/>
                  </a:cubicBezTo>
                  <a:cubicBezTo>
                    <a:pt x="1" y="137"/>
                    <a:pt x="1" y="170"/>
                    <a:pt x="17" y="207"/>
                  </a:cubicBezTo>
                  <a:cubicBezTo>
                    <a:pt x="34" y="240"/>
                    <a:pt x="71" y="256"/>
                    <a:pt x="87" y="256"/>
                  </a:cubicBezTo>
                  <a:cubicBezTo>
                    <a:pt x="153" y="256"/>
                    <a:pt x="207" y="223"/>
                    <a:pt x="223" y="153"/>
                  </a:cubicBezTo>
                  <a:cubicBezTo>
                    <a:pt x="240" y="120"/>
                    <a:pt x="223" y="87"/>
                    <a:pt x="223" y="50"/>
                  </a:cubicBezTo>
                  <a:cubicBezTo>
                    <a:pt x="207" y="50"/>
                    <a:pt x="207" y="33"/>
                    <a:pt x="207" y="33"/>
                  </a:cubicBezTo>
                  <a:cubicBezTo>
                    <a:pt x="190" y="1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3919975" y="27199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0"/>
                  </a:moveTo>
                  <a:cubicBezTo>
                    <a:pt x="88" y="0"/>
                    <a:pt x="17" y="37"/>
                    <a:pt x="1" y="103"/>
                  </a:cubicBezTo>
                  <a:cubicBezTo>
                    <a:pt x="1" y="140"/>
                    <a:pt x="1" y="173"/>
                    <a:pt x="17" y="206"/>
                  </a:cubicBezTo>
                  <a:cubicBezTo>
                    <a:pt x="38" y="244"/>
                    <a:pt x="55" y="260"/>
                    <a:pt x="88" y="260"/>
                  </a:cubicBezTo>
                  <a:cubicBezTo>
                    <a:pt x="121" y="260"/>
                    <a:pt x="141" y="260"/>
                    <a:pt x="174" y="244"/>
                  </a:cubicBezTo>
                  <a:cubicBezTo>
                    <a:pt x="191" y="206"/>
                    <a:pt x="207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207" y="54"/>
                    <a:pt x="207" y="37"/>
                    <a:pt x="191" y="37"/>
                  </a:cubicBezTo>
                  <a:cubicBezTo>
                    <a:pt x="174" y="17"/>
                    <a:pt x="158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021825" y="2846575"/>
              <a:ext cx="5600" cy="4000"/>
            </a:xfrm>
            <a:custGeom>
              <a:avLst/>
              <a:gdLst/>
              <a:ahLst/>
              <a:cxnLst/>
              <a:rect l="l" t="t" r="r" b="b"/>
              <a:pathLst>
                <a:path w="224" h="160" extrusionOk="0">
                  <a:moveTo>
                    <a:pt x="111" y="0"/>
                  </a:moveTo>
                  <a:cubicBezTo>
                    <a:pt x="55" y="0"/>
                    <a:pt x="15" y="49"/>
                    <a:pt x="0" y="106"/>
                  </a:cubicBezTo>
                  <a:lnTo>
                    <a:pt x="0" y="160"/>
                  </a:lnTo>
                  <a:lnTo>
                    <a:pt x="223" y="160"/>
                  </a:lnTo>
                  <a:cubicBezTo>
                    <a:pt x="223" y="127"/>
                    <a:pt x="223" y="90"/>
                    <a:pt x="207" y="57"/>
                  </a:cubicBezTo>
                  <a:cubicBezTo>
                    <a:pt x="207" y="40"/>
                    <a:pt x="190" y="40"/>
                    <a:pt x="190" y="40"/>
                  </a:cubicBezTo>
                  <a:cubicBezTo>
                    <a:pt x="169" y="24"/>
                    <a:pt x="153" y="3"/>
                    <a:pt x="136" y="3"/>
                  </a:cubicBezTo>
                  <a:cubicBezTo>
                    <a:pt x="128" y="1"/>
                    <a:pt x="119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200850" y="2815650"/>
              <a:ext cx="6125" cy="6350"/>
            </a:xfrm>
            <a:custGeom>
              <a:avLst/>
              <a:gdLst/>
              <a:ahLst/>
              <a:cxnLst/>
              <a:rect l="l" t="t" r="r" b="b"/>
              <a:pathLst>
                <a:path w="245" h="254" extrusionOk="0">
                  <a:moveTo>
                    <a:pt x="132" y="0"/>
                  </a:moveTo>
                  <a:cubicBezTo>
                    <a:pt x="76" y="0"/>
                    <a:pt x="35" y="49"/>
                    <a:pt x="17" y="107"/>
                  </a:cubicBezTo>
                  <a:cubicBezTo>
                    <a:pt x="1" y="144"/>
                    <a:pt x="17" y="177"/>
                    <a:pt x="38" y="210"/>
                  </a:cubicBezTo>
                  <a:cubicBezTo>
                    <a:pt x="54" y="230"/>
                    <a:pt x="71" y="247"/>
                    <a:pt x="87" y="247"/>
                  </a:cubicBezTo>
                  <a:cubicBezTo>
                    <a:pt x="97" y="252"/>
                    <a:pt x="107" y="254"/>
                    <a:pt x="117" y="254"/>
                  </a:cubicBezTo>
                  <a:cubicBezTo>
                    <a:pt x="140" y="254"/>
                    <a:pt x="162" y="242"/>
                    <a:pt x="174" y="230"/>
                  </a:cubicBezTo>
                  <a:cubicBezTo>
                    <a:pt x="207" y="210"/>
                    <a:pt x="224" y="177"/>
                    <a:pt x="224" y="144"/>
                  </a:cubicBezTo>
                  <a:cubicBezTo>
                    <a:pt x="244" y="107"/>
                    <a:pt x="244" y="74"/>
                    <a:pt x="224" y="57"/>
                  </a:cubicBezTo>
                  <a:cubicBezTo>
                    <a:pt x="207" y="41"/>
                    <a:pt x="207" y="41"/>
                    <a:pt x="207" y="24"/>
                  </a:cubicBezTo>
                  <a:lnTo>
                    <a:pt x="191" y="24"/>
                  </a:lnTo>
                  <a:cubicBezTo>
                    <a:pt x="174" y="3"/>
                    <a:pt x="174" y="3"/>
                    <a:pt x="158" y="3"/>
                  </a:cubicBezTo>
                  <a:cubicBezTo>
                    <a:pt x="149" y="1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191900" y="273502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20" y="0"/>
                    <a:pt x="87" y="0"/>
                    <a:pt x="66" y="17"/>
                  </a:cubicBezTo>
                  <a:cubicBezTo>
                    <a:pt x="33" y="33"/>
                    <a:pt x="17" y="70"/>
                    <a:pt x="0" y="103"/>
                  </a:cubicBezTo>
                  <a:cubicBezTo>
                    <a:pt x="0" y="136"/>
                    <a:pt x="0" y="173"/>
                    <a:pt x="17" y="206"/>
                  </a:cubicBezTo>
                  <a:cubicBezTo>
                    <a:pt x="33" y="239"/>
                    <a:pt x="50" y="260"/>
                    <a:pt x="87" y="260"/>
                  </a:cubicBezTo>
                  <a:cubicBezTo>
                    <a:pt x="136" y="260"/>
                    <a:pt x="190" y="223"/>
                    <a:pt x="223" y="157"/>
                  </a:cubicBezTo>
                  <a:cubicBezTo>
                    <a:pt x="223" y="103"/>
                    <a:pt x="223" y="54"/>
                    <a:pt x="190" y="33"/>
                  </a:cubicBezTo>
                  <a:cubicBezTo>
                    <a:pt x="169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196125" y="279737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2" y="1"/>
                  </a:moveTo>
                  <a:cubicBezTo>
                    <a:pt x="127" y="1"/>
                    <a:pt x="114" y="5"/>
                    <a:pt x="103" y="13"/>
                  </a:cubicBezTo>
                  <a:cubicBezTo>
                    <a:pt x="37" y="34"/>
                    <a:pt x="0" y="116"/>
                    <a:pt x="21" y="170"/>
                  </a:cubicBezTo>
                  <a:cubicBezTo>
                    <a:pt x="35" y="228"/>
                    <a:pt x="82" y="260"/>
                    <a:pt x="129" y="260"/>
                  </a:cubicBezTo>
                  <a:cubicBezTo>
                    <a:pt x="138" y="260"/>
                    <a:pt x="148" y="259"/>
                    <a:pt x="157" y="256"/>
                  </a:cubicBezTo>
                  <a:cubicBezTo>
                    <a:pt x="227" y="219"/>
                    <a:pt x="260" y="153"/>
                    <a:pt x="243" y="83"/>
                  </a:cubicBezTo>
                  <a:cubicBezTo>
                    <a:pt x="227" y="67"/>
                    <a:pt x="227" y="50"/>
                    <a:pt x="206" y="34"/>
                  </a:cubicBezTo>
                  <a:cubicBezTo>
                    <a:pt x="206" y="13"/>
                    <a:pt x="190" y="13"/>
                    <a:pt x="190" y="13"/>
                  </a:cubicBezTo>
                  <a:cubicBezTo>
                    <a:pt x="173" y="5"/>
                    <a:pt x="157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88400" y="28287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32" y="0"/>
                  </a:moveTo>
                  <a:cubicBezTo>
                    <a:pt x="101" y="0"/>
                    <a:pt x="66" y="19"/>
                    <a:pt x="37" y="49"/>
                  </a:cubicBezTo>
                  <a:cubicBezTo>
                    <a:pt x="0" y="99"/>
                    <a:pt x="0" y="185"/>
                    <a:pt x="37" y="223"/>
                  </a:cubicBezTo>
                  <a:cubicBezTo>
                    <a:pt x="54" y="239"/>
                    <a:pt x="70" y="256"/>
                    <a:pt x="87" y="256"/>
                  </a:cubicBezTo>
                  <a:cubicBezTo>
                    <a:pt x="124" y="256"/>
                    <a:pt x="173" y="239"/>
                    <a:pt x="190" y="202"/>
                  </a:cubicBezTo>
                  <a:cubicBezTo>
                    <a:pt x="227" y="169"/>
                    <a:pt x="243" y="119"/>
                    <a:pt x="227" y="66"/>
                  </a:cubicBezTo>
                  <a:cubicBezTo>
                    <a:pt x="227" y="49"/>
                    <a:pt x="206" y="33"/>
                    <a:pt x="190" y="33"/>
                  </a:cubicBezTo>
                  <a:cubicBezTo>
                    <a:pt x="176" y="10"/>
                    <a:pt x="15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93050" y="2845000"/>
              <a:ext cx="6100" cy="5575"/>
            </a:xfrm>
            <a:custGeom>
              <a:avLst/>
              <a:gdLst/>
              <a:ahLst/>
              <a:cxnLst/>
              <a:rect l="l" t="t" r="r" b="b"/>
              <a:pathLst>
                <a:path w="244" h="223" extrusionOk="0">
                  <a:moveTo>
                    <a:pt x="157" y="0"/>
                  </a:moveTo>
                  <a:cubicBezTo>
                    <a:pt x="87" y="0"/>
                    <a:pt x="37" y="33"/>
                    <a:pt x="21" y="120"/>
                  </a:cubicBezTo>
                  <a:cubicBezTo>
                    <a:pt x="0" y="136"/>
                    <a:pt x="21" y="169"/>
                    <a:pt x="21" y="206"/>
                  </a:cubicBezTo>
                  <a:cubicBezTo>
                    <a:pt x="37" y="206"/>
                    <a:pt x="37" y="223"/>
                    <a:pt x="37" y="223"/>
                  </a:cubicBezTo>
                  <a:lnTo>
                    <a:pt x="190" y="223"/>
                  </a:lnTo>
                  <a:cubicBezTo>
                    <a:pt x="206" y="206"/>
                    <a:pt x="227" y="190"/>
                    <a:pt x="227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6" y="50"/>
                    <a:pt x="206" y="33"/>
                    <a:pt x="206" y="33"/>
                  </a:cubicBezTo>
                  <a:cubicBezTo>
                    <a:pt x="190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121900" y="28475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37" y="0"/>
                  </a:moveTo>
                  <a:cubicBezTo>
                    <a:pt x="67" y="0"/>
                    <a:pt x="17" y="50"/>
                    <a:pt x="1" y="120"/>
                  </a:cubicBezTo>
                  <a:lnTo>
                    <a:pt x="223" y="120"/>
                  </a:lnTo>
                  <a:cubicBezTo>
                    <a:pt x="223" y="103"/>
                    <a:pt x="223" y="66"/>
                    <a:pt x="207" y="50"/>
                  </a:cubicBezTo>
                  <a:lnTo>
                    <a:pt x="186" y="33"/>
                  </a:lnTo>
                  <a:cubicBezTo>
                    <a:pt x="170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3918350" y="2766775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82" y="0"/>
                    <a:pt x="49" y="21"/>
                  </a:cubicBezTo>
                  <a:cubicBezTo>
                    <a:pt x="16" y="54"/>
                    <a:pt x="0" y="70"/>
                    <a:pt x="0" y="103"/>
                  </a:cubicBezTo>
                  <a:cubicBezTo>
                    <a:pt x="0" y="140"/>
                    <a:pt x="0" y="173"/>
                    <a:pt x="16" y="206"/>
                  </a:cubicBezTo>
                  <a:cubicBezTo>
                    <a:pt x="33" y="243"/>
                    <a:pt x="49" y="260"/>
                    <a:pt x="82" y="260"/>
                  </a:cubicBezTo>
                  <a:cubicBezTo>
                    <a:pt x="136" y="260"/>
                    <a:pt x="206" y="227"/>
                    <a:pt x="223" y="157"/>
                  </a:cubicBezTo>
                  <a:cubicBezTo>
                    <a:pt x="223" y="124"/>
                    <a:pt x="223" y="87"/>
                    <a:pt x="206" y="54"/>
                  </a:cubicBezTo>
                  <a:lnTo>
                    <a:pt x="186" y="37"/>
                  </a:lnTo>
                  <a:cubicBezTo>
                    <a:pt x="169" y="21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961625" y="2773775"/>
              <a:ext cx="6100" cy="6725"/>
            </a:xfrm>
            <a:custGeom>
              <a:avLst/>
              <a:gdLst/>
              <a:ahLst/>
              <a:cxnLst/>
              <a:rect l="l" t="t" r="r" b="b"/>
              <a:pathLst>
                <a:path w="244" h="269" extrusionOk="0">
                  <a:moveTo>
                    <a:pt x="138" y="0"/>
                  </a:moveTo>
                  <a:cubicBezTo>
                    <a:pt x="123" y="0"/>
                    <a:pt x="106" y="5"/>
                    <a:pt x="87" y="13"/>
                  </a:cubicBezTo>
                  <a:cubicBezTo>
                    <a:pt x="38" y="29"/>
                    <a:pt x="1" y="116"/>
                    <a:pt x="21" y="186"/>
                  </a:cubicBezTo>
                  <a:cubicBezTo>
                    <a:pt x="21" y="202"/>
                    <a:pt x="38" y="235"/>
                    <a:pt x="71" y="256"/>
                  </a:cubicBezTo>
                  <a:cubicBezTo>
                    <a:pt x="87" y="264"/>
                    <a:pt x="101" y="268"/>
                    <a:pt x="114" y="268"/>
                  </a:cubicBezTo>
                  <a:cubicBezTo>
                    <a:pt x="127" y="268"/>
                    <a:pt x="141" y="264"/>
                    <a:pt x="157" y="256"/>
                  </a:cubicBezTo>
                  <a:cubicBezTo>
                    <a:pt x="190" y="235"/>
                    <a:pt x="207" y="219"/>
                    <a:pt x="227" y="186"/>
                  </a:cubicBezTo>
                  <a:cubicBezTo>
                    <a:pt x="244" y="153"/>
                    <a:pt x="244" y="116"/>
                    <a:pt x="244" y="83"/>
                  </a:cubicBezTo>
                  <a:cubicBezTo>
                    <a:pt x="227" y="66"/>
                    <a:pt x="227" y="50"/>
                    <a:pt x="207" y="29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66" y="5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3964200" y="2790350"/>
              <a:ext cx="6100" cy="6200"/>
            </a:xfrm>
            <a:custGeom>
              <a:avLst/>
              <a:gdLst/>
              <a:ahLst/>
              <a:cxnLst/>
              <a:rect l="l" t="t" r="r" b="b"/>
              <a:pathLst>
                <a:path w="244" h="248" extrusionOk="0">
                  <a:moveTo>
                    <a:pt x="128" y="1"/>
                  </a:moveTo>
                  <a:cubicBezTo>
                    <a:pt x="73" y="1"/>
                    <a:pt x="35" y="49"/>
                    <a:pt x="21" y="108"/>
                  </a:cubicBezTo>
                  <a:cubicBezTo>
                    <a:pt x="1" y="141"/>
                    <a:pt x="21" y="174"/>
                    <a:pt x="21" y="191"/>
                  </a:cubicBezTo>
                  <a:cubicBezTo>
                    <a:pt x="38" y="228"/>
                    <a:pt x="71" y="244"/>
                    <a:pt x="87" y="244"/>
                  </a:cubicBezTo>
                  <a:cubicBezTo>
                    <a:pt x="96" y="247"/>
                    <a:pt x="106" y="248"/>
                    <a:pt x="115" y="248"/>
                  </a:cubicBezTo>
                  <a:cubicBezTo>
                    <a:pt x="175" y="248"/>
                    <a:pt x="227" y="202"/>
                    <a:pt x="227" y="141"/>
                  </a:cubicBezTo>
                  <a:cubicBezTo>
                    <a:pt x="244" y="108"/>
                    <a:pt x="244" y="71"/>
                    <a:pt x="227" y="55"/>
                  </a:cubicBezTo>
                  <a:cubicBezTo>
                    <a:pt x="207" y="38"/>
                    <a:pt x="207" y="38"/>
                    <a:pt x="207" y="22"/>
                  </a:cubicBezTo>
                  <a:cubicBezTo>
                    <a:pt x="190" y="5"/>
                    <a:pt x="174" y="5"/>
                    <a:pt x="157" y="5"/>
                  </a:cubicBezTo>
                  <a:cubicBezTo>
                    <a:pt x="147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3965550" y="27454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5" y="1"/>
                  </a:moveTo>
                  <a:cubicBezTo>
                    <a:pt x="120" y="1"/>
                    <a:pt x="103" y="5"/>
                    <a:pt x="87" y="13"/>
                  </a:cubicBezTo>
                  <a:cubicBezTo>
                    <a:pt x="50" y="29"/>
                    <a:pt x="33" y="50"/>
                    <a:pt x="17" y="83"/>
                  </a:cubicBezTo>
                  <a:cubicBezTo>
                    <a:pt x="0" y="116"/>
                    <a:pt x="0" y="153"/>
                    <a:pt x="17" y="186"/>
                  </a:cubicBezTo>
                  <a:cubicBezTo>
                    <a:pt x="17" y="219"/>
                    <a:pt x="33" y="236"/>
                    <a:pt x="70" y="256"/>
                  </a:cubicBezTo>
                  <a:cubicBezTo>
                    <a:pt x="79" y="264"/>
                    <a:pt x="91" y="269"/>
                    <a:pt x="105" y="269"/>
                  </a:cubicBezTo>
                  <a:cubicBezTo>
                    <a:pt x="120" y="269"/>
                    <a:pt x="136" y="264"/>
                    <a:pt x="153" y="256"/>
                  </a:cubicBezTo>
                  <a:cubicBezTo>
                    <a:pt x="206" y="219"/>
                    <a:pt x="239" y="153"/>
                    <a:pt x="223" y="83"/>
                  </a:cubicBezTo>
                  <a:cubicBezTo>
                    <a:pt x="223" y="67"/>
                    <a:pt x="206" y="50"/>
                    <a:pt x="206" y="29"/>
                  </a:cubicBezTo>
                  <a:cubicBezTo>
                    <a:pt x="190" y="29"/>
                    <a:pt x="190" y="13"/>
                    <a:pt x="173" y="13"/>
                  </a:cubicBezTo>
                  <a:cubicBezTo>
                    <a:pt x="163" y="5"/>
                    <a:pt x="150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3956475" y="28227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8" y="0"/>
                  </a:moveTo>
                  <a:cubicBezTo>
                    <a:pt x="103" y="0"/>
                    <a:pt x="67" y="19"/>
                    <a:pt x="38" y="50"/>
                  </a:cubicBezTo>
                  <a:cubicBezTo>
                    <a:pt x="0" y="100"/>
                    <a:pt x="0" y="186"/>
                    <a:pt x="38" y="236"/>
                  </a:cubicBezTo>
                  <a:cubicBezTo>
                    <a:pt x="58" y="251"/>
                    <a:pt x="83" y="260"/>
                    <a:pt x="108" y="260"/>
                  </a:cubicBezTo>
                  <a:cubicBezTo>
                    <a:pt x="142" y="260"/>
                    <a:pt x="178" y="243"/>
                    <a:pt x="207" y="203"/>
                  </a:cubicBezTo>
                  <a:cubicBezTo>
                    <a:pt x="244" y="153"/>
                    <a:pt x="244" y="67"/>
                    <a:pt x="207" y="30"/>
                  </a:cubicBezTo>
                  <a:cubicBezTo>
                    <a:pt x="186" y="9"/>
                    <a:pt x="162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3953900" y="2803350"/>
              <a:ext cx="6525" cy="6325"/>
            </a:xfrm>
            <a:custGeom>
              <a:avLst/>
              <a:gdLst/>
              <a:ahLst/>
              <a:cxnLst/>
              <a:rect l="l" t="t" r="r" b="b"/>
              <a:pathLst>
                <a:path w="261" h="253" extrusionOk="0">
                  <a:moveTo>
                    <a:pt x="103" y="1"/>
                  </a:moveTo>
                  <a:cubicBezTo>
                    <a:pt x="38" y="34"/>
                    <a:pt x="0" y="104"/>
                    <a:pt x="21" y="170"/>
                  </a:cubicBezTo>
                  <a:cubicBezTo>
                    <a:pt x="21" y="207"/>
                    <a:pt x="54" y="223"/>
                    <a:pt x="70" y="240"/>
                  </a:cubicBezTo>
                  <a:cubicBezTo>
                    <a:pt x="87" y="248"/>
                    <a:pt x="100" y="252"/>
                    <a:pt x="114" y="252"/>
                  </a:cubicBezTo>
                  <a:cubicBezTo>
                    <a:pt x="127" y="252"/>
                    <a:pt x="141" y="248"/>
                    <a:pt x="157" y="240"/>
                  </a:cubicBezTo>
                  <a:cubicBezTo>
                    <a:pt x="227" y="223"/>
                    <a:pt x="260" y="137"/>
                    <a:pt x="244" y="83"/>
                  </a:cubicBezTo>
                  <a:cubicBezTo>
                    <a:pt x="227" y="50"/>
                    <a:pt x="227" y="34"/>
                    <a:pt x="207" y="34"/>
                  </a:cubicBezTo>
                  <a:cubicBezTo>
                    <a:pt x="207" y="17"/>
                    <a:pt x="190" y="17"/>
                    <a:pt x="190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3951825" y="2741275"/>
              <a:ext cx="6025" cy="6400"/>
            </a:xfrm>
            <a:custGeom>
              <a:avLst/>
              <a:gdLst/>
              <a:ahLst/>
              <a:cxnLst/>
              <a:rect l="l" t="t" r="r" b="b"/>
              <a:pathLst>
                <a:path w="241" h="256" extrusionOk="0">
                  <a:moveTo>
                    <a:pt x="136" y="0"/>
                  </a:moveTo>
                  <a:cubicBezTo>
                    <a:pt x="102" y="0"/>
                    <a:pt x="68" y="14"/>
                    <a:pt x="50" y="43"/>
                  </a:cubicBezTo>
                  <a:cubicBezTo>
                    <a:pt x="1" y="113"/>
                    <a:pt x="1" y="179"/>
                    <a:pt x="50" y="233"/>
                  </a:cubicBezTo>
                  <a:cubicBezTo>
                    <a:pt x="67" y="249"/>
                    <a:pt x="83" y="249"/>
                    <a:pt x="104" y="249"/>
                  </a:cubicBezTo>
                  <a:cubicBezTo>
                    <a:pt x="113" y="253"/>
                    <a:pt x="122" y="256"/>
                    <a:pt x="131" y="256"/>
                  </a:cubicBezTo>
                  <a:cubicBezTo>
                    <a:pt x="155" y="256"/>
                    <a:pt x="180" y="240"/>
                    <a:pt x="207" y="216"/>
                  </a:cubicBezTo>
                  <a:cubicBezTo>
                    <a:pt x="240" y="162"/>
                    <a:pt x="240" y="113"/>
                    <a:pt x="240" y="76"/>
                  </a:cubicBezTo>
                  <a:cubicBezTo>
                    <a:pt x="224" y="59"/>
                    <a:pt x="224" y="43"/>
                    <a:pt x="207" y="26"/>
                  </a:cubicBezTo>
                  <a:cubicBezTo>
                    <a:pt x="190" y="10"/>
                    <a:pt x="16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957400" y="27585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7" y="0"/>
                  </a:moveTo>
                  <a:cubicBezTo>
                    <a:pt x="71" y="0"/>
                    <a:pt x="15" y="49"/>
                    <a:pt x="1" y="106"/>
                  </a:cubicBezTo>
                  <a:cubicBezTo>
                    <a:pt x="1" y="144"/>
                    <a:pt x="1" y="177"/>
                    <a:pt x="17" y="209"/>
                  </a:cubicBezTo>
                  <a:cubicBezTo>
                    <a:pt x="34" y="226"/>
                    <a:pt x="50" y="247"/>
                    <a:pt x="87" y="263"/>
                  </a:cubicBezTo>
                  <a:cubicBezTo>
                    <a:pt x="153" y="263"/>
                    <a:pt x="207" y="209"/>
                    <a:pt x="223" y="144"/>
                  </a:cubicBezTo>
                  <a:cubicBezTo>
                    <a:pt x="240" y="106"/>
                    <a:pt x="223" y="57"/>
                    <a:pt x="190" y="20"/>
                  </a:cubicBezTo>
                  <a:cubicBezTo>
                    <a:pt x="170" y="20"/>
                    <a:pt x="153" y="3"/>
                    <a:pt x="137" y="3"/>
                  </a:cubicBezTo>
                  <a:cubicBezTo>
                    <a:pt x="131" y="1"/>
                    <a:pt x="12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3973275" y="276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4" y="0"/>
                  </a:moveTo>
                  <a:cubicBezTo>
                    <a:pt x="68" y="0"/>
                    <a:pt x="15" y="48"/>
                    <a:pt x="1" y="108"/>
                  </a:cubicBezTo>
                  <a:cubicBezTo>
                    <a:pt x="1" y="141"/>
                    <a:pt x="1" y="174"/>
                    <a:pt x="17" y="211"/>
                  </a:cubicBezTo>
                  <a:cubicBezTo>
                    <a:pt x="33" y="227"/>
                    <a:pt x="50" y="244"/>
                    <a:pt x="87" y="260"/>
                  </a:cubicBezTo>
                  <a:cubicBezTo>
                    <a:pt x="120" y="260"/>
                    <a:pt x="153" y="244"/>
                    <a:pt x="174" y="227"/>
                  </a:cubicBezTo>
                  <a:cubicBezTo>
                    <a:pt x="207" y="211"/>
                    <a:pt x="223" y="174"/>
                    <a:pt x="223" y="141"/>
                  </a:cubicBezTo>
                  <a:cubicBezTo>
                    <a:pt x="240" y="108"/>
                    <a:pt x="223" y="70"/>
                    <a:pt x="207" y="54"/>
                  </a:cubicBezTo>
                  <a:cubicBezTo>
                    <a:pt x="207" y="38"/>
                    <a:pt x="207" y="38"/>
                    <a:pt x="190" y="21"/>
                  </a:cubicBezTo>
                  <a:cubicBezTo>
                    <a:pt x="190" y="21"/>
                    <a:pt x="174" y="5"/>
                    <a:pt x="137" y="5"/>
                  </a:cubicBezTo>
                  <a:cubicBezTo>
                    <a:pt x="129" y="1"/>
                    <a:pt x="122" y="0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3977100" y="28379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32" y="1"/>
                  </a:moveTo>
                  <a:cubicBezTo>
                    <a:pt x="101" y="1"/>
                    <a:pt x="72" y="13"/>
                    <a:pt x="54" y="40"/>
                  </a:cubicBezTo>
                  <a:cubicBezTo>
                    <a:pt x="0" y="110"/>
                    <a:pt x="0" y="180"/>
                    <a:pt x="54" y="230"/>
                  </a:cubicBezTo>
                  <a:cubicBezTo>
                    <a:pt x="70" y="246"/>
                    <a:pt x="70" y="246"/>
                    <a:pt x="87" y="246"/>
                  </a:cubicBezTo>
                  <a:cubicBezTo>
                    <a:pt x="101" y="252"/>
                    <a:pt x="115" y="254"/>
                    <a:pt x="127" y="254"/>
                  </a:cubicBezTo>
                  <a:cubicBezTo>
                    <a:pt x="158" y="254"/>
                    <a:pt x="182" y="237"/>
                    <a:pt x="206" y="213"/>
                  </a:cubicBezTo>
                  <a:cubicBezTo>
                    <a:pt x="243" y="164"/>
                    <a:pt x="243" y="110"/>
                    <a:pt x="243" y="77"/>
                  </a:cubicBezTo>
                  <a:cubicBezTo>
                    <a:pt x="227" y="61"/>
                    <a:pt x="227" y="40"/>
                    <a:pt x="206" y="24"/>
                  </a:cubicBezTo>
                  <a:cubicBezTo>
                    <a:pt x="184" y="9"/>
                    <a:pt x="158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3979250" y="2793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38" y="50"/>
                    <a:pt x="1" y="87"/>
                    <a:pt x="1" y="120"/>
                  </a:cubicBezTo>
                  <a:cubicBezTo>
                    <a:pt x="1" y="153"/>
                    <a:pt x="1" y="191"/>
                    <a:pt x="17" y="207"/>
                  </a:cubicBezTo>
                  <a:cubicBezTo>
                    <a:pt x="38" y="240"/>
                    <a:pt x="54" y="257"/>
                    <a:pt x="87" y="257"/>
                  </a:cubicBezTo>
                  <a:cubicBezTo>
                    <a:pt x="94" y="259"/>
                    <a:pt x="101" y="260"/>
                    <a:pt x="109" y="260"/>
                  </a:cubicBezTo>
                  <a:cubicBezTo>
                    <a:pt x="157" y="260"/>
                    <a:pt x="209" y="214"/>
                    <a:pt x="223" y="153"/>
                  </a:cubicBezTo>
                  <a:cubicBezTo>
                    <a:pt x="223" y="120"/>
                    <a:pt x="223" y="87"/>
                    <a:pt x="207" y="50"/>
                  </a:cubicBezTo>
                  <a:lnTo>
                    <a:pt x="190" y="34"/>
                  </a:lnTo>
                  <a:cubicBezTo>
                    <a:pt x="174" y="17"/>
                    <a:pt x="157" y="17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3975450" y="2823275"/>
              <a:ext cx="5575" cy="6350"/>
            </a:xfrm>
            <a:custGeom>
              <a:avLst/>
              <a:gdLst/>
              <a:ahLst/>
              <a:cxnLst/>
              <a:rect l="l" t="t" r="r" b="b"/>
              <a:pathLst>
                <a:path w="223" h="254" extrusionOk="0">
                  <a:moveTo>
                    <a:pt x="111" y="1"/>
                  </a:moveTo>
                  <a:cubicBezTo>
                    <a:pt x="92" y="1"/>
                    <a:pt x="76" y="14"/>
                    <a:pt x="50" y="28"/>
                  </a:cubicBezTo>
                  <a:cubicBezTo>
                    <a:pt x="33" y="45"/>
                    <a:pt x="0" y="78"/>
                    <a:pt x="0" y="111"/>
                  </a:cubicBezTo>
                  <a:cubicBezTo>
                    <a:pt x="0" y="148"/>
                    <a:pt x="0" y="181"/>
                    <a:pt x="17" y="197"/>
                  </a:cubicBezTo>
                  <a:cubicBezTo>
                    <a:pt x="33" y="234"/>
                    <a:pt x="50" y="251"/>
                    <a:pt x="87" y="251"/>
                  </a:cubicBezTo>
                  <a:cubicBezTo>
                    <a:pt x="93" y="253"/>
                    <a:pt x="99" y="254"/>
                    <a:pt x="106" y="254"/>
                  </a:cubicBezTo>
                  <a:cubicBezTo>
                    <a:pt x="153" y="254"/>
                    <a:pt x="208" y="206"/>
                    <a:pt x="223" y="148"/>
                  </a:cubicBezTo>
                  <a:cubicBezTo>
                    <a:pt x="223" y="111"/>
                    <a:pt x="223" y="78"/>
                    <a:pt x="206" y="61"/>
                  </a:cubicBezTo>
                  <a:cubicBezTo>
                    <a:pt x="206" y="45"/>
                    <a:pt x="190" y="45"/>
                    <a:pt x="190" y="28"/>
                  </a:cubicBezTo>
                  <a:cubicBezTo>
                    <a:pt x="169" y="8"/>
                    <a:pt x="153" y="8"/>
                    <a:pt x="136" y="8"/>
                  </a:cubicBez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3935850" y="2726875"/>
              <a:ext cx="5700" cy="5700"/>
            </a:xfrm>
            <a:custGeom>
              <a:avLst/>
              <a:gdLst/>
              <a:ahLst/>
              <a:cxnLst/>
              <a:rect l="l" t="t" r="r" b="b"/>
              <a:pathLst>
                <a:path w="228" h="228" extrusionOk="0">
                  <a:moveTo>
                    <a:pt x="54" y="0"/>
                  </a:moveTo>
                  <a:cubicBezTo>
                    <a:pt x="38" y="17"/>
                    <a:pt x="38" y="33"/>
                    <a:pt x="22" y="50"/>
                  </a:cubicBezTo>
                  <a:cubicBezTo>
                    <a:pt x="1" y="87"/>
                    <a:pt x="1" y="120"/>
                    <a:pt x="1" y="137"/>
                  </a:cubicBezTo>
                  <a:cubicBezTo>
                    <a:pt x="18" y="195"/>
                    <a:pt x="66" y="227"/>
                    <a:pt x="113" y="227"/>
                  </a:cubicBezTo>
                  <a:cubicBezTo>
                    <a:pt x="122" y="227"/>
                    <a:pt x="132" y="226"/>
                    <a:pt x="141" y="223"/>
                  </a:cubicBezTo>
                  <a:cubicBezTo>
                    <a:pt x="174" y="207"/>
                    <a:pt x="207" y="174"/>
                    <a:pt x="228" y="137"/>
                  </a:cubicBezTo>
                  <a:cubicBezTo>
                    <a:pt x="158" y="87"/>
                    <a:pt x="104" y="5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3968525" y="28080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0"/>
                  </a:moveTo>
                  <a:cubicBezTo>
                    <a:pt x="71" y="21"/>
                    <a:pt x="34" y="54"/>
                    <a:pt x="17" y="124"/>
                  </a:cubicBezTo>
                  <a:cubicBezTo>
                    <a:pt x="1" y="157"/>
                    <a:pt x="17" y="190"/>
                    <a:pt x="34" y="206"/>
                  </a:cubicBezTo>
                  <a:cubicBezTo>
                    <a:pt x="54" y="243"/>
                    <a:pt x="71" y="260"/>
                    <a:pt x="104" y="260"/>
                  </a:cubicBezTo>
                  <a:cubicBezTo>
                    <a:pt x="111" y="262"/>
                    <a:pt x="118" y="263"/>
                    <a:pt x="125" y="263"/>
                  </a:cubicBezTo>
                  <a:cubicBezTo>
                    <a:pt x="174" y="263"/>
                    <a:pt x="226" y="218"/>
                    <a:pt x="240" y="157"/>
                  </a:cubicBezTo>
                  <a:lnTo>
                    <a:pt x="240" y="124"/>
                  </a:lnTo>
                  <a:cubicBezTo>
                    <a:pt x="240" y="87"/>
                    <a:pt x="223" y="54"/>
                    <a:pt x="207" y="37"/>
                  </a:cubicBezTo>
                  <a:cubicBezTo>
                    <a:pt x="191" y="21"/>
                    <a:pt x="174" y="21"/>
                    <a:pt x="158" y="21"/>
                  </a:cubicBezTo>
                  <a:cubicBezTo>
                    <a:pt x="137" y="0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963800" y="28376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87" y="1"/>
                    <a:pt x="17" y="50"/>
                    <a:pt x="0" y="120"/>
                  </a:cubicBezTo>
                  <a:cubicBezTo>
                    <a:pt x="0" y="153"/>
                    <a:pt x="0" y="190"/>
                    <a:pt x="17" y="207"/>
                  </a:cubicBezTo>
                  <a:cubicBezTo>
                    <a:pt x="37" y="240"/>
                    <a:pt x="54" y="256"/>
                    <a:pt x="87" y="256"/>
                  </a:cubicBezTo>
                  <a:cubicBezTo>
                    <a:pt x="97" y="259"/>
                    <a:pt x="107" y="261"/>
                    <a:pt x="116" y="261"/>
                  </a:cubicBezTo>
                  <a:cubicBezTo>
                    <a:pt x="171" y="261"/>
                    <a:pt x="209" y="213"/>
                    <a:pt x="223" y="153"/>
                  </a:cubicBezTo>
                  <a:cubicBezTo>
                    <a:pt x="243" y="120"/>
                    <a:pt x="223" y="87"/>
                    <a:pt x="206" y="50"/>
                  </a:cubicBezTo>
                  <a:cubicBezTo>
                    <a:pt x="206" y="50"/>
                    <a:pt x="206" y="34"/>
                    <a:pt x="190" y="34"/>
                  </a:cubicBezTo>
                  <a:cubicBezTo>
                    <a:pt x="190" y="17"/>
                    <a:pt x="173" y="17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977100" y="2776575"/>
              <a:ext cx="5675" cy="6350"/>
            </a:xfrm>
            <a:custGeom>
              <a:avLst/>
              <a:gdLst/>
              <a:ahLst/>
              <a:cxnLst/>
              <a:rect l="l" t="t" r="r" b="b"/>
              <a:pathLst>
                <a:path w="227" h="254" extrusionOk="0">
                  <a:moveTo>
                    <a:pt x="120" y="1"/>
                  </a:moveTo>
                  <a:cubicBezTo>
                    <a:pt x="71" y="1"/>
                    <a:pt x="18" y="49"/>
                    <a:pt x="0" y="107"/>
                  </a:cubicBezTo>
                  <a:cubicBezTo>
                    <a:pt x="0" y="144"/>
                    <a:pt x="0" y="177"/>
                    <a:pt x="21" y="194"/>
                  </a:cubicBezTo>
                  <a:cubicBezTo>
                    <a:pt x="37" y="226"/>
                    <a:pt x="54" y="247"/>
                    <a:pt x="87" y="247"/>
                  </a:cubicBezTo>
                  <a:cubicBezTo>
                    <a:pt x="97" y="252"/>
                    <a:pt x="106" y="254"/>
                    <a:pt x="114" y="254"/>
                  </a:cubicBezTo>
                  <a:cubicBezTo>
                    <a:pt x="135" y="254"/>
                    <a:pt x="150" y="241"/>
                    <a:pt x="173" y="226"/>
                  </a:cubicBezTo>
                  <a:cubicBezTo>
                    <a:pt x="190" y="210"/>
                    <a:pt x="206" y="177"/>
                    <a:pt x="227" y="144"/>
                  </a:cubicBezTo>
                  <a:cubicBezTo>
                    <a:pt x="227" y="107"/>
                    <a:pt x="227" y="74"/>
                    <a:pt x="206" y="57"/>
                  </a:cubicBezTo>
                  <a:cubicBezTo>
                    <a:pt x="206" y="41"/>
                    <a:pt x="206" y="41"/>
                    <a:pt x="190" y="20"/>
                  </a:cubicBezTo>
                  <a:cubicBezTo>
                    <a:pt x="173" y="4"/>
                    <a:pt x="157" y="4"/>
                    <a:pt x="140" y="4"/>
                  </a:cubicBezTo>
                  <a:cubicBezTo>
                    <a:pt x="134" y="2"/>
                    <a:pt x="12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4" name="Google Shape;744;p3"/>
          <p:cNvSpPr/>
          <p:nvPr/>
        </p:nvSpPr>
        <p:spPr>
          <a:xfrm rot="5400000" flipH="1">
            <a:off x="509789" y="3471042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"/>
          <p:cNvSpPr/>
          <p:nvPr/>
        </p:nvSpPr>
        <p:spPr>
          <a:xfrm rot="5400000" flipH="1">
            <a:off x="8004039" y="459091"/>
            <a:ext cx="496898" cy="406573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"/>
          <p:cNvSpPr/>
          <p:nvPr/>
        </p:nvSpPr>
        <p:spPr>
          <a:xfrm rot="5400000" flipH="1">
            <a:off x="7537464" y="3890353"/>
            <a:ext cx="2561723" cy="2810772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4"/>
          <p:cNvSpPr/>
          <p:nvPr/>
        </p:nvSpPr>
        <p:spPr>
          <a:xfrm>
            <a:off x="-1238975" y="4165763"/>
            <a:ext cx="2756964" cy="2185425"/>
          </a:xfrm>
          <a:custGeom>
            <a:avLst/>
            <a:gdLst/>
            <a:ahLst/>
            <a:cxnLst/>
            <a:rect l="l" t="t" r="r" b="b"/>
            <a:pathLst>
              <a:path w="9898" h="7846" extrusionOk="0">
                <a:moveTo>
                  <a:pt x="4627" y="0"/>
                </a:moveTo>
                <a:cubicBezTo>
                  <a:pt x="4131" y="0"/>
                  <a:pt x="3652" y="260"/>
                  <a:pt x="3396" y="701"/>
                </a:cubicBezTo>
                <a:cubicBezTo>
                  <a:pt x="3192" y="1024"/>
                  <a:pt x="2988" y="1460"/>
                  <a:pt x="2868" y="2078"/>
                </a:cubicBezTo>
                <a:cubicBezTo>
                  <a:pt x="2552" y="3541"/>
                  <a:pt x="1231" y="4040"/>
                  <a:pt x="703" y="4679"/>
                </a:cubicBezTo>
                <a:cubicBezTo>
                  <a:pt x="204" y="5242"/>
                  <a:pt x="0" y="6788"/>
                  <a:pt x="1990" y="7526"/>
                </a:cubicBezTo>
                <a:cubicBezTo>
                  <a:pt x="2572" y="7739"/>
                  <a:pt x="3235" y="7846"/>
                  <a:pt x="3920" y="7846"/>
                </a:cubicBezTo>
                <a:cubicBezTo>
                  <a:pt x="5586" y="7846"/>
                  <a:pt x="7380" y="7218"/>
                  <a:pt x="8436" y="5973"/>
                </a:cubicBezTo>
                <a:cubicBezTo>
                  <a:pt x="9898" y="4244"/>
                  <a:pt x="8612" y="2718"/>
                  <a:pt x="7937" y="2339"/>
                </a:cubicBezTo>
                <a:cubicBezTo>
                  <a:pt x="7909" y="2339"/>
                  <a:pt x="6446" y="1636"/>
                  <a:pt x="6067" y="933"/>
                </a:cubicBezTo>
                <a:cubicBezTo>
                  <a:pt x="5828" y="581"/>
                  <a:pt x="5504" y="202"/>
                  <a:pt x="5012" y="54"/>
                </a:cubicBezTo>
                <a:cubicBezTo>
                  <a:pt x="4885" y="18"/>
                  <a:pt x="4755" y="0"/>
                  <a:pt x="4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 txBox="1">
            <a:spLocks noGrp="1"/>
          </p:cNvSpPr>
          <p:nvPr>
            <p:ph type="body" idx="1"/>
          </p:nvPr>
        </p:nvSpPr>
        <p:spPr>
          <a:xfrm>
            <a:off x="720000" y="1378075"/>
            <a:ext cx="7704000" cy="322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50" name="Google Shape;75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1" name="Google Shape;751;p4"/>
          <p:cNvGrpSpPr/>
          <p:nvPr/>
        </p:nvGrpSpPr>
        <p:grpSpPr>
          <a:xfrm flipH="1">
            <a:off x="8295974" y="-342486"/>
            <a:ext cx="901674" cy="1575190"/>
            <a:chOff x="5052950" y="2452900"/>
            <a:chExt cx="213900" cy="373675"/>
          </a:xfrm>
        </p:grpSpPr>
        <p:sp>
          <p:nvSpPr>
            <p:cNvPr id="752" name="Google Shape;752;p4"/>
            <p:cNvSpPr/>
            <p:nvPr/>
          </p:nvSpPr>
          <p:spPr>
            <a:xfrm>
              <a:off x="5133675" y="262597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70" y="17"/>
                    <a:pt x="54" y="33"/>
                    <a:pt x="3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37" y="223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133675" y="25013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21"/>
                    <a:pt x="0" y="71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2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132025" y="2593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8" y="0"/>
                  </a:moveTo>
                  <a:cubicBezTo>
                    <a:pt x="100" y="0"/>
                    <a:pt x="78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3" y="250"/>
                    <a:pt x="120" y="267"/>
                  </a:cubicBezTo>
                  <a:cubicBezTo>
                    <a:pt x="153" y="267"/>
                    <a:pt x="169" y="250"/>
                    <a:pt x="206" y="234"/>
                  </a:cubicBezTo>
                  <a:cubicBezTo>
                    <a:pt x="239" y="180"/>
                    <a:pt x="256" y="110"/>
                    <a:pt x="223" y="44"/>
                  </a:cubicBezTo>
                  <a:cubicBezTo>
                    <a:pt x="206" y="28"/>
                    <a:pt x="186" y="7"/>
                    <a:pt x="169" y="7"/>
                  </a:cubicBezTo>
                  <a:lnTo>
                    <a:pt x="136" y="7"/>
                  </a:lnTo>
                  <a:cubicBezTo>
                    <a:pt x="132" y="2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134075" y="25306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87" y="1"/>
                    <a:pt x="71" y="17"/>
                    <a:pt x="54" y="33"/>
                  </a:cubicBezTo>
                  <a:cubicBezTo>
                    <a:pt x="21" y="50"/>
                    <a:pt x="1" y="104"/>
                    <a:pt x="21" y="137"/>
                  </a:cubicBezTo>
                  <a:cubicBezTo>
                    <a:pt x="21" y="170"/>
                    <a:pt x="38" y="207"/>
                    <a:pt x="54" y="223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44" y="120"/>
                  </a:cubicBezTo>
                  <a:lnTo>
                    <a:pt x="244" y="104"/>
                  </a:lnTo>
                  <a:cubicBezTo>
                    <a:pt x="227" y="50"/>
                    <a:pt x="20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132425" y="2547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0" y="256"/>
                    <a:pt x="115" y="261"/>
                    <a:pt x="130" y="261"/>
                  </a:cubicBezTo>
                  <a:cubicBezTo>
                    <a:pt x="170" y="261"/>
                    <a:pt x="211" y="229"/>
                    <a:pt x="223" y="178"/>
                  </a:cubicBezTo>
                  <a:cubicBezTo>
                    <a:pt x="240" y="107"/>
                    <a:pt x="223" y="42"/>
                    <a:pt x="153" y="4"/>
                  </a:cubicBez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125925" y="26105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" y="190"/>
                    <a:pt x="17" y="223"/>
                    <a:pt x="55" y="240"/>
                  </a:cubicBezTo>
                  <a:cubicBezTo>
                    <a:pt x="66" y="252"/>
                    <a:pt x="86" y="263"/>
                    <a:pt x="103" y="263"/>
                  </a:cubicBezTo>
                  <a:cubicBezTo>
                    <a:pt x="109" y="263"/>
                    <a:pt x="116" y="261"/>
                    <a:pt x="120" y="256"/>
                  </a:cubicBezTo>
                  <a:cubicBezTo>
                    <a:pt x="158" y="256"/>
                    <a:pt x="191" y="240"/>
                    <a:pt x="207" y="207"/>
                  </a:cubicBezTo>
                  <a:cubicBezTo>
                    <a:pt x="224" y="190"/>
                    <a:pt x="224" y="153"/>
                    <a:pt x="224" y="120"/>
                  </a:cubicBezTo>
                  <a:cubicBezTo>
                    <a:pt x="224" y="87"/>
                    <a:pt x="207" y="50"/>
                    <a:pt x="174" y="34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128925" y="26430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87" y="21"/>
                    <a:pt x="87" y="21"/>
                    <a:pt x="71" y="21"/>
                  </a:cubicBezTo>
                  <a:cubicBezTo>
                    <a:pt x="38" y="38"/>
                    <a:pt x="0" y="104"/>
                    <a:pt x="0" y="157"/>
                  </a:cubicBezTo>
                  <a:cubicBezTo>
                    <a:pt x="21" y="190"/>
                    <a:pt x="38" y="227"/>
                    <a:pt x="54" y="244"/>
                  </a:cubicBezTo>
                  <a:cubicBezTo>
                    <a:pt x="66" y="255"/>
                    <a:pt x="86" y="267"/>
                    <a:pt x="109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4"/>
                  </a:cubicBezTo>
                  <a:lnTo>
                    <a:pt x="227" y="87"/>
                  </a:lnTo>
                  <a:cubicBezTo>
                    <a:pt x="207" y="54"/>
                    <a:pt x="190" y="38"/>
                    <a:pt x="157" y="21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132425" y="2577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87" y="261"/>
                    <a:pt x="120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0" y="17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130275" y="247012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6" y="0"/>
                  </a:moveTo>
                  <a:cubicBezTo>
                    <a:pt x="120" y="0"/>
                    <a:pt x="111" y="4"/>
                    <a:pt x="103" y="13"/>
                  </a:cubicBezTo>
                  <a:cubicBezTo>
                    <a:pt x="50" y="13"/>
                    <a:pt x="0" y="83"/>
                    <a:pt x="17" y="153"/>
                  </a:cubicBezTo>
                  <a:cubicBezTo>
                    <a:pt x="17" y="186"/>
                    <a:pt x="33" y="219"/>
                    <a:pt x="70" y="239"/>
                  </a:cubicBezTo>
                  <a:cubicBezTo>
                    <a:pt x="87" y="256"/>
                    <a:pt x="103" y="272"/>
                    <a:pt x="136" y="272"/>
                  </a:cubicBezTo>
                  <a:cubicBezTo>
                    <a:pt x="173" y="256"/>
                    <a:pt x="190" y="239"/>
                    <a:pt x="206" y="202"/>
                  </a:cubicBezTo>
                  <a:cubicBezTo>
                    <a:pt x="223" y="186"/>
                    <a:pt x="239" y="153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3" y="13"/>
                  </a:cubicBezTo>
                  <a:lnTo>
                    <a:pt x="136" y="13"/>
                  </a:lnTo>
                  <a:cubicBezTo>
                    <a:pt x="136" y="4"/>
                    <a:pt x="132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116975" y="2504300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0" y="1"/>
                  </a:moveTo>
                  <a:cubicBezTo>
                    <a:pt x="95" y="1"/>
                    <a:pt x="47" y="35"/>
                    <a:pt x="33" y="89"/>
                  </a:cubicBezTo>
                  <a:cubicBezTo>
                    <a:pt x="0" y="159"/>
                    <a:pt x="33" y="229"/>
                    <a:pt x="87" y="262"/>
                  </a:cubicBezTo>
                  <a:lnTo>
                    <a:pt x="136" y="262"/>
                  </a:lnTo>
                  <a:cubicBezTo>
                    <a:pt x="190" y="262"/>
                    <a:pt x="223" y="229"/>
                    <a:pt x="239" y="175"/>
                  </a:cubicBezTo>
                  <a:cubicBezTo>
                    <a:pt x="256" y="126"/>
                    <a:pt x="239" y="72"/>
                    <a:pt x="206" y="39"/>
                  </a:cubicBezTo>
                  <a:cubicBezTo>
                    <a:pt x="206" y="39"/>
                    <a:pt x="190" y="23"/>
                    <a:pt x="169" y="6"/>
                  </a:cubicBezTo>
                  <a:cubicBezTo>
                    <a:pt x="160" y="2"/>
                    <a:pt x="15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106650" y="25356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2" y="0"/>
                  </a:moveTo>
                  <a:cubicBezTo>
                    <a:pt x="97" y="0"/>
                    <a:pt x="47" y="30"/>
                    <a:pt x="34" y="71"/>
                  </a:cubicBezTo>
                  <a:cubicBezTo>
                    <a:pt x="1" y="141"/>
                    <a:pt x="34" y="227"/>
                    <a:pt x="88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91" y="244"/>
                    <a:pt x="224" y="227"/>
                    <a:pt x="240" y="174"/>
                  </a:cubicBezTo>
                  <a:cubicBezTo>
                    <a:pt x="257" y="124"/>
                    <a:pt x="240" y="71"/>
                    <a:pt x="207" y="38"/>
                  </a:cubicBezTo>
                  <a:cubicBezTo>
                    <a:pt x="207" y="21"/>
                    <a:pt x="191" y="21"/>
                    <a:pt x="170" y="5"/>
                  </a:cubicBezTo>
                  <a:cubicBezTo>
                    <a:pt x="161" y="2"/>
                    <a:pt x="152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5110875" y="2490625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2" y="190"/>
                    <a:pt x="38" y="223"/>
                    <a:pt x="55" y="244"/>
                  </a:cubicBezTo>
                  <a:cubicBezTo>
                    <a:pt x="66" y="256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0"/>
                    <a:pt x="228" y="157"/>
                    <a:pt x="228" y="120"/>
                  </a:cubicBezTo>
                  <a:cubicBezTo>
                    <a:pt x="228" y="87"/>
                    <a:pt x="207" y="54"/>
                    <a:pt x="191" y="38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50997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4" y="17"/>
                    <a:pt x="1" y="83"/>
                    <a:pt x="17" y="153"/>
                  </a:cubicBezTo>
                  <a:cubicBezTo>
                    <a:pt x="17" y="186"/>
                    <a:pt x="34" y="223"/>
                    <a:pt x="54" y="239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cubicBezTo>
                    <a:pt x="223" y="66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5122950" y="24869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lnTo>
                    <a:pt x="136" y="253"/>
                  </a:lnTo>
                  <a:cubicBezTo>
                    <a:pt x="174" y="253"/>
                    <a:pt x="206" y="220"/>
                    <a:pt x="223" y="187"/>
                  </a:cubicBezTo>
                  <a:cubicBezTo>
                    <a:pt x="239" y="133"/>
                    <a:pt x="223" y="84"/>
                    <a:pt x="206" y="47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99350" y="269320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2"/>
                    <a:pt x="50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50" y="247"/>
                    <a:pt x="87" y="263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81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124700" y="2562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4"/>
                    <a:pt x="33" y="219"/>
                    <a:pt x="87" y="257"/>
                  </a:cubicBezTo>
                  <a:cubicBezTo>
                    <a:pt x="99" y="259"/>
                    <a:pt x="110" y="261"/>
                    <a:pt x="121" y="261"/>
                  </a:cubicBezTo>
                  <a:cubicBezTo>
                    <a:pt x="171" y="261"/>
                    <a:pt x="212" y="231"/>
                    <a:pt x="240" y="186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6" y="5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121700" y="25332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4" y="261"/>
                    <a:pt x="123" y="263"/>
                    <a:pt x="133" y="263"/>
                  </a:cubicBezTo>
                  <a:cubicBezTo>
                    <a:pt x="155" y="263"/>
                    <a:pt x="175" y="251"/>
                    <a:pt x="186" y="240"/>
                  </a:cubicBezTo>
                  <a:cubicBezTo>
                    <a:pt x="207" y="223"/>
                    <a:pt x="224" y="190"/>
                    <a:pt x="224" y="153"/>
                  </a:cubicBezTo>
                  <a:cubicBezTo>
                    <a:pt x="240" y="120"/>
                    <a:pt x="224" y="87"/>
                    <a:pt x="207" y="50"/>
                  </a:cubicBezTo>
                  <a:cubicBezTo>
                    <a:pt x="186" y="34"/>
                    <a:pt x="170" y="17"/>
                    <a:pt x="153" y="17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128500" y="251682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04" y="0"/>
                  </a:moveTo>
                  <a:cubicBezTo>
                    <a:pt x="71" y="0"/>
                    <a:pt x="55" y="21"/>
                    <a:pt x="38" y="54"/>
                  </a:cubicBezTo>
                  <a:cubicBezTo>
                    <a:pt x="17" y="87"/>
                    <a:pt x="1" y="124"/>
                    <a:pt x="1" y="157"/>
                  </a:cubicBezTo>
                  <a:cubicBezTo>
                    <a:pt x="17" y="190"/>
                    <a:pt x="38" y="227"/>
                    <a:pt x="55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3"/>
                    <a:pt x="244" y="190"/>
                    <a:pt x="224" y="103"/>
                  </a:cubicBezTo>
                  <a:cubicBezTo>
                    <a:pt x="224" y="70"/>
                    <a:pt x="207" y="54"/>
                    <a:pt x="191" y="21"/>
                  </a:cubicBezTo>
                  <a:lnTo>
                    <a:pt x="158" y="21"/>
                  </a:lnTo>
                  <a:cubicBezTo>
                    <a:pt x="141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143150" y="25142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4" y="1"/>
                    <a:pt x="87" y="1"/>
                    <a:pt x="50" y="22"/>
                  </a:cubicBezTo>
                  <a:cubicBezTo>
                    <a:pt x="17" y="71"/>
                    <a:pt x="0" y="158"/>
                    <a:pt x="33" y="207"/>
                  </a:cubicBezTo>
                  <a:cubicBezTo>
                    <a:pt x="50" y="244"/>
                    <a:pt x="87" y="261"/>
                    <a:pt x="120" y="261"/>
                  </a:cubicBezTo>
                  <a:cubicBezTo>
                    <a:pt x="136" y="261"/>
                    <a:pt x="174" y="244"/>
                    <a:pt x="190" y="228"/>
                  </a:cubicBezTo>
                  <a:cubicBezTo>
                    <a:pt x="223" y="207"/>
                    <a:pt x="240" y="174"/>
                    <a:pt x="240" y="141"/>
                  </a:cubicBezTo>
                  <a:cubicBezTo>
                    <a:pt x="240" y="104"/>
                    <a:pt x="240" y="71"/>
                    <a:pt x="207" y="55"/>
                  </a:cubicBezTo>
                  <a:cubicBezTo>
                    <a:pt x="207" y="22"/>
                    <a:pt x="190" y="22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139750" y="2561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07"/>
                    <a:pt x="66" y="240"/>
                  </a:cubicBezTo>
                  <a:cubicBezTo>
                    <a:pt x="83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86" y="17"/>
                    <a:pt x="169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1300" y="26174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0" y="1"/>
                  </a:moveTo>
                  <a:cubicBezTo>
                    <a:pt x="70" y="1"/>
                    <a:pt x="29" y="33"/>
                    <a:pt x="17" y="81"/>
                  </a:cubicBezTo>
                  <a:cubicBezTo>
                    <a:pt x="1" y="98"/>
                    <a:pt x="1" y="119"/>
                    <a:pt x="1" y="152"/>
                  </a:cubicBezTo>
                  <a:cubicBezTo>
                    <a:pt x="17" y="185"/>
                    <a:pt x="34" y="238"/>
                    <a:pt x="87" y="255"/>
                  </a:cubicBezTo>
                  <a:cubicBezTo>
                    <a:pt x="96" y="259"/>
                    <a:pt x="105" y="261"/>
                    <a:pt x="114" y="261"/>
                  </a:cubicBezTo>
                  <a:cubicBezTo>
                    <a:pt x="138" y="261"/>
                    <a:pt x="163" y="246"/>
                    <a:pt x="190" y="222"/>
                  </a:cubicBezTo>
                  <a:cubicBezTo>
                    <a:pt x="207" y="222"/>
                    <a:pt x="207" y="201"/>
                    <a:pt x="223" y="185"/>
                  </a:cubicBezTo>
                  <a:cubicBezTo>
                    <a:pt x="240" y="119"/>
                    <a:pt x="207" y="32"/>
                    <a:pt x="153" y="15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166350" y="2483825"/>
              <a:ext cx="2175" cy="1275"/>
            </a:xfrm>
            <a:custGeom>
              <a:avLst/>
              <a:gdLst/>
              <a:ahLst/>
              <a:cxnLst/>
              <a:rect l="l" t="t" r="r" b="b"/>
              <a:pathLst>
                <a:path w="87" h="51" extrusionOk="0">
                  <a:moveTo>
                    <a:pt x="0" y="1"/>
                  </a:moveTo>
                  <a:cubicBezTo>
                    <a:pt x="0" y="17"/>
                    <a:pt x="0" y="17"/>
                    <a:pt x="17" y="17"/>
                  </a:cubicBezTo>
                  <a:cubicBezTo>
                    <a:pt x="33" y="34"/>
                    <a:pt x="50" y="50"/>
                    <a:pt x="87" y="50"/>
                  </a:cubicBezTo>
                  <a:cubicBezTo>
                    <a:pt x="50" y="3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118625" y="26279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0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70" y="249"/>
                    <a:pt x="103" y="265"/>
                    <a:pt x="140" y="265"/>
                  </a:cubicBezTo>
                  <a:cubicBezTo>
                    <a:pt x="190" y="249"/>
                    <a:pt x="243" y="179"/>
                    <a:pt x="227" y="113"/>
                  </a:cubicBezTo>
                  <a:cubicBezTo>
                    <a:pt x="227" y="76"/>
                    <a:pt x="206" y="43"/>
                    <a:pt x="190" y="26"/>
                  </a:cubicBezTo>
                  <a:cubicBezTo>
                    <a:pt x="173" y="26"/>
                    <a:pt x="173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223025" y="25322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74" y="21"/>
                    <a:pt x="174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122950" y="27036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70" y="17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23"/>
                    <a:pt x="54" y="240"/>
                  </a:cubicBezTo>
                  <a:cubicBezTo>
                    <a:pt x="66" y="252"/>
                    <a:pt x="85" y="265"/>
                    <a:pt x="107" y="265"/>
                  </a:cubicBezTo>
                  <a:cubicBezTo>
                    <a:pt x="117" y="265"/>
                    <a:pt x="127" y="263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231575" y="25447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74" y="260"/>
                    <a:pt x="191" y="244"/>
                    <a:pt x="207" y="206"/>
                  </a:cubicBezTo>
                  <a:cubicBezTo>
                    <a:pt x="224" y="174"/>
                    <a:pt x="224" y="141"/>
                    <a:pt x="224" y="103"/>
                  </a:cubicBezTo>
                  <a:cubicBezTo>
                    <a:pt x="224" y="70"/>
                    <a:pt x="207" y="54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224275" y="25619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3"/>
                    <a:pt x="54" y="240"/>
                  </a:cubicBezTo>
                  <a:cubicBezTo>
                    <a:pt x="87" y="256"/>
                    <a:pt x="124" y="256"/>
                    <a:pt x="140" y="256"/>
                  </a:cubicBezTo>
                  <a:cubicBezTo>
                    <a:pt x="206" y="256"/>
                    <a:pt x="243" y="191"/>
                    <a:pt x="243" y="104"/>
                  </a:cubicBezTo>
                  <a:cubicBezTo>
                    <a:pt x="227" y="87"/>
                    <a:pt x="206" y="50"/>
                    <a:pt x="190" y="34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110475" y="2613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87" y="0"/>
                    <a:pt x="54" y="33"/>
                  </a:cubicBezTo>
                  <a:cubicBezTo>
                    <a:pt x="0" y="70"/>
                    <a:pt x="0" y="153"/>
                    <a:pt x="38" y="206"/>
                  </a:cubicBezTo>
                  <a:cubicBezTo>
                    <a:pt x="54" y="239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6"/>
                    <a:pt x="223" y="173"/>
                    <a:pt x="244" y="136"/>
                  </a:cubicBezTo>
                  <a:cubicBezTo>
                    <a:pt x="244" y="103"/>
                    <a:pt x="223" y="70"/>
                    <a:pt x="207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112225" y="2568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21"/>
                    <a:pt x="1" y="71"/>
                    <a:pt x="17" y="157"/>
                  </a:cubicBezTo>
                  <a:cubicBezTo>
                    <a:pt x="17" y="190"/>
                    <a:pt x="34" y="20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113475" y="26436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3"/>
                    <a:pt x="0" y="153"/>
                    <a:pt x="37" y="223"/>
                  </a:cubicBezTo>
                  <a:cubicBezTo>
                    <a:pt x="54" y="239"/>
                    <a:pt x="87" y="256"/>
                    <a:pt x="103" y="256"/>
                  </a:cubicBezTo>
                  <a:cubicBezTo>
                    <a:pt x="114" y="261"/>
                    <a:pt x="124" y="263"/>
                    <a:pt x="134" y="263"/>
                  </a:cubicBezTo>
                  <a:cubicBezTo>
                    <a:pt x="158" y="263"/>
                    <a:pt x="178" y="251"/>
                    <a:pt x="190" y="239"/>
                  </a:cubicBezTo>
                  <a:cubicBezTo>
                    <a:pt x="243" y="186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122525" y="26610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8" y="0"/>
                  </a:moveTo>
                  <a:cubicBezTo>
                    <a:pt x="83" y="0"/>
                    <a:pt x="31" y="35"/>
                    <a:pt x="17" y="91"/>
                  </a:cubicBezTo>
                  <a:cubicBezTo>
                    <a:pt x="1" y="161"/>
                    <a:pt x="17" y="231"/>
                    <a:pt x="71" y="264"/>
                  </a:cubicBezTo>
                  <a:cubicBezTo>
                    <a:pt x="82" y="267"/>
                    <a:pt x="94" y="268"/>
                    <a:pt x="105" y="268"/>
                  </a:cubicBezTo>
                  <a:cubicBezTo>
                    <a:pt x="159" y="268"/>
                    <a:pt x="210" y="235"/>
                    <a:pt x="223" y="177"/>
                  </a:cubicBezTo>
                  <a:cubicBezTo>
                    <a:pt x="240" y="107"/>
                    <a:pt x="207" y="41"/>
                    <a:pt x="153" y="4"/>
                  </a:cubicBezTo>
                  <a:cubicBezTo>
                    <a:pt x="146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114400" y="2518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4" y="0"/>
                  </a:moveTo>
                  <a:cubicBezTo>
                    <a:pt x="53" y="0"/>
                    <a:pt x="12" y="32"/>
                    <a:pt x="0" y="83"/>
                  </a:cubicBezTo>
                  <a:lnTo>
                    <a:pt x="0" y="133"/>
                  </a:lnTo>
                  <a:cubicBezTo>
                    <a:pt x="0" y="186"/>
                    <a:pt x="17" y="236"/>
                    <a:pt x="66" y="252"/>
                  </a:cubicBezTo>
                  <a:cubicBezTo>
                    <a:pt x="76" y="258"/>
                    <a:pt x="88" y="261"/>
                    <a:pt x="99" y="261"/>
                  </a:cubicBezTo>
                  <a:cubicBezTo>
                    <a:pt x="128" y="261"/>
                    <a:pt x="157" y="243"/>
                    <a:pt x="169" y="219"/>
                  </a:cubicBezTo>
                  <a:cubicBezTo>
                    <a:pt x="190" y="219"/>
                    <a:pt x="206" y="203"/>
                    <a:pt x="206" y="170"/>
                  </a:cubicBezTo>
                  <a:cubicBezTo>
                    <a:pt x="223" y="116"/>
                    <a:pt x="206" y="30"/>
                    <a:pt x="136" y="13"/>
                  </a:cubicBezTo>
                  <a:cubicBezTo>
                    <a:pt x="123" y="4"/>
                    <a:pt x="108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116975" y="254810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34" y="1"/>
                  </a:moveTo>
                  <a:cubicBezTo>
                    <a:pt x="84" y="1"/>
                    <a:pt x="44" y="35"/>
                    <a:pt x="17" y="89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5"/>
                    <a:pt x="104" y="266"/>
                    <a:pt x="114" y="266"/>
                  </a:cubicBezTo>
                  <a:cubicBezTo>
                    <a:pt x="159" y="266"/>
                    <a:pt x="209" y="234"/>
                    <a:pt x="223" y="176"/>
                  </a:cubicBezTo>
                  <a:cubicBezTo>
                    <a:pt x="256" y="110"/>
                    <a:pt x="223" y="40"/>
                    <a:pt x="169" y="7"/>
                  </a:cubicBezTo>
                  <a:cubicBezTo>
                    <a:pt x="157" y="3"/>
                    <a:pt x="145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5118625" y="25829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"/>
                    <a:pt x="0" y="71"/>
                    <a:pt x="21" y="137"/>
                  </a:cubicBezTo>
                  <a:cubicBezTo>
                    <a:pt x="21" y="224"/>
                    <a:pt x="87" y="261"/>
                    <a:pt x="140" y="261"/>
                  </a:cubicBezTo>
                  <a:cubicBezTo>
                    <a:pt x="173" y="240"/>
                    <a:pt x="190" y="224"/>
                    <a:pt x="206" y="207"/>
                  </a:cubicBezTo>
                  <a:cubicBezTo>
                    <a:pt x="227" y="174"/>
                    <a:pt x="243" y="137"/>
                    <a:pt x="243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90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5117375" y="25984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7" y="174"/>
                    <a:pt x="17" y="207"/>
                    <a:pt x="50" y="223"/>
                  </a:cubicBezTo>
                  <a:cubicBezTo>
                    <a:pt x="71" y="260"/>
                    <a:pt x="104" y="260"/>
                    <a:pt x="137" y="260"/>
                  </a:cubicBezTo>
                  <a:cubicBezTo>
                    <a:pt x="153" y="239"/>
                    <a:pt x="190" y="223"/>
                    <a:pt x="207" y="207"/>
                  </a:cubicBezTo>
                  <a:cubicBezTo>
                    <a:pt x="223" y="174"/>
                    <a:pt x="223" y="136"/>
                    <a:pt x="223" y="103"/>
                  </a:cubicBezTo>
                  <a:cubicBezTo>
                    <a:pt x="223" y="70"/>
                    <a:pt x="207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093375" y="2493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17"/>
                    <a:pt x="50" y="38"/>
                    <a:pt x="33" y="54"/>
                  </a:cubicBezTo>
                  <a:cubicBezTo>
                    <a:pt x="17" y="87"/>
                    <a:pt x="0" y="120"/>
                    <a:pt x="0" y="158"/>
                  </a:cubicBezTo>
                  <a:cubicBezTo>
                    <a:pt x="17" y="191"/>
                    <a:pt x="33" y="224"/>
                    <a:pt x="50" y="244"/>
                  </a:cubicBezTo>
                  <a:cubicBezTo>
                    <a:pt x="61" y="256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1"/>
                  </a:cubicBezTo>
                  <a:cubicBezTo>
                    <a:pt x="186" y="261"/>
                    <a:pt x="239" y="191"/>
                    <a:pt x="223" y="120"/>
                  </a:cubicBezTo>
                  <a:cubicBezTo>
                    <a:pt x="223" y="87"/>
                    <a:pt x="206" y="54"/>
                    <a:pt x="186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078325" y="24953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3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085625" y="24781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34" y="1"/>
                    <a:pt x="1" y="71"/>
                    <a:pt x="1" y="141"/>
                  </a:cubicBezTo>
                  <a:cubicBezTo>
                    <a:pt x="1" y="174"/>
                    <a:pt x="17" y="207"/>
                    <a:pt x="50" y="228"/>
                  </a:cubicBezTo>
                  <a:cubicBezTo>
                    <a:pt x="67" y="261"/>
                    <a:pt x="104" y="261"/>
                    <a:pt x="120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70" y="22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088625" y="25106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lnTo>
                    <a:pt x="66" y="8"/>
                  </a:lnTo>
                  <a:cubicBezTo>
                    <a:pt x="33" y="41"/>
                    <a:pt x="0" y="94"/>
                    <a:pt x="17" y="144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66" y="268"/>
                    <a:pt x="103" y="268"/>
                    <a:pt x="136" y="268"/>
                  </a:cubicBezTo>
                  <a:cubicBezTo>
                    <a:pt x="190" y="247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1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064100" y="24529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7" y="223"/>
                  </a:cubicBezTo>
                  <a:cubicBezTo>
                    <a:pt x="54" y="240"/>
                    <a:pt x="70" y="256"/>
                    <a:pt x="103" y="256"/>
                  </a:cubicBezTo>
                  <a:cubicBezTo>
                    <a:pt x="114" y="261"/>
                    <a:pt x="123" y="263"/>
                    <a:pt x="131" y="263"/>
                  </a:cubicBezTo>
                  <a:cubicBezTo>
                    <a:pt x="151" y="263"/>
                    <a:pt x="167" y="252"/>
                    <a:pt x="190" y="240"/>
                  </a:cubicBezTo>
                  <a:cubicBezTo>
                    <a:pt x="223" y="186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082125" y="252855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49"/>
                    <a:pt x="17" y="220"/>
                    <a:pt x="87" y="253"/>
                  </a:cubicBezTo>
                  <a:cubicBezTo>
                    <a:pt x="97" y="256"/>
                    <a:pt x="108" y="258"/>
                    <a:pt x="118" y="258"/>
                  </a:cubicBezTo>
                  <a:cubicBezTo>
                    <a:pt x="164" y="258"/>
                    <a:pt x="210" y="224"/>
                    <a:pt x="223" y="170"/>
                  </a:cubicBezTo>
                  <a:cubicBezTo>
                    <a:pt x="244" y="116"/>
                    <a:pt x="207" y="30"/>
                    <a:pt x="157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097600" y="25697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7" y="0"/>
                    <a:pt x="0" y="70"/>
                    <a:pt x="0" y="136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7" y="239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73" y="17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219125" y="2577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0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21" y="71"/>
                    <a:pt x="0" y="157"/>
                    <a:pt x="37" y="207"/>
                  </a:cubicBezTo>
                  <a:cubicBezTo>
                    <a:pt x="54" y="240"/>
                    <a:pt x="87" y="261"/>
                    <a:pt x="124" y="261"/>
                  </a:cubicBezTo>
                  <a:cubicBezTo>
                    <a:pt x="140" y="261"/>
                    <a:pt x="173" y="261"/>
                    <a:pt x="190" y="223"/>
                  </a:cubicBezTo>
                  <a:cubicBezTo>
                    <a:pt x="243" y="190"/>
                    <a:pt x="260" y="104"/>
                    <a:pt x="206" y="54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091600" y="246147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7" y="0"/>
                  </a:moveTo>
                  <a:cubicBezTo>
                    <a:pt x="121" y="0"/>
                    <a:pt x="88" y="0"/>
                    <a:pt x="71" y="17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71" y="239"/>
                    <a:pt x="88" y="256"/>
                    <a:pt x="121" y="256"/>
                  </a:cubicBezTo>
                  <a:cubicBezTo>
                    <a:pt x="154" y="256"/>
                    <a:pt x="174" y="239"/>
                    <a:pt x="207" y="223"/>
                  </a:cubicBezTo>
                  <a:cubicBezTo>
                    <a:pt x="240" y="190"/>
                    <a:pt x="257" y="103"/>
                    <a:pt x="224" y="50"/>
                  </a:cubicBezTo>
                  <a:cubicBezTo>
                    <a:pt x="207" y="33"/>
                    <a:pt x="191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094200" y="2540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4" y="256"/>
                    <a:pt x="85" y="267"/>
                    <a:pt x="107" y="267"/>
                  </a:cubicBezTo>
                  <a:cubicBezTo>
                    <a:pt x="117" y="267"/>
                    <a:pt x="126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21"/>
                    <a:pt x="173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082550" y="25709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70" y="21"/>
                    <a:pt x="37" y="38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21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29" y="265"/>
                    <a:pt x="140" y="260"/>
                  </a:cubicBezTo>
                  <a:cubicBezTo>
                    <a:pt x="190" y="260"/>
                    <a:pt x="243" y="190"/>
                    <a:pt x="227" y="124"/>
                  </a:cubicBezTo>
                  <a:cubicBezTo>
                    <a:pt x="227" y="87"/>
                    <a:pt x="206" y="54"/>
                    <a:pt x="173" y="38"/>
                  </a:cubicBezTo>
                  <a:cubicBezTo>
                    <a:pt x="173" y="21"/>
                    <a:pt x="173" y="21"/>
                    <a:pt x="157" y="21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072225" y="255762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1" y="244"/>
                    <a:pt x="244" y="190"/>
                    <a:pt x="228" y="104"/>
                  </a:cubicBezTo>
                  <a:cubicBezTo>
                    <a:pt x="228" y="71"/>
                    <a:pt x="207" y="54"/>
                    <a:pt x="191" y="17"/>
                  </a:cubicBezTo>
                  <a:lnTo>
                    <a:pt x="158" y="17"/>
                  </a:ln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073575" y="25416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5" y="1"/>
                  </a:moveTo>
                  <a:cubicBezTo>
                    <a:pt x="98" y="1"/>
                    <a:pt x="47" y="33"/>
                    <a:pt x="33" y="91"/>
                  </a:cubicBezTo>
                  <a:cubicBezTo>
                    <a:pt x="0" y="161"/>
                    <a:pt x="33" y="227"/>
                    <a:pt x="87" y="244"/>
                  </a:cubicBezTo>
                  <a:cubicBezTo>
                    <a:pt x="105" y="254"/>
                    <a:pt x="122" y="259"/>
                    <a:pt x="138" y="259"/>
                  </a:cubicBezTo>
                  <a:cubicBezTo>
                    <a:pt x="181" y="259"/>
                    <a:pt x="216" y="226"/>
                    <a:pt x="240" y="178"/>
                  </a:cubicBezTo>
                  <a:cubicBezTo>
                    <a:pt x="256" y="108"/>
                    <a:pt x="223" y="38"/>
                    <a:pt x="174" y="5"/>
                  </a:cubicBezTo>
                  <a:cubicBezTo>
                    <a:pt x="165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071400" y="2604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1" y="83"/>
                    <a:pt x="1" y="153"/>
                    <a:pt x="34" y="223"/>
                  </a:cubicBezTo>
                  <a:cubicBezTo>
                    <a:pt x="54" y="239"/>
                    <a:pt x="71" y="256"/>
                    <a:pt x="104" y="256"/>
                  </a:cubicBezTo>
                  <a:cubicBezTo>
                    <a:pt x="114" y="261"/>
                    <a:pt x="122" y="263"/>
                    <a:pt x="130" y="263"/>
                  </a:cubicBezTo>
                  <a:cubicBezTo>
                    <a:pt x="150" y="263"/>
                    <a:pt x="167" y="251"/>
                    <a:pt x="191" y="239"/>
                  </a:cubicBezTo>
                  <a:cubicBezTo>
                    <a:pt x="207" y="206"/>
                    <a:pt x="224" y="186"/>
                    <a:pt x="224" y="153"/>
                  </a:cubicBezTo>
                  <a:cubicBezTo>
                    <a:pt x="224" y="120"/>
                    <a:pt x="224" y="83"/>
                    <a:pt x="207" y="50"/>
                  </a:cubicBezTo>
                  <a:cubicBezTo>
                    <a:pt x="191" y="33"/>
                    <a:pt x="174" y="17"/>
                    <a:pt x="158" y="17"/>
                  </a:cubicBezTo>
                  <a:cubicBezTo>
                    <a:pt x="158" y="17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078325" y="2589900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1" y="251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6"/>
                  </a:cubicBezTo>
                  <a:cubicBezTo>
                    <a:pt x="153" y="256"/>
                    <a:pt x="190" y="239"/>
                    <a:pt x="206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070175" y="25774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0"/>
                  </a:moveTo>
                  <a:cubicBezTo>
                    <a:pt x="83" y="0"/>
                    <a:pt x="50" y="17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23"/>
                  </a:cubicBezTo>
                  <a:cubicBezTo>
                    <a:pt x="35" y="252"/>
                    <a:pt x="64" y="265"/>
                    <a:pt x="95" y="265"/>
                  </a:cubicBezTo>
                  <a:cubicBezTo>
                    <a:pt x="120" y="265"/>
                    <a:pt x="147" y="256"/>
                    <a:pt x="169" y="239"/>
                  </a:cubicBezTo>
                  <a:cubicBezTo>
                    <a:pt x="223" y="190"/>
                    <a:pt x="223" y="103"/>
                    <a:pt x="186" y="50"/>
                  </a:cubicBezTo>
                  <a:cubicBezTo>
                    <a:pt x="169" y="33"/>
                    <a:pt x="153" y="17"/>
                    <a:pt x="136" y="17"/>
                  </a:cubicBezTo>
                  <a:cubicBezTo>
                    <a:pt x="136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073150" y="25110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8" y="1"/>
                  </a:moveTo>
                  <a:cubicBezTo>
                    <a:pt x="84" y="1"/>
                    <a:pt x="62" y="12"/>
                    <a:pt x="50" y="24"/>
                  </a:cubicBezTo>
                  <a:cubicBezTo>
                    <a:pt x="1" y="77"/>
                    <a:pt x="1" y="164"/>
                    <a:pt x="34" y="214"/>
                  </a:cubicBezTo>
                  <a:cubicBezTo>
                    <a:pt x="50" y="230"/>
                    <a:pt x="88" y="251"/>
                    <a:pt x="104" y="267"/>
                  </a:cubicBezTo>
                  <a:cubicBezTo>
                    <a:pt x="137" y="267"/>
                    <a:pt x="170" y="251"/>
                    <a:pt x="191" y="230"/>
                  </a:cubicBezTo>
                  <a:cubicBezTo>
                    <a:pt x="240" y="181"/>
                    <a:pt x="240" y="110"/>
                    <a:pt x="207" y="45"/>
                  </a:cubicBezTo>
                  <a:cubicBezTo>
                    <a:pt x="191" y="24"/>
                    <a:pt x="170" y="7"/>
                    <a:pt x="154" y="7"/>
                  </a:cubicBezTo>
                  <a:lnTo>
                    <a:pt x="137" y="7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076975" y="2465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38" y="17"/>
                    <a:pt x="1" y="66"/>
                    <a:pt x="1" y="153"/>
                  </a:cubicBezTo>
                  <a:cubicBezTo>
                    <a:pt x="17" y="186"/>
                    <a:pt x="17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7" y="256"/>
                    <a:pt x="190" y="239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070175" y="2480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43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43"/>
                  </a:cubicBezTo>
                  <a:cubicBezTo>
                    <a:pt x="223" y="206"/>
                    <a:pt x="223" y="173"/>
                    <a:pt x="240" y="140"/>
                  </a:cubicBezTo>
                  <a:cubicBezTo>
                    <a:pt x="240" y="103"/>
                    <a:pt x="223" y="70"/>
                    <a:pt x="207" y="54"/>
                  </a:cubicBezTo>
                  <a:cubicBezTo>
                    <a:pt x="207" y="37"/>
                    <a:pt x="186" y="21"/>
                    <a:pt x="169" y="21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060700" y="2592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70" y="8"/>
                    <a:pt x="33" y="24"/>
                    <a:pt x="17" y="57"/>
                  </a:cubicBezTo>
                  <a:cubicBezTo>
                    <a:pt x="0" y="78"/>
                    <a:pt x="0" y="111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058950" y="2560625"/>
              <a:ext cx="6500" cy="6500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7"/>
                  </a:cubicBezTo>
                  <a:cubicBezTo>
                    <a:pt x="17" y="70"/>
                    <a:pt x="0" y="157"/>
                    <a:pt x="37" y="206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43" y="190"/>
                    <a:pt x="260" y="103"/>
                    <a:pt x="206" y="54"/>
                  </a:cubicBezTo>
                  <a:cubicBezTo>
                    <a:pt x="206" y="37"/>
                    <a:pt x="190" y="21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060700" y="24678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71"/>
                    <a:pt x="190" y="38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5055525" y="2483325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21"/>
                    <a:pt x="34" y="37"/>
                    <a:pt x="17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17" y="227"/>
                    <a:pt x="50" y="243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1" y="260"/>
                    <a:pt x="224" y="190"/>
                    <a:pt x="224" y="124"/>
                  </a:cubicBezTo>
                  <a:cubicBezTo>
                    <a:pt x="224" y="87"/>
                    <a:pt x="207" y="54"/>
                    <a:pt x="174" y="37"/>
                  </a:cubicBezTo>
                  <a:cubicBezTo>
                    <a:pt x="174" y="21"/>
                    <a:pt x="154" y="21"/>
                    <a:pt x="154" y="21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059350" y="25443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4" y="1"/>
                  </a:moveTo>
                  <a:cubicBezTo>
                    <a:pt x="54" y="17"/>
                    <a:pt x="1" y="87"/>
                    <a:pt x="21" y="158"/>
                  </a:cubicBezTo>
                  <a:cubicBezTo>
                    <a:pt x="21" y="191"/>
                    <a:pt x="38" y="223"/>
                    <a:pt x="54" y="240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1"/>
                  </a:cubicBezTo>
                  <a:cubicBezTo>
                    <a:pt x="207" y="261"/>
                    <a:pt x="244" y="191"/>
                    <a:pt x="227" y="120"/>
                  </a:cubicBezTo>
                  <a:cubicBezTo>
                    <a:pt x="227" y="87"/>
                    <a:pt x="207" y="54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052950" y="2670600"/>
              <a:ext cx="2600" cy="6525"/>
            </a:xfrm>
            <a:custGeom>
              <a:avLst/>
              <a:gdLst/>
              <a:ahLst/>
              <a:cxnLst/>
              <a:rect l="l" t="t" r="r" b="b"/>
              <a:pathLst>
                <a:path w="104" h="261" extrusionOk="0">
                  <a:moveTo>
                    <a:pt x="1" y="0"/>
                  </a:moveTo>
                  <a:lnTo>
                    <a:pt x="1" y="260"/>
                  </a:lnTo>
                  <a:cubicBezTo>
                    <a:pt x="71" y="240"/>
                    <a:pt x="104" y="174"/>
                    <a:pt x="104" y="103"/>
                  </a:cubicBezTo>
                  <a:cubicBezTo>
                    <a:pt x="104" y="70"/>
                    <a:pt x="87" y="33"/>
                    <a:pt x="50" y="1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095950" y="261607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0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079550" y="26676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38" y="17"/>
                    <a:pt x="1" y="87"/>
                    <a:pt x="17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40"/>
                    <a:pt x="244" y="190"/>
                    <a:pt x="223" y="104"/>
                  </a:cubicBezTo>
                  <a:cubicBezTo>
                    <a:pt x="223" y="71"/>
                    <a:pt x="207" y="50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066675" y="25276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3" y="1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4"/>
                    <a:pt x="54" y="240"/>
                  </a:cubicBezTo>
                  <a:cubicBezTo>
                    <a:pt x="77" y="252"/>
                    <a:pt x="92" y="263"/>
                    <a:pt x="112" y="263"/>
                  </a:cubicBezTo>
                  <a:cubicBezTo>
                    <a:pt x="120" y="263"/>
                    <a:pt x="130" y="261"/>
                    <a:pt x="140" y="257"/>
                  </a:cubicBezTo>
                  <a:cubicBezTo>
                    <a:pt x="206" y="257"/>
                    <a:pt x="243" y="186"/>
                    <a:pt x="243" y="121"/>
                  </a:cubicBezTo>
                  <a:cubicBezTo>
                    <a:pt x="223" y="83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059350" y="2513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1" y="153"/>
                    <a:pt x="21" y="219"/>
                    <a:pt x="87" y="256"/>
                  </a:cubicBezTo>
                  <a:cubicBezTo>
                    <a:pt x="96" y="259"/>
                    <a:pt x="106" y="260"/>
                    <a:pt x="115" y="260"/>
                  </a:cubicBezTo>
                  <a:cubicBezTo>
                    <a:pt x="162" y="260"/>
                    <a:pt x="210" y="228"/>
                    <a:pt x="227" y="170"/>
                  </a:cubicBezTo>
                  <a:cubicBezTo>
                    <a:pt x="244" y="116"/>
                    <a:pt x="207" y="34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052950" y="2628125"/>
              <a:ext cx="2600" cy="6000"/>
            </a:xfrm>
            <a:custGeom>
              <a:avLst/>
              <a:gdLst/>
              <a:ahLst/>
              <a:cxnLst/>
              <a:rect l="l" t="t" r="r" b="b"/>
              <a:pathLst>
                <a:path w="104" h="240" extrusionOk="0">
                  <a:moveTo>
                    <a:pt x="1" y="1"/>
                  </a:moveTo>
                  <a:lnTo>
                    <a:pt x="1" y="240"/>
                  </a:lnTo>
                  <a:cubicBezTo>
                    <a:pt x="34" y="240"/>
                    <a:pt x="71" y="207"/>
                    <a:pt x="87" y="170"/>
                  </a:cubicBezTo>
                  <a:cubicBezTo>
                    <a:pt x="104" y="104"/>
                    <a:pt x="71" y="17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055950" y="2610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71" y="0"/>
                  </a:moveTo>
                  <a:cubicBezTo>
                    <a:pt x="33" y="33"/>
                    <a:pt x="0" y="83"/>
                    <a:pt x="0" y="136"/>
                  </a:cubicBezTo>
                  <a:cubicBezTo>
                    <a:pt x="17" y="169"/>
                    <a:pt x="17" y="206"/>
                    <a:pt x="54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40" y="169"/>
                    <a:pt x="223" y="103"/>
                  </a:cubicBezTo>
                  <a:lnTo>
                    <a:pt x="223" y="66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052950" y="25774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50" y="0"/>
                    <a:pt x="17" y="33"/>
                    <a:pt x="1" y="87"/>
                  </a:cubicBezTo>
                  <a:lnTo>
                    <a:pt x="1" y="173"/>
                  </a:lnTo>
                  <a:cubicBezTo>
                    <a:pt x="17" y="190"/>
                    <a:pt x="17" y="223"/>
                    <a:pt x="3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3" y="256"/>
                    <a:pt x="174" y="223"/>
                    <a:pt x="191" y="206"/>
                  </a:cubicBezTo>
                  <a:cubicBezTo>
                    <a:pt x="224" y="173"/>
                    <a:pt x="224" y="136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099750" y="26464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57"/>
                    <a:pt x="17" y="227"/>
                    <a:pt x="71" y="260"/>
                  </a:cubicBezTo>
                  <a:cubicBezTo>
                    <a:pt x="82" y="263"/>
                    <a:pt x="93" y="265"/>
                    <a:pt x="105" y="265"/>
                  </a:cubicBezTo>
                  <a:cubicBezTo>
                    <a:pt x="159" y="265"/>
                    <a:pt x="210" y="232"/>
                    <a:pt x="223" y="174"/>
                  </a:cubicBezTo>
                  <a:cubicBezTo>
                    <a:pt x="240" y="108"/>
                    <a:pt x="207" y="38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052950" y="2500525"/>
              <a:ext cx="1275" cy="5600"/>
            </a:xfrm>
            <a:custGeom>
              <a:avLst/>
              <a:gdLst/>
              <a:ahLst/>
              <a:cxnLst/>
              <a:rect l="l" t="t" r="r" b="b"/>
              <a:pathLst>
                <a:path w="51" h="224" extrusionOk="0">
                  <a:moveTo>
                    <a:pt x="1" y="1"/>
                  </a:moveTo>
                  <a:lnTo>
                    <a:pt x="1" y="223"/>
                  </a:lnTo>
                  <a:lnTo>
                    <a:pt x="17" y="207"/>
                  </a:lnTo>
                  <a:cubicBezTo>
                    <a:pt x="34" y="190"/>
                    <a:pt x="50" y="157"/>
                    <a:pt x="50" y="120"/>
                  </a:cubicBezTo>
                  <a:cubicBezTo>
                    <a:pt x="50" y="87"/>
                    <a:pt x="50" y="54"/>
                    <a:pt x="34" y="34"/>
                  </a:cubicBezTo>
                  <a:cubicBezTo>
                    <a:pt x="17" y="17"/>
                    <a:pt x="1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052950" y="2717400"/>
              <a:ext cx="1775" cy="5175"/>
            </a:xfrm>
            <a:custGeom>
              <a:avLst/>
              <a:gdLst/>
              <a:ahLst/>
              <a:cxnLst/>
              <a:rect l="l" t="t" r="r" b="b"/>
              <a:pathLst>
                <a:path w="71" h="207" extrusionOk="0">
                  <a:moveTo>
                    <a:pt x="1" y="0"/>
                  </a:moveTo>
                  <a:lnTo>
                    <a:pt x="1" y="206"/>
                  </a:lnTo>
                  <a:lnTo>
                    <a:pt x="17" y="206"/>
                  </a:lnTo>
                  <a:cubicBezTo>
                    <a:pt x="34" y="190"/>
                    <a:pt x="34" y="173"/>
                    <a:pt x="50" y="157"/>
                  </a:cubicBezTo>
                  <a:cubicBezTo>
                    <a:pt x="71" y="87"/>
                    <a:pt x="50" y="3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052950" y="2529550"/>
              <a:ext cx="5200" cy="6575"/>
            </a:xfrm>
            <a:custGeom>
              <a:avLst/>
              <a:gdLst/>
              <a:ahLst/>
              <a:cxnLst/>
              <a:rect l="l" t="t" r="r" b="b"/>
              <a:pathLst>
                <a:path w="208" h="263" extrusionOk="0">
                  <a:moveTo>
                    <a:pt x="91" y="0"/>
                  </a:moveTo>
                  <a:cubicBezTo>
                    <a:pt x="61" y="0"/>
                    <a:pt x="25" y="16"/>
                    <a:pt x="1" y="44"/>
                  </a:cubicBezTo>
                  <a:lnTo>
                    <a:pt x="1" y="233"/>
                  </a:lnTo>
                  <a:cubicBezTo>
                    <a:pt x="17" y="233"/>
                    <a:pt x="17" y="250"/>
                    <a:pt x="34" y="250"/>
                  </a:cubicBezTo>
                  <a:cubicBezTo>
                    <a:pt x="52" y="258"/>
                    <a:pt x="70" y="263"/>
                    <a:pt x="85" y="263"/>
                  </a:cubicBezTo>
                  <a:cubicBezTo>
                    <a:pt x="129" y="263"/>
                    <a:pt x="163" y="231"/>
                    <a:pt x="191" y="180"/>
                  </a:cubicBezTo>
                  <a:cubicBezTo>
                    <a:pt x="207" y="109"/>
                    <a:pt x="174" y="44"/>
                    <a:pt x="120" y="6"/>
                  </a:cubicBezTo>
                  <a:cubicBezTo>
                    <a:pt x="112" y="2"/>
                    <a:pt x="102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061100" y="2497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87" y="1"/>
                    <a:pt x="54" y="17"/>
                    <a:pt x="54" y="34"/>
                  </a:cubicBezTo>
                  <a:cubicBezTo>
                    <a:pt x="17" y="67"/>
                    <a:pt x="1" y="104"/>
                    <a:pt x="17" y="153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90" y="240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67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137175" y="24864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17" y="50"/>
                    <a:pt x="17" y="83"/>
                    <a:pt x="0" y="120"/>
                  </a:cubicBezTo>
                  <a:cubicBezTo>
                    <a:pt x="0" y="153"/>
                    <a:pt x="17" y="186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86"/>
                    <a:pt x="239" y="104"/>
                    <a:pt x="206" y="50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185200" y="26016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5" y="0"/>
                  </a:moveTo>
                  <a:cubicBezTo>
                    <a:pt x="117" y="0"/>
                    <a:pt x="109" y="2"/>
                    <a:pt x="104" y="7"/>
                  </a:cubicBezTo>
                  <a:cubicBezTo>
                    <a:pt x="54" y="7"/>
                    <a:pt x="1" y="78"/>
                    <a:pt x="17" y="148"/>
                  </a:cubicBezTo>
                  <a:cubicBezTo>
                    <a:pt x="17" y="181"/>
                    <a:pt x="38" y="214"/>
                    <a:pt x="54" y="234"/>
                  </a:cubicBezTo>
                  <a:cubicBezTo>
                    <a:pt x="87" y="251"/>
                    <a:pt x="120" y="267"/>
                    <a:pt x="141" y="267"/>
                  </a:cubicBezTo>
                  <a:cubicBezTo>
                    <a:pt x="207" y="251"/>
                    <a:pt x="244" y="181"/>
                    <a:pt x="244" y="110"/>
                  </a:cubicBezTo>
                  <a:cubicBezTo>
                    <a:pt x="223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228175" y="2595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1" y="150"/>
                    <a:pt x="34" y="236"/>
                    <a:pt x="87" y="253"/>
                  </a:cubicBezTo>
                  <a:cubicBezTo>
                    <a:pt x="101" y="263"/>
                    <a:pt x="116" y="268"/>
                    <a:pt x="131" y="268"/>
                  </a:cubicBezTo>
                  <a:cubicBezTo>
                    <a:pt x="171" y="268"/>
                    <a:pt x="211" y="235"/>
                    <a:pt x="223" y="187"/>
                  </a:cubicBezTo>
                  <a:cubicBezTo>
                    <a:pt x="240" y="117"/>
                    <a:pt x="223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177875" y="249197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0"/>
                  </a:moveTo>
                  <a:cubicBezTo>
                    <a:pt x="38" y="17"/>
                    <a:pt x="1" y="66"/>
                    <a:pt x="21" y="136"/>
                  </a:cubicBezTo>
                  <a:cubicBezTo>
                    <a:pt x="21" y="169"/>
                    <a:pt x="38" y="207"/>
                    <a:pt x="54" y="223"/>
                  </a:cubicBezTo>
                  <a:cubicBezTo>
                    <a:pt x="87" y="240"/>
                    <a:pt x="104" y="256"/>
                    <a:pt x="141" y="256"/>
                  </a:cubicBezTo>
                  <a:cubicBezTo>
                    <a:pt x="207" y="240"/>
                    <a:pt x="244" y="169"/>
                    <a:pt x="228" y="103"/>
                  </a:cubicBezTo>
                  <a:lnTo>
                    <a:pt x="228" y="66"/>
                  </a:lnTo>
                  <a:cubicBezTo>
                    <a:pt x="191" y="50"/>
                    <a:pt x="141" y="17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228600" y="26379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54" y="21"/>
                    <a:pt x="33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4" y="227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21"/>
                  </a:cubicBezTo>
                  <a:cubicBezTo>
                    <a:pt x="173" y="21"/>
                    <a:pt x="17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152625" y="2701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138000" y="2701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6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73" y="17"/>
                    <a:pt x="173" y="17"/>
                    <a:pt x="153" y="17"/>
                  </a:cubicBezTo>
                  <a:lnTo>
                    <a:pt x="136" y="17"/>
                  </a:lnTo>
                  <a:cubicBezTo>
                    <a:pt x="12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5107075" y="26603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207" y="239"/>
                    <a:pt x="240" y="19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5170675" y="2602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66" y="240"/>
                  </a:cubicBezTo>
                  <a:cubicBezTo>
                    <a:pt x="78" y="251"/>
                    <a:pt x="92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5115225" y="2471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70" y="17"/>
                    <a:pt x="54" y="33"/>
                    <a:pt x="33" y="50"/>
                  </a:cubicBezTo>
                  <a:cubicBezTo>
                    <a:pt x="17" y="87"/>
                    <a:pt x="0" y="120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65" y="251"/>
                    <a:pt x="85" y="265"/>
                    <a:pt x="107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5065025" y="26688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83" y="260"/>
                    <a:pt x="103" y="260"/>
                    <a:pt x="136" y="260"/>
                  </a:cubicBezTo>
                  <a:cubicBezTo>
                    <a:pt x="153" y="244"/>
                    <a:pt x="186" y="227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69" y="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5165000" y="2494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0" y="87"/>
                    <a:pt x="0" y="153"/>
                    <a:pt x="38" y="223"/>
                  </a:cubicBezTo>
                  <a:cubicBezTo>
                    <a:pt x="54" y="240"/>
                    <a:pt x="71" y="256"/>
                    <a:pt x="104" y="256"/>
                  </a:cubicBezTo>
                  <a:cubicBezTo>
                    <a:pt x="114" y="261"/>
                    <a:pt x="124" y="263"/>
                    <a:pt x="132" y="263"/>
                  </a:cubicBezTo>
                  <a:cubicBezTo>
                    <a:pt x="152" y="263"/>
                    <a:pt x="167" y="251"/>
                    <a:pt x="190" y="240"/>
                  </a:cubicBezTo>
                  <a:cubicBezTo>
                    <a:pt x="244" y="190"/>
                    <a:pt x="244" y="104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5166350" y="25267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70" y="1"/>
                    <a:pt x="50" y="38"/>
                    <a:pt x="33" y="54"/>
                  </a:cubicBezTo>
                  <a:cubicBezTo>
                    <a:pt x="17" y="87"/>
                    <a:pt x="0" y="120"/>
                    <a:pt x="17" y="158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0" y="261"/>
                    <a:pt x="103" y="261"/>
                    <a:pt x="136" y="261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5161600" y="25439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lnTo>
                    <a:pt x="87" y="17"/>
                  </a:lnTo>
                  <a:cubicBezTo>
                    <a:pt x="33" y="33"/>
                    <a:pt x="0" y="103"/>
                    <a:pt x="17" y="153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1"/>
                    <a:pt x="92" y="265"/>
                    <a:pt x="110" y="265"/>
                  </a:cubicBezTo>
                  <a:cubicBezTo>
                    <a:pt x="118" y="265"/>
                    <a:pt x="127" y="262"/>
                    <a:pt x="136" y="256"/>
                  </a:cubicBezTo>
                  <a:cubicBezTo>
                    <a:pt x="207" y="256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158600" y="251125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34" y="17"/>
                    <a:pt x="1" y="87"/>
                    <a:pt x="1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5" y="255"/>
                    <a:pt x="86" y="267"/>
                    <a:pt x="108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53" y="260"/>
                    <a:pt x="191" y="244"/>
                    <a:pt x="207" y="207"/>
                  </a:cubicBezTo>
                  <a:cubicBezTo>
                    <a:pt x="224" y="190"/>
                    <a:pt x="224" y="157"/>
                    <a:pt x="224" y="120"/>
                  </a:cubicBezTo>
                  <a:cubicBezTo>
                    <a:pt x="224" y="87"/>
                    <a:pt x="207" y="54"/>
                    <a:pt x="174" y="38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5145325" y="2591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41"/>
                  </a:cubicBezTo>
                  <a:cubicBezTo>
                    <a:pt x="17" y="174"/>
                    <a:pt x="33" y="207"/>
                    <a:pt x="49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5144375" y="263845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41" y="0"/>
                  </a:moveTo>
                  <a:cubicBezTo>
                    <a:pt x="104" y="0"/>
                    <a:pt x="71" y="0"/>
                    <a:pt x="55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5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1" y="223"/>
                  </a:cubicBezTo>
                  <a:cubicBezTo>
                    <a:pt x="207" y="206"/>
                    <a:pt x="228" y="169"/>
                    <a:pt x="228" y="136"/>
                  </a:cubicBezTo>
                  <a:cubicBezTo>
                    <a:pt x="244" y="103"/>
                    <a:pt x="228" y="66"/>
                    <a:pt x="207" y="50"/>
                  </a:cubicBezTo>
                  <a:cubicBezTo>
                    <a:pt x="191" y="33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5143150" y="261092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0" y="0"/>
                  </a:moveTo>
                  <a:cubicBezTo>
                    <a:pt x="87" y="0"/>
                    <a:pt x="71" y="0"/>
                    <a:pt x="33" y="33"/>
                  </a:cubicBezTo>
                  <a:cubicBezTo>
                    <a:pt x="17" y="50"/>
                    <a:pt x="0" y="87"/>
                    <a:pt x="0" y="120"/>
                  </a:cubicBezTo>
                  <a:cubicBezTo>
                    <a:pt x="0" y="153"/>
                    <a:pt x="0" y="190"/>
                    <a:pt x="17" y="206"/>
                  </a:cubicBezTo>
                  <a:cubicBezTo>
                    <a:pt x="36" y="235"/>
                    <a:pt x="74" y="255"/>
                    <a:pt x="110" y="255"/>
                  </a:cubicBezTo>
                  <a:cubicBezTo>
                    <a:pt x="134" y="255"/>
                    <a:pt x="158" y="245"/>
                    <a:pt x="174" y="223"/>
                  </a:cubicBezTo>
                  <a:cubicBezTo>
                    <a:pt x="223" y="190"/>
                    <a:pt x="240" y="103"/>
                    <a:pt x="190" y="50"/>
                  </a:cubicBezTo>
                  <a:cubicBezTo>
                    <a:pt x="190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5167175" y="2573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21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90" y="244"/>
                    <a:pt x="243" y="174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cubicBezTo>
                    <a:pt x="173" y="21"/>
                    <a:pt x="173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5247975" y="26963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3" y="0"/>
                  </a:moveTo>
                  <a:cubicBezTo>
                    <a:pt x="66" y="0"/>
                    <a:pt x="50" y="17"/>
                    <a:pt x="33" y="33"/>
                  </a:cubicBezTo>
                  <a:cubicBezTo>
                    <a:pt x="0" y="70"/>
                    <a:pt x="0" y="103"/>
                    <a:pt x="0" y="157"/>
                  </a:cubicBezTo>
                  <a:cubicBezTo>
                    <a:pt x="0" y="190"/>
                    <a:pt x="17" y="223"/>
                    <a:pt x="33" y="239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70"/>
                    <a:pt x="186" y="33"/>
                    <a:pt x="153" y="17"/>
                  </a:cubicBezTo>
                  <a:cubicBezTo>
                    <a:pt x="136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5180050" y="269380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0"/>
                    <a:pt x="0" y="70"/>
                    <a:pt x="17" y="136"/>
                  </a:cubicBezTo>
                  <a:cubicBezTo>
                    <a:pt x="17" y="173"/>
                    <a:pt x="38" y="206"/>
                    <a:pt x="54" y="223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3" y="70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5225600" y="27342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39"/>
                  </a:cubicBezTo>
                  <a:cubicBezTo>
                    <a:pt x="76" y="251"/>
                    <a:pt x="101" y="263"/>
                    <a:pt x="118" y="263"/>
                  </a:cubicBezTo>
                  <a:cubicBezTo>
                    <a:pt x="126" y="263"/>
                    <a:pt x="132" y="261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5147475" y="27930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50" y="17"/>
                    <a:pt x="1" y="66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40"/>
                    <a:pt x="240" y="169"/>
                    <a:pt x="223" y="103"/>
                  </a:cubicBezTo>
                  <a:cubicBezTo>
                    <a:pt x="223" y="66"/>
                    <a:pt x="207" y="33"/>
                    <a:pt x="186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5119950" y="2800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34" y="22"/>
                    <a:pt x="1" y="71"/>
                    <a:pt x="1" y="158"/>
                  </a:cubicBezTo>
                  <a:cubicBezTo>
                    <a:pt x="17" y="191"/>
                    <a:pt x="34" y="207"/>
                    <a:pt x="50" y="228"/>
                  </a:cubicBezTo>
                  <a:cubicBezTo>
                    <a:pt x="71" y="261"/>
                    <a:pt x="104" y="261"/>
                    <a:pt x="137" y="261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90" y="22"/>
                  </a:cubicBezTo>
                  <a:cubicBezTo>
                    <a:pt x="174" y="22"/>
                    <a:pt x="174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5105325" y="2801425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108" y="0"/>
                  </a:moveTo>
                  <a:cubicBezTo>
                    <a:pt x="105" y="0"/>
                    <a:pt x="103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97"/>
                    <a:pt x="37" y="214"/>
                    <a:pt x="54" y="247"/>
                  </a:cubicBezTo>
                  <a:cubicBezTo>
                    <a:pt x="87" y="247"/>
                    <a:pt x="103" y="263"/>
                    <a:pt x="141" y="263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lnTo>
                    <a:pt x="141" y="8"/>
                  </a:lnTo>
                  <a:cubicBezTo>
                    <a:pt x="127" y="8"/>
                    <a:pt x="115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5258700" y="26349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1" y="256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1"/>
                  </a:cubicBezTo>
                  <a:cubicBezTo>
                    <a:pt x="190" y="261"/>
                    <a:pt x="223" y="191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5155200" y="25618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7" y="1"/>
                  </a:moveTo>
                  <a:cubicBezTo>
                    <a:pt x="82" y="1"/>
                    <a:pt x="31" y="33"/>
                    <a:pt x="17" y="91"/>
                  </a:cubicBezTo>
                  <a:cubicBezTo>
                    <a:pt x="1" y="157"/>
                    <a:pt x="17" y="227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5241900" y="26827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30" y="1"/>
                  </a:moveTo>
                  <a:cubicBezTo>
                    <a:pt x="121" y="1"/>
                    <a:pt x="111" y="5"/>
                    <a:pt x="103" y="13"/>
                  </a:cubicBezTo>
                  <a:cubicBezTo>
                    <a:pt x="70" y="13"/>
                    <a:pt x="54" y="30"/>
                    <a:pt x="37" y="63"/>
                  </a:cubicBezTo>
                  <a:cubicBezTo>
                    <a:pt x="17" y="83"/>
                    <a:pt x="0" y="116"/>
                    <a:pt x="0" y="149"/>
                  </a:cubicBezTo>
                  <a:cubicBezTo>
                    <a:pt x="17" y="186"/>
                    <a:pt x="37" y="219"/>
                    <a:pt x="54" y="236"/>
                  </a:cubicBezTo>
                  <a:cubicBezTo>
                    <a:pt x="65" y="248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30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5"/>
                    <a:pt x="139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5074400" y="27595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38" y="17"/>
                    <a:pt x="0" y="83"/>
                    <a:pt x="17" y="153"/>
                  </a:cubicBezTo>
                  <a:cubicBezTo>
                    <a:pt x="17" y="186"/>
                    <a:pt x="38" y="223"/>
                    <a:pt x="54" y="240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cubicBezTo>
                    <a:pt x="223" y="83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5172325" y="2726475"/>
              <a:ext cx="6500" cy="6575"/>
            </a:xfrm>
            <a:custGeom>
              <a:avLst/>
              <a:gdLst/>
              <a:ahLst/>
              <a:cxnLst/>
              <a:rect l="l" t="t" r="r" b="b"/>
              <a:pathLst>
                <a:path w="260" h="263" extrusionOk="0">
                  <a:moveTo>
                    <a:pt x="140" y="0"/>
                  </a:moveTo>
                  <a:cubicBezTo>
                    <a:pt x="120" y="0"/>
                    <a:pt x="87" y="16"/>
                    <a:pt x="54" y="33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0"/>
                    <a:pt x="140" y="262"/>
                    <a:pt x="148" y="262"/>
                  </a:cubicBezTo>
                  <a:cubicBezTo>
                    <a:pt x="168" y="262"/>
                    <a:pt x="183" y="251"/>
                    <a:pt x="206" y="239"/>
                  </a:cubicBezTo>
                  <a:cubicBezTo>
                    <a:pt x="243" y="190"/>
                    <a:pt x="260" y="103"/>
                    <a:pt x="223" y="49"/>
                  </a:cubicBezTo>
                  <a:cubicBezTo>
                    <a:pt x="206" y="33"/>
                    <a:pt x="190" y="16"/>
                    <a:pt x="173" y="16"/>
                  </a:cubicBezTo>
                  <a:cubicBezTo>
                    <a:pt x="157" y="16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5090275" y="2802850"/>
              <a:ext cx="5700" cy="6675"/>
            </a:xfrm>
            <a:custGeom>
              <a:avLst/>
              <a:gdLst/>
              <a:ahLst/>
              <a:cxnLst/>
              <a:rect l="l" t="t" r="r" b="b"/>
              <a:pathLst>
                <a:path w="228" h="267" extrusionOk="0">
                  <a:moveTo>
                    <a:pt x="87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6" y="255"/>
                    <a:pt x="86" y="267"/>
                    <a:pt x="104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7" y="54"/>
                    <a:pt x="174" y="37"/>
                  </a:cubicBezTo>
                  <a:cubicBezTo>
                    <a:pt x="174" y="21"/>
                    <a:pt x="157" y="21"/>
                    <a:pt x="157" y="21"/>
                  </a:cubicBezTo>
                  <a:cubicBezTo>
                    <a:pt x="141" y="0"/>
                    <a:pt x="12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5172725" y="26799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8" y="1"/>
                  </a:moveTo>
                  <a:cubicBezTo>
                    <a:pt x="75" y="1"/>
                    <a:pt x="34" y="22"/>
                    <a:pt x="21" y="73"/>
                  </a:cubicBezTo>
                  <a:cubicBezTo>
                    <a:pt x="1" y="143"/>
                    <a:pt x="21" y="229"/>
                    <a:pt x="87" y="246"/>
                  </a:cubicBezTo>
                  <a:cubicBezTo>
                    <a:pt x="102" y="255"/>
                    <a:pt x="117" y="259"/>
                    <a:pt x="132" y="259"/>
                  </a:cubicBezTo>
                  <a:cubicBezTo>
                    <a:pt x="173" y="259"/>
                    <a:pt x="212" y="227"/>
                    <a:pt x="227" y="176"/>
                  </a:cubicBezTo>
                  <a:cubicBezTo>
                    <a:pt x="244" y="110"/>
                    <a:pt x="227" y="40"/>
                    <a:pt x="157" y="7"/>
                  </a:cubicBezTo>
                  <a:cubicBezTo>
                    <a:pt x="145" y="3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5240250" y="26068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4"/>
                  </a:cubicBezTo>
                  <a:cubicBezTo>
                    <a:pt x="83" y="251"/>
                    <a:pt x="103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78"/>
                    <a:pt x="206" y="45"/>
                    <a:pt x="186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5172725" y="27106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0"/>
                    <a:pt x="1" y="66"/>
                    <a:pt x="21" y="136"/>
                  </a:cubicBezTo>
                  <a:cubicBezTo>
                    <a:pt x="21" y="169"/>
                    <a:pt x="38" y="206"/>
                    <a:pt x="54" y="223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69"/>
                    <a:pt x="244" y="103"/>
                  </a:cubicBezTo>
                  <a:cubicBezTo>
                    <a:pt x="227" y="66"/>
                    <a:pt x="207" y="33"/>
                    <a:pt x="190" y="17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5243650" y="26362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23"/>
                    <a:pt x="7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70"/>
                    <a:pt x="239" y="137"/>
                    <a:pt x="223" y="104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5168925" y="26495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17" y="190"/>
                    <a:pt x="17" y="206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33"/>
                    <a:pt x="173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5265075" y="2649575"/>
              <a:ext cx="1775" cy="6000"/>
            </a:xfrm>
            <a:custGeom>
              <a:avLst/>
              <a:gdLst/>
              <a:ahLst/>
              <a:cxnLst/>
              <a:rect l="l" t="t" r="r" b="b"/>
              <a:pathLst>
                <a:path w="71" h="240" extrusionOk="0">
                  <a:moveTo>
                    <a:pt x="71" y="0"/>
                  </a:moveTo>
                  <a:cubicBezTo>
                    <a:pt x="17" y="33"/>
                    <a:pt x="1" y="87"/>
                    <a:pt x="1" y="153"/>
                  </a:cubicBezTo>
                  <a:cubicBezTo>
                    <a:pt x="1" y="190"/>
                    <a:pt x="38" y="223"/>
                    <a:pt x="54" y="239"/>
                  </a:cubicBezTo>
                  <a:cubicBezTo>
                    <a:pt x="71" y="173"/>
                    <a:pt x="71" y="87"/>
                    <a:pt x="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5201600" y="2550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86" y="244"/>
                    <a:pt x="239" y="174"/>
                    <a:pt x="223" y="104"/>
                  </a:cubicBezTo>
                  <a:cubicBezTo>
                    <a:pt x="223" y="71"/>
                    <a:pt x="206" y="38"/>
                    <a:pt x="186" y="22"/>
                  </a:cubicBezTo>
                  <a:cubicBezTo>
                    <a:pt x="169" y="22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5187375" y="25515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1" y="0"/>
                  </a:moveTo>
                  <a:cubicBezTo>
                    <a:pt x="64" y="0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33" y="227"/>
                    <a:pt x="70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1" y="255"/>
                    <a:pt x="164" y="247"/>
                    <a:pt x="173" y="227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39" y="108"/>
                    <a:pt x="206" y="38"/>
                    <a:pt x="157" y="5"/>
                  </a:cubicBezTo>
                  <a:cubicBezTo>
                    <a:pt x="145" y="2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5190350" y="25377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6" y="1"/>
                  </a:moveTo>
                  <a:cubicBezTo>
                    <a:pt x="74" y="1"/>
                    <a:pt x="33" y="25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87" y="264"/>
                    <a:pt x="104" y="264"/>
                    <a:pt x="120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4" y="128"/>
                    <a:pt x="223" y="74"/>
                    <a:pt x="207" y="41"/>
                  </a:cubicBezTo>
                  <a:cubicBezTo>
                    <a:pt x="190" y="25"/>
                    <a:pt x="174" y="8"/>
                    <a:pt x="157" y="8"/>
                  </a:cubicBezTo>
                  <a:cubicBezTo>
                    <a:pt x="144" y="3"/>
                    <a:pt x="130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5155625" y="26044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66" y="0"/>
                    <a:pt x="50" y="21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4"/>
                    <a:pt x="239" y="190"/>
                    <a:pt x="223" y="104"/>
                  </a:cubicBezTo>
                  <a:cubicBezTo>
                    <a:pt x="223" y="71"/>
                    <a:pt x="206" y="54"/>
                    <a:pt x="190" y="21"/>
                  </a:cubicBezTo>
                  <a:lnTo>
                    <a:pt x="153" y="21"/>
                  </a:ln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5190350" y="2631525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04" y="1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17" y="190"/>
                    <a:pt x="38" y="223"/>
                    <a:pt x="54" y="240"/>
                  </a:cubicBezTo>
                  <a:cubicBezTo>
                    <a:pt x="66" y="252"/>
                    <a:pt x="86" y="265"/>
                    <a:pt x="109" y="265"/>
                  </a:cubicBezTo>
                  <a:cubicBezTo>
                    <a:pt x="119" y="265"/>
                    <a:pt x="130" y="263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5188200" y="250527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6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39"/>
                    <a:pt x="243" y="173"/>
                    <a:pt x="227" y="103"/>
                  </a:cubicBezTo>
                  <a:cubicBezTo>
                    <a:pt x="227" y="70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5195925" y="25202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2" y="0"/>
                    <a:pt x="35" y="33"/>
                    <a:pt x="21" y="91"/>
                  </a:cubicBezTo>
                  <a:cubicBezTo>
                    <a:pt x="0" y="157"/>
                    <a:pt x="21" y="227"/>
                    <a:pt x="87" y="243"/>
                  </a:cubicBezTo>
                  <a:cubicBezTo>
                    <a:pt x="103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3"/>
                  </a:cubicBezTo>
                  <a:cubicBezTo>
                    <a:pt x="244" y="124"/>
                    <a:pt x="227" y="70"/>
                    <a:pt x="207" y="37"/>
                  </a:cubicBezTo>
                  <a:cubicBezTo>
                    <a:pt x="190" y="37"/>
                    <a:pt x="174" y="21"/>
                    <a:pt x="157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5205400" y="2580500"/>
              <a:ext cx="6000" cy="6750"/>
            </a:xfrm>
            <a:custGeom>
              <a:avLst/>
              <a:gdLst/>
              <a:ahLst/>
              <a:cxnLst/>
              <a:rect l="l" t="t" r="r" b="b"/>
              <a:pathLst>
                <a:path w="240" h="270" extrusionOk="0">
                  <a:moveTo>
                    <a:pt x="119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4"/>
                    <a:pt x="34" y="236"/>
                    <a:pt x="87" y="257"/>
                  </a:cubicBezTo>
                  <a:cubicBezTo>
                    <a:pt x="100" y="265"/>
                    <a:pt x="115" y="269"/>
                    <a:pt x="130" y="269"/>
                  </a:cubicBezTo>
                  <a:cubicBezTo>
                    <a:pt x="170" y="269"/>
                    <a:pt x="211" y="238"/>
                    <a:pt x="223" y="187"/>
                  </a:cubicBezTo>
                  <a:cubicBezTo>
                    <a:pt x="240" y="116"/>
                    <a:pt x="223" y="30"/>
                    <a:pt x="174" y="13"/>
                  </a:cubicBezTo>
                  <a:cubicBezTo>
                    <a:pt x="155" y="5"/>
                    <a:pt x="137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5191700" y="2616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31" y="213"/>
                    <a:pt x="72" y="260"/>
                    <a:pt x="114" y="260"/>
                  </a:cubicBezTo>
                  <a:cubicBezTo>
                    <a:pt x="122" y="260"/>
                    <a:pt x="129" y="259"/>
                    <a:pt x="136" y="256"/>
                  </a:cubicBezTo>
                  <a:cubicBezTo>
                    <a:pt x="169" y="256"/>
                    <a:pt x="206" y="240"/>
                    <a:pt x="223" y="207"/>
                  </a:cubicBezTo>
                  <a:cubicBezTo>
                    <a:pt x="239" y="190"/>
                    <a:pt x="239" y="153"/>
                    <a:pt x="239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69" y="17"/>
                    <a:pt x="169" y="17"/>
                  </a:cubicBezTo>
                  <a:cubicBezTo>
                    <a:pt x="153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5189950" y="2581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41" y="1"/>
                  </a:moveTo>
                  <a:cubicBezTo>
                    <a:pt x="96" y="1"/>
                    <a:pt x="50" y="33"/>
                    <a:pt x="33" y="72"/>
                  </a:cubicBezTo>
                  <a:cubicBezTo>
                    <a:pt x="0" y="143"/>
                    <a:pt x="33" y="229"/>
                    <a:pt x="87" y="246"/>
                  </a:cubicBezTo>
                  <a:cubicBezTo>
                    <a:pt x="105" y="254"/>
                    <a:pt x="123" y="258"/>
                    <a:pt x="138" y="258"/>
                  </a:cubicBezTo>
                  <a:cubicBezTo>
                    <a:pt x="182" y="258"/>
                    <a:pt x="215" y="227"/>
                    <a:pt x="239" y="175"/>
                  </a:cubicBezTo>
                  <a:cubicBezTo>
                    <a:pt x="260" y="110"/>
                    <a:pt x="223" y="39"/>
                    <a:pt x="173" y="6"/>
                  </a:cubicBezTo>
                  <a:cubicBezTo>
                    <a:pt x="163" y="2"/>
                    <a:pt x="152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5206750" y="265947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66" y="0"/>
                    <a:pt x="50" y="17"/>
                    <a:pt x="33" y="50"/>
                  </a:cubicBezTo>
                  <a:cubicBezTo>
                    <a:pt x="17" y="87"/>
                    <a:pt x="0" y="120"/>
                    <a:pt x="0" y="153"/>
                  </a:cubicBezTo>
                  <a:cubicBezTo>
                    <a:pt x="17" y="190"/>
                    <a:pt x="33" y="206"/>
                    <a:pt x="50" y="239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39" y="169"/>
                    <a:pt x="223" y="103"/>
                  </a:cubicBezTo>
                  <a:cubicBezTo>
                    <a:pt x="223" y="66"/>
                    <a:pt x="206" y="33"/>
                    <a:pt x="186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5210150" y="25197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7" y="0"/>
                  </a:moveTo>
                  <a:cubicBezTo>
                    <a:pt x="85" y="0"/>
                    <a:pt x="64" y="14"/>
                    <a:pt x="50" y="25"/>
                  </a:cubicBezTo>
                  <a:cubicBezTo>
                    <a:pt x="33" y="42"/>
                    <a:pt x="17" y="75"/>
                    <a:pt x="17" y="112"/>
                  </a:cubicBezTo>
                  <a:cubicBezTo>
                    <a:pt x="0" y="145"/>
                    <a:pt x="17" y="178"/>
                    <a:pt x="33" y="215"/>
                  </a:cubicBezTo>
                  <a:cubicBezTo>
                    <a:pt x="50" y="231"/>
                    <a:pt x="87" y="248"/>
                    <a:pt x="103" y="264"/>
                  </a:cubicBezTo>
                  <a:cubicBezTo>
                    <a:pt x="136" y="264"/>
                    <a:pt x="173" y="248"/>
                    <a:pt x="190" y="231"/>
                  </a:cubicBezTo>
                  <a:cubicBezTo>
                    <a:pt x="239" y="178"/>
                    <a:pt x="239" y="112"/>
                    <a:pt x="206" y="42"/>
                  </a:cubicBezTo>
                  <a:cubicBezTo>
                    <a:pt x="190" y="25"/>
                    <a:pt x="173" y="9"/>
                    <a:pt x="153" y="9"/>
                  </a:cubicBezTo>
                  <a:lnTo>
                    <a:pt x="136" y="9"/>
                  </a:lnTo>
                  <a:cubicBezTo>
                    <a:pt x="127" y="3"/>
                    <a:pt x="117" y="0"/>
                    <a:pt x="1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207575" y="2563700"/>
              <a:ext cx="5575" cy="6600"/>
            </a:xfrm>
            <a:custGeom>
              <a:avLst/>
              <a:gdLst/>
              <a:ahLst/>
              <a:cxnLst/>
              <a:rect l="l" t="t" r="r" b="b"/>
              <a:pathLst>
                <a:path w="223" h="264" extrusionOk="0">
                  <a:moveTo>
                    <a:pt x="87" y="1"/>
                  </a:moveTo>
                  <a:cubicBezTo>
                    <a:pt x="70" y="17"/>
                    <a:pt x="50" y="17"/>
                    <a:pt x="33" y="34"/>
                  </a:cubicBezTo>
                  <a:cubicBezTo>
                    <a:pt x="0" y="67"/>
                    <a:pt x="0" y="121"/>
                    <a:pt x="0" y="153"/>
                  </a:cubicBezTo>
                  <a:cubicBezTo>
                    <a:pt x="0" y="186"/>
                    <a:pt x="17" y="224"/>
                    <a:pt x="50" y="240"/>
                  </a:cubicBezTo>
                  <a:cubicBezTo>
                    <a:pt x="64" y="252"/>
                    <a:pt x="85" y="263"/>
                    <a:pt x="102" y="263"/>
                  </a:cubicBezTo>
                  <a:cubicBezTo>
                    <a:pt x="109" y="263"/>
                    <a:pt x="115" y="261"/>
                    <a:pt x="120" y="257"/>
                  </a:cubicBezTo>
                  <a:cubicBezTo>
                    <a:pt x="190" y="257"/>
                    <a:pt x="223" y="186"/>
                    <a:pt x="223" y="121"/>
                  </a:cubicBezTo>
                  <a:cubicBezTo>
                    <a:pt x="206" y="67"/>
                    <a:pt x="190" y="34"/>
                    <a:pt x="153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5203650" y="2507850"/>
              <a:ext cx="2600" cy="2175"/>
            </a:xfrm>
            <a:custGeom>
              <a:avLst/>
              <a:gdLst/>
              <a:ahLst/>
              <a:cxnLst/>
              <a:rect l="l" t="t" r="r" b="b"/>
              <a:pathLst>
                <a:path w="104" h="87" extrusionOk="0">
                  <a:moveTo>
                    <a:pt x="1" y="0"/>
                  </a:moveTo>
                  <a:lnTo>
                    <a:pt x="1" y="0"/>
                  </a:lnTo>
                  <a:cubicBezTo>
                    <a:pt x="21" y="33"/>
                    <a:pt x="38" y="50"/>
                    <a:pt x="54" y="70"/>
                  </a:cubicBezTo>
                  <a:cubicBezTo>
                    <a:pt x="71" y="87"/>
                    <a:pt x="87" y="87"/>
                    <a:pt x="104" y="87"/>
                  </a:cubicBezTo>
                  <a:cubicBezTo>
                    <a:pt x="71" y="70"/>
                    <a:pt x="38" y="3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5198075" y="25961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9" y="1"/>
                  </a:moveTo>
                  <a:cubicBezTo>
                    <a:pt x="83" y="1"/>
                    <a:pt x="35" y="33"/>
                    <a:pt x="17" y="91"/>
                  </a:cubicBezTo>
                  <a:cubicBezTo>
                    <a:pt x="1" y="161"/>
                    <a:pt x="17" y="227"/>
                    <a:pt x="88" y="248"/>
                  </a:cubicBezTo>
                  <a:cubicBezTo>
                    <a:pt x="102" y="257"/>
                    <a:pt x="117" y="261"/>
                    <a:pt x="132" y="261"/>
                  </a:cubicBezTo>
                  <a:cubicBezTo>
                    <a:pt x="173" y="261"/>
                    <a:pt x="211" y="229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5194675" y="25667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37" y="1"/>
                  </a:moveTo>
                  <a:cubicBezTo>
                    <a:pt x="104" y="1"/>
                    <a:pt x="71" y="1"/>
                    <a:pt x="50" y="33"/>
                  </a:cubicBezTo>
                  <a:cubicBezTo>
                    <a:pt x="1" y="66"/>
                    <a:pt x="1" y="153"/>
                    <a:pt x="34" y="207"/>
                  </a:cubicBezTo>
                  <a:cubicBezTo>
                    <a:pt x="50" y="240"/>
                    <a:pt x="87" y="256"/>
                    <a:pt x="104" y="256"/>
                  </a:cubicBezTo>
                  <a:cubicBezTo>
                    <a:pt x="137" y="256"/>
                    <a:pt x="174" y="256"/>
                    <a:pt x="191" y="223"/>
                  </a:cubicBezTo>
                  <a:cubicBezTo>
                    <a:pt x="207" y="207"/>
                    <a:pt x="224" y="170"/>
                    <a:pt x="224" y="137"/>
                  </a:cubicBezTo>
                  <a:cubicBezTo>
                    <a:pt x="240" y="104"/>
                    <a:pt x="224" y="66"/>
                    <a:pt x="207" y="50"/>
                  </a:cubicBezTo>
                  <a:cubicBezTo>
                    <a:pt x="191" y="33"/>
                    <a:pt x="174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5199025" y="26440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53" y="256"/>
                    <a:pt x="186" y="240"/>
                    <a:pt x="206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6" y="50"/>
                    <a:pt x="169" y="17"/>
                  </a:cubicBezTo>
                  <a:lnTo>
                    <a:pt x="153" y="17"/>
                  </a:ln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5202000" y="26765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87" y="1"/>
                    <a:pt x="67" y="21"/>
                  </a:cubicBezTo>
                  <a:cubicBezTo>
                    <a:pt x="34" y="38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04"/>
                  </a:cubicBezTo>
                  <a:lnTo>
                    <a:pt x="223" y="71"/>
                  </a:lnTo>
                  <a:cubicBezTo>
                    <a:pt x="207" y="54"/>
                    <a:pt x="190" y="21"/>
                    <a:pt x="153" y="21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5183975" y="2524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50" y="17"/>
                    <a:pt x="0" y="71"/>
                    <a:pt x="17" y="157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23"/>
                    <a:pt x="206" y="207"/>
                  </a:cubicBezTo>
                  <a:cubicBezTo>
                    <a:pt x="223" y="174"/>
                    <a:pt x="239" y="141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5157275" y="268080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39" y="1"/>
                  </a:moveTo>
                  <a:cubicBezTo>
                    <a:pt x="87" y="1"/>
                    <a:pt x="48" y="33"/>
                    <a:pt x="21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1" y="254"/>
                    <a:pt x="117" y="259"/>
                    <a:pt x="132" y="259"/>
                  </a:cubicBezTo>
                  <a:cubicBezTo>
                    <a:pt x="173" y="259"/>
                    <a:pt x="212" y="226"/>
                    <a:pt x="227" y="178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2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5146950" y="257492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14" y="1"/>
                  </a:moveTo>
                  <a:cubicBezTo>
                    <a:pt x="73" y="1"/>
                    <a:pt x="34" y="32"/>
                    <a:pt x="22" y="84"/>
                  </a:cubicBezTo>
                  <a:cubicBezTo>
                    <a:pt x="1" y="150"/>
                    <a:pt x="22" y="236"/>
                    <a:pt x="88" y="253"/>
                  </a:cubicBezTo>
                  <a:cubicBezTo>
                    <a:pt x="102" y="263"/>
                    <a:pt x="118" y="268"/>
                    <a:pt x="133" y="268"/>
                  </a:cubicBezTo>
                  <a:cubicBezTo>
                    <a:pt x="174" y="268"/>
                    <a:pt x="213" y="235"/>
                    <a:pt x="228" y="187"/>
                  </a:cubicBezTo>
                  <a:cubicBezTo>
                    <a:pt x="244" y="117"/>
                    <a:pt x="207" y="30"/>
                    <a:pt x="158" y="14"/>
                  </a:cubicBezTo>
                  <a:cubicBezTo>
                    <a:pt x="143" y="5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5151300" y="262340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06"/>
                    <a:pt x="54" y="239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57" y="256"/>
                    <a:pt x="190" y="239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5154700" y="2650700"/>
              <a:ext cx="5675" cy="6775"/>
            </a:xfrm>
            <a:custGeom>
              <a:avLst/>
              <a:gdLst/>
              <a:ahLst/>
              <a:cxnLst/>
              <a:rect l="l" t="t" r="r" b="b"/>
              <a:pathLst>
                <a:path w="227" h="271" extrusionOk="0">
                  <a:moveTo>
                    <a:pt x="114" y="1"/>
                  </a:moveTo>
                  <a:cubicBezTo>
                    <a:pt x="67" y="1"/>
                    <a:pt x="18" y="36"/>
                    <a:pt x="0" y="91"/>
                  </a:cubicBezTo>
                  <a:lnTo>
                    <a:pt x="0" y="145"/>
                  </a:lnTo>
                  <a:cubicBezTo>
                    <a:pt x="0" y="194"/>
                    <a:pt x="21" y="232"/>
                    <a:pt x="70" y="265"/>
                  </a:cubicBezTo>
                  <a:cubicBezTo>
                    <a:pt x="79" y="269"/>
                    <a:pt x="89" y="271"/>
                    <a:pt x="100" y="271"/>
                  </a:cubicBezTo>
                  <a:cubicBezTo>
                    <a:pt x="129" y="271"/>
                    <a:pt x="161" y="256"/>
                    <a:pt x="173" y="232"/>
                  </a:cubicBezTo>
                  <a:cubicBezTo>
                    <a:pt x="190" y="211"/>
                    <a:pt x="206" y="194"/>
                    <a:pt x="206" y="178"/>
                  </a:cubicBezTo>
                  <a:cubicBezTo>
                    <a:pt x="227" y="108"/>
                    <a:pt x="206" y="42"/>
                    <a:pt x="140" y="5"/>
                  </a:cubicBezTo>
                  <a:cubicBezTo>
                    <a:pt x="132" y="2"/>
                    <a:pt x="123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5146150" y="2544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4" y="240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0"/>
                  </a:cubicBezTo>
                  <a:cubicBezTo>
                    <a:pt x="239" y="191"/>
                    <a:pt x="239" y="104"/>
                    <a:pt x="206" y="54"/>
                  </a:cubicBezTo>
                  <a:cubicBezTo>
                    <a:pt x="190" y="34"/>
                    <a:pt x="190" y="17"/>
                    <a:pt x="173" y="17"/>
                  </a:cubicBezTo>
                  <a:cubicBezTo>
                    <a:pt x="157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5151300" y="25285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8" y="0"/>
                  </a:moveTo>
                  <a:cubicBezTo>
                    <a:pt x="120" y="0"/>
                    <a:pt x="111" y="4"/>
                    <a:pt x="103" y="12"/>
                  </a:cubicBezTo>
                  <a:cubicBezTo>
                    <a:pt x="54" y="12"/>
                    <a:pt x="0" y="83"/>
                    <a:pt x="17" y="148"/>
                  </a:cubicBezTo>
                  <a:cubicBezTo>
                    <a:pt x="17" y="186"/>
                    <a:pt x="33" y="219"/>
                    <a:pt x="54" y="235"/>
                  </a:cubicBezTo>
                  <a:cubicBezTo>
                    <a:pt x="87" y="252"/>
                    <a:pt x="103" y="272"/>
                    <a:pt x="136" y="272"/>
                  </a:cubicBezTo>
                  <a:cubicBezTo>
                    <a:pt x="206" y="252"/>
                    <a:pt x="239" y="186"/>
                    <a:pt x="223" y="115"/>
                  </a:cubicBezTo>
                  <a:cubicBezTo>
                    <a:pt x="223" y="83"/>
                    <a:pt x="206" y="45"/>
                    <a:pt x="190" y="29"/>
                  </a:cubicBezTo>
                  <a:cubicBezTo>
                    <a:pt x="173" y="29"/>
                    <a:pt x="173" y="12"/>
                    <a:pt x="157" y="12"/>
                  </a:cubicBezTo>
                  <a:cubicBezTo>
                    <a:pt x="147" y="4"/>
                    <a:pt x="137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5151300" y="24836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1"/>
                  </a:moveTo>
                  <a:cubicBezTo>
                    <a:pt x="124" y="1"/>
                    <a:pt x="114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33" y="216"/>
                    <a:pt x="87" y="265"/>
                    <a:pt x="136" y="265"/>
                  </a:cubicBezTo>
                  <a:cubicBezTo>
                    <a:pt x="173" y="249"/>
                    <a:pt x="206" y="232"/>
                    <a:pt x="223" y="216"/>
                  </a:cubicBezTo>
                  <a:cubicBezTo>
                    <a:pt x="239" y="179"/>
                    <a:pt x="239" y="146"/>
                    <a:pt x="239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3" y="10"/>
                  </a:lnTo>
                  <a:cubicBezTo>
                    <a:pt x="162" y="10"/>
                    <a:pt x="149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5150050" y="249905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7" y="179"/>
                    <a:pt x="34" y="216"/>
                    <a:pt x="50" y="233"/>
                  </a:cubicBezTo>
                  <a:cubicBezTo>
                    <a:pt x="67" y="249"/>
                    <a:pt x="104" y="266"/>
                    <a:pt x="137" y="266"/>
                  </a:cubicBezTo>
                  <a:cubicBezTo>
                    <a:pt x="170" y="249"/>
                    <a:pt x="186" y="233"/>
                    <a:pt x="207" y="216"/>
                  </a:cubicBezTo>
                  <a:cubicBezTo>
                    <a:pt x="223" y="179"/>
                    <a:pt x="223" y="146"/>
                    <a:pt x="223" y="113"/>
                  </a:cubicBezTo>
                  <a:cubicBezTo>
                    <a:pt x="223" y="76"/>
                    <a:pt x="207" y="43"/>
                    <a:pt x="186" y="27"/>
                  </a:cubicBezTo>
                  <a:cubicBezTo>
                    <a:pt x="170" y="27"/>
                    <a:pt x="170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5206750" y="253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1" y="0"/>
                  </a:moveTo>
                  <a:cubicBezTo>
                    <a:pt x="123" y="0"/>
                    <a:pt x="114" y="2"/>
                    <a:pt x="103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66" y="234"/>
                  </a:cubicBezTo>
                  <a:cubicBezTo>
                    <a:pt x="83" y="251"/>
                    <a:pt x="120" y="267"/>
                    <a:pt x="136" y="267"/>
                  </a:cubicBezTo>
                  <a:cubicBezTo>
                    <a:pt x="206" y="251"/>
                    <a:pt x="239" y="181"/>
                    <a:pt x="239" y="111"/>
                  </a:cubicBezTo>
                  <a:cubicBezTo>
                    <a:pt x="223" y="61"/>
                    <a:pt x="206" y="28"/>
                    <a:pt x="169" y="8"/>
                  </a:cubicBezTo>
                  <a:cubicBezTo>
                    <a:pt x="158" y="8"/>
                    <a:pt x="147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5177050" y="2539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1" y="223"/>
                  </a:cubicBezTo>
                  <a:cubicBezTo>
                    <a:pt x="224" y="207"/>
                    <a:pt x="224" y="174"/>
                    <a:pt x="240" y="137"/>
                  </a:cubicBezTo>
                  <a:cubicBezTo>
                    <a:pt x="240" y="104"/>
                    <a:pt x="224" y="71"/>
                    <a:pt x="207" y="54"/>
                  </a:cubicBezTo>
                  <a:cubicBezTo>
                    <a:pt x="191" y="34"/>
                    <a:pt x="191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5216125" y="25473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20" y="0"/>
                    <a:pt x="87" y="17"/>
                    <a:pt x="71" y="38"/>
                  </a:cubicBezTo>
                  <a:cubicBezTo>
                    <a:pt x="17" y="87"/>
                    <a:pt x="0" y="157"/>
                    <a:pt x="54" y="223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31" y="265"/>
                    <a:pt x="140" y="267"/>
                    <a:pt x="148" y="267"/>
                  </a:cubicBezTo>
                  <a:cubicBezTo>
                    <a:pt x="168" y="267"/>
                    <a:pt x="183" y="255"/>
                    <a:pt x="207" y="244"/>
                  </a:cubicBezTo>
                  <a:cubicBezTo>
                    <a:pt x="223" y="223"/>
                    <a:pt x="244" y="190"/>
                    <a:pt x="244" y="157"/>
                  </a:cubicBezTo>
                  <a:cubicBezTo>
                    <a:pt x="244" y="120"/>
                    <a:pt x="244" y="87"/>
                    <a:pt x="223" y="54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5205000" y="26272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7"/>
                    <a:pt x="70" y="38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4"/>
                    <a:pt x="87" y="260"/>
                    <a:pt x="120" y="260"/>
                  </a:cubicBezTo>
                  <a:cubicBezTo>
                    <a:pt x="153" y="260"/>
                    <a:pt x="173" y="260"/>
                    <a:pt x="206" y="244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5205825" y="2611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16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0" y="181"/>
                    <a:pt x="17" y="214"/>
                    <a:pt x="54" y="230"/>
                  </a:cubicBezTo>
                  <a:cubicBezTo>
                    <a:pt x="70" y="247"/>
                    <a:pt x="103" y="267"/>
                    <a:pt x="120" y="267"/>
                  </a:cubicBezTo>
                  <a:cubicBezTo>
                    <a:pt x="190" y="247"/>
                    <a:pt x="223" y="181"/>
                    <a:pt x="223" y="111"/>
                  </a:cubicBezTo>
                  <a:cubicBezTo>
                    <a:pt x="223" y="78"/>
                    <a:pt x="206" y="41"/>
                    <a:pt x="173" y="24"/>
                  </a:cubicBezTo>
                  <a:lnTo>
                    <a:pt x="157" y="8"/>
                  </a:lnTo>
                  <a:cubicBezTo>
                    <a:pt x="146" y="8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5159850" y="2587325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41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21" y="66"/>
                    <a:pt x="0" y="153"/>
                    <a:pt x="37" y="206"/>
                  </a:cubicBezTo>
                  <a:cubicBezTo>
                    <a:pt x="66" y="245"/>
                    <a:pt x="102" y="261"/>
                    <a:pt x="134" y="261"/>
                  </a:cubicBezTo>
                  <a:cubicBezTo>
                    <a:pt x="156" y="261"/>
                    <a:pt x="176" y="253"/>
                    <a:pt x="190" y="239"/>
                  </a:cubicBezTo>
                  <a:cubicBezTo>
                    <a:pt x="244" y="190"/>
                    <a:pt x="260" y="103"/>
                    <a:pt x="206" y="50"/>
                  </a:cubicBezTo>
                  <a:cubicBezTo>
                    <a:pt x="206" y="33"/>
                    <a:pt x="190" y="17"/>
                    <a:pt x="174" y="17"/>
                  </a:cubicBezTo>
                  <a:cubicBezTo>
                    <a:pt x="157" y="0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5157275" y="26370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0"/>
                  </a:moveTo>
                  <a:cubicBezTo>
                    <a:pt x="102" y="0"/>
                    <a:pt x="51" y="33"/>
                    <a:pt x="37" y="91"/>
                  </a:cubicBezTo>
                  <a:cubicBezTo>
                    <a:pt x="0" y="141"/>
                    <a:pt x="37" y="227"/>
                    <a:pt x="87" y="244"/>
                  </a:cubicBezTo>
                  <a:cubicBezTo>
                    <a:pt x="103" y="264"/>
                    <a:pt x="124" y="264"/>
                    <a:pt x="140" y="264"/>
                  </a:cubicBezTo>
                  <a:cubicBezTo>
                    <a:pt x="190" y="264"/>
                    <a:pt x="227" y="227"/>
                    <a:pt x="244" y="178"/>
                  </a:cubicBezTo>
                  <a:cubicBezTo>
                    <a:pt x="260" y="124"/>
                    <a:pt x="244" y="75"/>
                    <a:pt x="206" y="37"/>
                  </a:cubicBezTo>
                  <a:cubicBezTo>
                    <a:pt x="206" y="21"/>
                    <a:pt x="190" y="21"/>
                    <a:pt x="173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5163350" y="2619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6" y="0"/>
                  </a:moveTo>
                  <a:cubicBezTo>
                    <a:pt x="81" y="0"/>
                    <a:pt x="31" y="33"/>
                    <a:pt x="17" y="91"/>
                  </a:cubicBezTo>
                  <a:cubicBezTo>
                    <a:pt x="1" y="161"/>
                    <a:pt x="17" y="227"/>
                    <a:pt x="87" y="264"/>
                  </a:cubicBezTo>
                  <a:lnTo>
                    <a:pt x="137" y="264"/>
                  </a:lnTo>
                  <a:cubicBezTo>
                    <a:pt x="170" y="264"/>
                    <a:pt x="207" y="227"/>
                    <a:pt x="223" y="178"/>
                  </a:cubicBezTo>
                  <a:cubicBezTo>
                    <a:pt x="240" y="145"/>
                    <a:pt x="223" y="91"/>
                    <a:pt x="207" y="58"/>
                  </a:cubicBezTo>
                  <a:lnTo>
                    <a:pt x="153" y="4"/>
                  </a:lnTo>
                  <a:cubicBezTo>
                    <a:pt x="145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5175825" y="25116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20" y="1"/>
                  </a:moveTo>
                  <a:cubicBezTo>
                    <a:pt x="83" y="1"/>
                    <a:pt x="66" y="1"/>
                    <a:pt x="33" y="22"/>
                  </a:cubicBezTo>
                  <a:cubicBezTo>
                    <a:pt x="17" y="54"/>
                    <a:pt x="0" y="71"/>
                    <a:pt x="0" y="104"/>
                  </a:cubicBezTo>
                  <a:cubicBezTo>
                    <a:pt x="0" y="141"/>
                    <a:pt x="0" y="174"/>
                    <a:pt x="17" y="207"/>
                  </a:cubicBezTo>
                  <a:cubicBezTo>
                    <a:pt x="46" y="239"/>
                    <a:pt x="82" y="257"/>
                    <a:pt x="117" y="257"/>
                  </a:cubicBezTo>
                  <a:cubicBezTo>
                    <a:pt x="142" y="257"/>
                    <a:pt x="166" y="248"/>
                    <a:pt x="186" y="228"/>
                  </a:cubicBezTo>
                  <a:cubicBezTo>
                    <a:pt x="223" y="191"/>
                    <a:pt x="240" y="104"/>
                    <a:pt x="207" y="54"/>
                  </a:cubicBezTo>
                  <a:cubicBezTo>
                    <a:pt x="186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5128925" y="27651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1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21" y="87"/>
                    <a:pt x="0" y="153"/>
                    <a:pt x="54" y="223"/>
                  </a:cubicBezTo>
                  <a:cubicBezTo>
                    <a:pt x="71" y="239"/>
                    <a:pt x="87" y="256"/>
                    <a:pt x="124" y="256"/>
                  </a:cubicBezTo>
                  <a:cubicBezTo>
                    <a:pt x="134" y="261"/>
                    <a:pt x="142" y="263"/>
                    <a:pt x="150" y="263"/>
                  </a:cubicBezTo>
                  <a:cubicBezTo>
                    <a:pt x="168" y="263"/>
                    <a:pt x="183" y="251"/>
                    <a:pt x="207" y="239"/>
                  </a:cubicBezTo>
                  <a:cubicBezTo>
                    <a:pt x="227" y="206"/>
                    <a:pt x="244" y="190"/>
                    <a:pt x="244" y="153"/>
                  </a:cubicBezTo>
                  <a:cubicBezTo>
                    <a:pt x="244" y="120"/>
                    <a:pt x="244" y="87"/>
                    <a:pt x="227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57" y="17"/>
                    <a:pt x="157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5262925" y="2614725"/>
              <a:ext cx="3525" cy="6525"/>
            </a:xfrm>
            <a:custGeom>
              <a:avLst/>
              <a:gdLst/>
              <a:ahLst/>
              <a:cxnLst/>
              <a:rect l="l" t="t" r="r" b="b"/>
              <a:pathLst>
                <a:path w="141" h="261" extrusionOk="0">
                  <a:moveTo>
                    <a:pt x="103" y="1"/>
                  </a:moveTo>
                  <a:cubicBezTo>
                    <a:pt x="70" y="21"/>
                    <a:pt x="54" y="54"/>
                    <a:pt x="37" y="87"/>
                  </a:cubicBezTo>
                  <a:cubicBezTo>
                    <a:pt x="0" y="157"/>
                    <a:pt x="37" y="228"/>
                    <a:pt x="87" y="261"/>
                  </a:cubicBezTo>
                  <a:lnTo>
                    <a:pt x="140" y="261"/>
                  </a:lnTo>
                  <a:cubicBezTo>
                    <a:pt x="140" y="174"/>
                    <a:pt x="124" y="87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5114400" y="27675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5" y="0"/>
                  </a:moveTo>
                  <a:cubicBezTo>
                    <a:pt x="79" y="0"/>
                    <a:pt x="42" y="2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190" y="23"/>
                    <a:pt x="190" y="23"/>
                    <a:pt x="169" y="6"/>
                  </a:cubicBezTo>
                  <a:cubicBezTo>
                    <a:pt x="154" y="2"/>
                    <a:pt x="139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5169325" y="27758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87" y="1"/>
                    <a:pt x="87" y="17"/>
                    <a:pt x="71" y="17"/>
                  </a:cubicBezTo>
                  <a:cubicBezTo>
                    <a:pt x="34" y="34"/>
                    <a:pt x="1" y="87"/>
                    <a:pt x="1" y="153"/>
                  </a:cubicBezTo>
                  <a:cubicBezTo>
                    <a:pt x="17" y="191"/>
                    <a:pt x="34" y="224"/>
                    <a:pt x="54" y="240"/>
                  </a:cubicBezTo>
                  <a:cubicBezTo>
                    <a:pt x="66" y="252"/>
                    <a:pt x="85" y="265"/>
                    <a:pt x="108" y="265"/>
                  </a:cubicBezTo>
                  <a:cubicBezTo>
                    <a:pt x="117" y="265"/>
                    <a:pt x="127" y="263"/>
                    <a:pt x="137" y="256"/>
                  </a:cubicBezTo>
                  <a:cubicBezTo>
                    <a:pt x="190" y="256"/>
                    <a:pt x="240" y="191"/>
                    <a:pt x="223" y="120"/>
                  </a:cubicBezTo>
                  <a:lnTo>
                    <a:pt x="223" y="87"/>
                  </a:lnTo>
                  <a:cubicBezTo>
                    <a:pt x="207" y="50"/>
                    <a:pt x="190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5132425" y="27947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96" y="260"/>
                    <a:pt x="105" y="261"/>
                    <a:pt x="114" y="261"/>
                  </a:cubicBezTo>
                  <a:cubicBezTo>
                    <a:pt x="160" y="261"/>
                    <a:pt x="212" y="229"/>
                    <a:pt x="240" y="171"/>
                  </a:cubicBezTo>
                  <a:cubicBezTo>
                    <a:pt x="256" y="117"/>
                    <a:pt x="223" y="34"/>
                    <a:pt x="170" y="14"/>
                  </a:cubicBezTo>
                  <a:cubicBezTo>
                    <a:pt x="157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5094600" y="2785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4" y="251"/>
                    <a:pt x="83" y="263"/>
                    <a:pt x="114" y="263"/>
                  </a:cubicBezTo>
                  <a:cubicBezTo>
                    <a:pt x="140" y="263"/>
                    <a:pt x="166" y="255"/>
                    <a:pt x="190" y="240"/>
                  </a:cubicBezTo>
                  <a:cubicBezTo>
                    <a:pt x="240" y="190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5089450" y="2760475"/>
              <a:ext cx="6525" cy="6450"/>
            </a:xfrm>
            <a:custGeom>
              <a:avLst/>
              <a:gdLst/>
              <a:ahLst/>
              <a:cxnLst/>
              <a:rect l="l" t="t" r="r" b="b"/>
              <a:pathLst>
                <a:path w="261" h="258" extrusionOk="0">
                  <a:moveTo>
                    <a:pt x="129" y="0"/>
                  </a:moveTo>
                  <a:cubicBezTo>
                    <a:pt x="88" y="0"/>
                    <a:pt x="49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cubicBezTo>
                    <a:pt x="100" y="256"/>
                    <a:pt x="113" y="258"/>
                    <a:pt x="124" y="258"/>
                  </a:cubicBezTo>
                  <a:cubicBezTo>
                    <a:pt x="175" y="258"/>
                    <a:pt x="213" y="223"/>
                    <a:pt x="240" y="170"/>
                  </a:cubicBezTo>
                  <a:cubicBezTo>
                    <a:pt x="260" y="100"/>
                    <a:pt x="223" y="29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5107475" y="275440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71" y="17"/>
                    <a:pt x="55" y="33"/>
                    <a:pt x="34" y="50"/>
                  </a:cubicBezTo>
                  <a:cubicBezTo>
                    <a:pt x="17" y="83"/>
                    <a:pt x="1" y="120"/>
                    <a:pt x="1" y="153"/>
                  </a:cubicBezTo>
                  <a:cubicBezTo>
                    <a:pt x="17" y="186"/>
                    <a:pt x="34" y="223"/>
                    <a:pt x="55" y="239"/>
                  </a:cubicBezTo>
                  <a:cubicBezTo>
                    <a:pt x="66" y="251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6"/>
                  </a:cubicBezTo>
                  <a:cubicBezTo>
                    <a:pt x="191" y="256"/>
                    <a:pt x="240" y="186"/>
                    <a:pt x="224" y="120"/>
                  </a:cubicBezTo>
                  <a:cubicBezTo>
                    <a:pt x="224" y="83"/>
                    <a:pt x="207" y="50"/>
                    <a:pt x="191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5136250" y="27487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70" y="1"/>
                    <a:pt x="37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5101925" y="27719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23" y="87"/>
                    <a:pt x="206" y="54"/>
                    <a:pt x="173" y="37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5097600" y="28179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9" y="1"/>
                  </a:moveTo>
                  <a:cubicBezTo>
                    <a:pt x="87" y="1"/>
                    <a:pt x="44" y="32"/>
                    <a:pt x="17" y="84"/>
                  </a:cubicBezTo>
                  <a:cubicBezTo>
                    <a:pt x="0" y="154"/>
                    <a:pt x="37" y="220"/>
                    <a:pt x="87" y="257"/>
                  </a:cubicBezTo>
                  <a:lnTo>
                    <a:pt x="140" y="257"/>
                  </a:lnTo>
                  <a:cubicBezTo>
                    <a:pt x="173" y="257"/>
                    <a:pt x="223" y="220"/>
                    <a:pt x="243" y="187"/>
                  </a:cubicBezTo>
                  <a:cubicBezTo>
                    <a:pt x="243" y="137"/>
                    <a:pt x="243" y="84"/>
                    <a:pt x="206" y="51"/>
                  </a:cubicBezTo>
                  <a:cubicBezTo>
                    <a:pt x="206" y="34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5139750" y="27791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42" y="1"/>
                  </a:moveTo>
                  <a:cubicBezTo>
                    <a:pt x="97" y="1"/>
                    <a:pt x="47" y="31"/>
                    <a:pt x="33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101" y="257"/>
                    <a:pt x="119" y="261"/>
                    <a:pt x="135" y="261"/>
                  </a:cubicBezTo>
                  <a:cubicBezTo>
                    <a:pt x="180" y="261"/>
                    <a:pt x="215" y="230"/>
                    <a:pt x="240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61" y="2"/>
                    <a:pt x="151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5162425" y="279377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7" y="0"/>
                  </a:moveTo>
                  <a:cubicBezTo>
                    <a:pt x="102" y="0"/>
                    <a:pt x="51" y="33"/>
                    <a:pt x="38" y="91"/>
                  </a:cubicBezTo>
                  <a:cubicBezTo>
                    <a:pt x="0" y="140"/>
                    <a:pt x="38" y="227"/>
                    <a:pt x="87" y="244"/>
                  </a:cubicBezTo>
                  <a:cubicBezTo>
                    <a:pt x="106" y="254"/>
                    <a:pt x="124" y="258"/>
                    <a:pt x="140" y="258"/>
                  </a:cubicBezTo>
                  <a:cubicBezTo>
                    <a:pt x="183" y="258"/>
                    <a:pt x="217" y="226"/>
                    <a:pt x="244" y="178"/>
                  </a:cubicBezTo>
                  <a:cubicBezTo>
                    <a:pt x="260" y="107"/>
                    <a:pt x="227" y="37"/>
                    <a:pt x="174" y="4"/>
                  </a:cubicBezTo>
                  <a:cubicBezTo>
                    <a:pt x="165" y="2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5166350" y="274315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17"/>
                    <a:pt x="0" y="87"/>
                    <a:pt x="0" y="158"/>
                  </a:cubicBezTo>
                  <a:cubicBezTo>
                    <a:pt x="0" y="191"/>
                    <a:pt x="17" y="224"/>
                    <a:pt x="50" y="244"/>
                  </a:cubicBezTo>
                  <a:cubicBezTo>
                    <a:pt x="64" y="256"/>
                    <a:pt x="85" y="267"/>
                    <a:pt x="102" y="267"/>
                  </a:cubicBezTo>
                  <a:cubicBezTo>
                    <a:pt x="109" y="267"/>
                    <a:pt x="115" y="265"/>
                    <a:pt x="120" y="261"/>
                  </a:cubicBezTo>
                  <a:cubicBezTo>
                    <a:pt x="153" y="261"/>
                    <a:pt x="190" y="244"/>
                    <a:pt x="206" y="207"/>
                  </a:cubicBezTo>
                  <a:cubicBezTo>
                    <a:pt x="223" y="191"/>
                    <a:pt x="223" y="158"/>
                    <a:pt x="223" y="120"/>
                  </a:cubicBezTo>
                  <a:cubicBezTo>
                    <a:pt x="223" y="87"/>
                    <a:pt x="206" y="55"/>
                    <a:pt x="173" y="38"/>
                  </a:cubicBezTo>
                  <a:cubicBezTo>
                    <a:pt x="173" y="17"/>
                    <a:pt x="153" y="17"/>
                    <a:pt x="153" y="17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5153875" y="27762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70"/>
                    <a:pt x="0" y="157"/>
                    <a:pt x="33" y="207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36" y="260"/>
                    <a:pt x="173" y="260"/>
                    <a:pt x="190" y="239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5159025" y="27603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66" y="251"/>
                    <a:pt x="85" y="265"/>
                    <a:pt x="107" y="265"/>
                  </a:cubicBezTo>
                  <a:cubicBezTo>
                    <a:pt x="117" y="265"/>
                    <a:pt x="127" y="262"/>
                    <a:pt x="136" y="256"/>
                  </a:cubicBezTo>
                  <a:cubicBezTo>
                    <a:pt x="190" y="256"/>
                    <a:pt x="239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150875" y="2745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9" y="1"/>
                  </a:moveTo>
                  <a:cubicBezTo>
                    <a:pt x="86" y="1"/>
                    <a:pt x="65" y="13"/>
                    <a:pt x="50" y="28"/>
                  </a:cubicBezTo>
                  <a:cubicBezTo>
                    <a:pt x="1" y="78"/>
                    <a:pt x="1" y="164"/>
                    <a:pt x="34" y="214"/>
                  </a:cubicBezTo>
                  <a:cubicBezTo>
                    <a:pt x="50" y="251"/>
                    <a:pt x="87" y="267"/>
                    <a:pt x="104" y="267"/>
                  </a:cubicBezTo>
                  <a:cubicBezTo>
                    <a:pt x="137" y="267"/>
                    <a:pt x="174" y="251"/>
                    <a:pt x="190" y="234"/>
                  </a:cubicBezTo>
                  <a:cubicBezTo>
                    <a:pt x="223" y="214"/>
                    <a:pt x="223" y="181"/>
                    <a:pt x="240" y="148"/>
                  </a:cubicBezTo>
                  <a:cubicBezTo>
                    <a:pt x="240" y="111"/>
                    <a:pt x="223" y="78"/>
                    <a:pt x="207" y="45"/>
                  </a:cubicBezTo>
                  <a:cubicBezTo>
                    <a:pt x="190" y="28"/>
                    <a:pt x="190" y="28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5141800" y="2762350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23" y="1"/>
                  </a:moveTo>
                  <a:cubicBezTo>
                    <a:pt x="117" y="1"/>
                    <a:pt x="111" y="3"/>
                    <a:pt x="104" y="8"/>
                  </a:cubicBezTo>
                  <a:cubicBezTo>
                    <a:pt x="87" y="8"/>
                    <a:pt x="54" y="25"/>
                    <a:pt x="38" y="41"/>
                  </a:cubicBezTo>
                  <a:cubicBezTo>
                    <a:pt x="21" y="57"/>
                    <a:pt x="1" y="111"/>
                    <a:pt x="21" y="144"/>
                  </a:cubicBezTo>
                  <a:cubicBezTo>
                    <a:pt x="21" y="177"/>
                    <a:pt x="38" y="214"/>
                    <a:pt x="54" y="231"/>
                  </a:cubicBezTo>
                  <a:cubicBezTo>
                    <a:pt x="87" y="247"/>
                    <a:pt x="104" y="264"/>
                    <a:pt x="141" y="264"/>
                  </a:cubicBezTo>
                  <a:cubicBezTo>
                    <a:pt x="190" y="247"/>
                    <a:pt x="228" y="198"/>
                    <a:pt x="228" y="128"/>
                  </a:cubicBezTo>
                  <a:lnTo>
                    <a:pt x="228" y="111"/>
                  </a:lnTo>
                  <a:cubicBezTo>
                    <a:pt x="228" y="57"/>
                    <a:pt x="190" y="25"/>
                    <a:pt x="158" y="8"/>
                  </a:cubicBezTo>
                  <a:cubicBezTo>
                    <a:pt x="147" y="8"/>
                    <a:pt x="136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5144900" y="2718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20" y="0"/>
                  </a:moveTo>
                  <a:cubicBezTo>
                    <a:pt x="104" y="0"/>
                    <a:pt x="66" y="0"/>
                    <a:pt x="50" y="17"/>
                  </a:cubicBezTo>
                  <a:cubicBezTo>
                    <a:pt x="17" y="50"/>
                    <a:pt x="1" y="66"/>
                    <a:pt x="1" y="103"/>
                  </a:cubicBezTo>
                  <a:cubicBezTo>
                    <a:pt x="1" y="153"/>
                    <a:pt x="17" y="169"/>
                    <a:pt x="34" y="206"/>
                  </a:cubicBezTo>
                  <a:cubicBezTo>
                    <a:pt x="50" y="239"/>
                    <a:pt x="66" y="256"/>
                    <a:pt x="104" y="256"/>
                  </a:cubicBezTo>
                  <a:cubicBezTo>
                    <a:pt x="137" y="256"/>
                    <a:pt x="153" y="239"/>
                    <a:pt x="186" y="223"/>
                  </a:cubicBezTo>
                  <a:cubicBezTo>
                    <a:pt x="223" y="186"/>
                    <a:pt x="240" y="103"/>
                    <a:pt x="207" y="50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5112650" y="27849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04" y="1"/>
                  </a:moveTo>
                  <a:cubicBezTo>
                    <a:pt x="87" y="1"/>
                    <a:pt x="70" y="6"/>
                    <a:pt x="54" y="16"/>
                  </a:cubicBezTo>
                  <a:cubicBezTo>
                    <a:pt x="33" y="33"/>
                    <a:pt x="17" y="66"/>
                    <a:pt x="0" y="82"/>
                  </a:cubicBezTo>
                  <a:lnTo>
                    <a:pt x="0" y="169"/>
                  </a:lnTo>
                  <a:cubicBezTo>
                    <a:pt x="17" y="202"/>
                    <a:pt x="33" y="239"/>
                    <a:pt x="70" y="255"/>
                  </a:cubicBezTo>
                  <a:cubicBezTo>
                    <a:pt x="83" y="264"/>
                    <a:pt x="98" y="268"/>
                    <a:pt x="113" y="268"/>
                  </a:cubicBezTo>
                  <a:cubicBezTo>
                    <a:pt x="153" y="268"/>
                    <a:pt x="194" y="237"/>
                    <a:pt x="206" y="185"/>
                  </a:cubicBezTo>
                  <a:cubicBezTo>
                    <a:pt x="239" y="119"/>
                    <a:pt x="206" y="33"/>
                    <a:pt x="157" y="16"/>
                  </a:cubicBezTo>
                  <a:cubicBezTo>
                    <a:pt x="138" y="6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5059350" y="2761300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22" y="0"/>
                  </a:moveTo>
                  <a:cubicBezTo>
                    <a:pt x="78" y="0"/>
                    <a:pt x="45" y="32"/>
                    <a:pt x="21" y="83"/>
                  </a:cubicBezTo>
                  <a:cubicBezTo>
                    <a:pt x="1" y="153"/>
                    <a:pt x="38" y="240"/>
                    <a:pt x="87" y="256"/>
                  </a:cubicBezTo>
                  <a:cubicBezTo>
                    <a:pt x="101" y="265"/>
                    <a:pt x="116" y="269"/>
                    <a:pt x="131" y="269"/>
                  </a:cubicBezTo>
                  <a:cubicBezTo>
                    <a:pt x="173" y="269"/>
                    <a:pt x="212" y="238"/>
                    <a:pt x="227" y="186"/>
                  </a:cubicBezTo>
                  <a:cubicBezTo>
                    <a:pt x="260" y="116"/>
                    <a:pt x="227" y="34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5055950" y="27318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17" y="78"/>
                    <a:pt x="0" y="160"/>
                    <a:pt x="33" y="214"/>
                  </a:cubicBezTo>
                  <a:cubicBezTo>
                    <a:pt x="71" y="247"/>
                    <a:pt x="87" y="263"/>
                    <a:pt x="120" y="263"/>
                  </a:cubicBezTo>
                  <a:cubicBezTo>
                    <a:pt x="157" y="263"/>
                    <a:pt x="174" y="247"/>
                    <a:pt x="207" y="230"/>
                  </a:cubicBezTo>
                  <a:cubicBezTo>
                    <a:pt x="223" y="214"/>
                    <a:pt x="240" y="181"/>
                    <a:pt x="240" y="144"/>
                  </a:cubicBezTo>
                  <a:cubicBezTo>
                    <a:pt x="240" y="111"/>
                    <a:pt x="240" y="78"/>
                    <a:pt x="223" y="41"/>
                  </a:cubicBezTo>
                  <a:cubicBezTo>
                    <a:pt x="207" y="24"/>
                    <a:pt x="190" y="24"/>
                    <a:pt x="174" y="8"/>
                  </a:cubicBezTo>
                  <a:lnTo>
                    <a:pt x="137" y="8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060275" y="2809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40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5063275" y="271522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70" y="21"/>
                    <a:pt x="33" y="38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27"/>
                    <a:pt x="33" y="244"/>
                  </a:cubicBezTo>
                  <a:cubicBezTo>
                    <a:pt x="59" y="256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90" y="260"/>
                    <a:pt x="223" y="190"/>
                    <a:pt x="223" y="124"/>
                  </a:cubicBezTo>
                  <a:cubicBezTo>
                    <a:pt x="206" y="87"/>
                    <a:pt x="190" y="54"/>
                    <a:pt x="173" y="38"/>
                  </a:cubicBezTo>
                  <a:cubicBezTo>
                    <a:pt x="173" y="21"/>
                    <a:pt x="153" y="21"/>
                    <a:pt x="153" y="21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5053375" y="2781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6" y="260"/>
                  </a:cubicBezTo>
                  <a:cubicBezTo>
                    <a:pt x="157" y="260"/>
                    <a:pt x="190" y="240"/>
                    <a:pt x="207" y="207"/>
                  </a:cubicBezTo>
                  <a:cubicBezTo>
                    <a:pt x="223" y="174"/>
                    <a:pt x="223" y="137"/>
                    <a:pt x="223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5086050" y="2727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37"/>
                  </a:cubicBezTo>
                  <a:cubicBezTo>
                    <a:pt x="17" y="174"/>
                    <a:pt x="17" y="207"/>
                    <a:pt x="50" y="22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69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5146150" y="2474750"/>
              <a:ext cx="2175" cy="850"/>
            </a:xfrm>
            <a:custGeom>
              <a:avLst/>
              <a:gdLst/>
              <a:ahLst/>
              <a:cxnLst/>
              <a:rect l="l" t="t" r="r" b="b"/>
              <a:pathLst>
                <a:path w="87" h="34" extrusionOk="0">
                  <a:moveTo>
                    <a:pt x="0" y="1"/>
                  </a:moveTo>
                  <a:cubicBezTo>
                    <a:pt x="5" y="1"/>
                    <a:pt x="11" y="2"/>
                    <a:pt x="18" y="4"/>
                  </a:cubicBezTo>
                  <a:lnTo>
                    <a:pt x="18" y="4"/>
                  </a:lnTo>
                  <a:cubicBezTo>
                    <a:pt x="18" y="3"/>
                    <a:pt x="17" y="2"/>
                    <a:pt x="16" y="1"/>
                  </a:cubicBezTo>
                  <a:close/>
                  <a:moveTo>
                    <a:pt x="18" y="4"/>
                  </a:moveTo>
                  <a:cubicBezTo>
                    <a:pt x="35" y="34"/>
                    <a:pt x="55" y="34"/>
                    <a:pt x="87" y="34"/>
                  </a:cubicBezTo>
                  <a:cubicBezTo>
                    <a:pt x="63" y="22"/>
                    <a:pt x="37" y="10"/>
                    <a:pt x="1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5104900" y="2460650"/>
              <a:ext cx="5600" cy="4250"/>
            </a:xfrm>
            <a:custGeom>
              <a:avLst/>
              <a:gdLst/>
              <a:ahLst/>
              <a:cxnLst/>
              <a:rect l="l" t="t" r="r" b="b"/>
              <a:pathLst>
                <a:path w="224" h="170" extrusionOk="0">
                  <a:moveTo>
                    <a:pt x="17" y="0"/>
                  </a:moveTo>
                  <a:cubicBezTo>
                    <a:pt x="17" y="17"/>
                    <a:pt x="1" y="33"/>
                    <a:pt x="17" y="66"/>
                  </a:cubicBezTo>
                  <a:cubicBezTo>
                    <a:pt x="17" y="103"/>
                    <a:pt x="34" y="120"/>
                    <a:pt x="54" y="153"/>
                  </a:cubicBezTo>
                  <a:cubicBezTo>
                    <a:pt x="87" y="169"/>
                    <a:pt x="104" y="169"/>
                    <a:pt x="137" y="169"/>
                  </a:cubicBezTo>
                  <a:cubicBezTo>
                    <a:pt x="190" y="153"/>
                    <a:pt x="223" y="120"/>
                    <a:pt x="223" y="50"/>
                  </a:cubicBezTo>
                  <a:cubicBezTo>
                    <a:pt x="158" y="33"/>
                    <a:pt x="87" y="17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5052950" y="2796850"/>
              <a:ext cx="4775" cy="6525"/>
            </a:xfrm>
            <a:custGeom>
              <a:avLst/>
              <a:gdLst/>
              <a:ahLst/>
              <a:cxnLst/>
              <a:rect l="l" t="t" r="r" b="b"/>
              <a:pathLst>
                <a:path w="191" h="261" extrusionOk="0">
                  <a:moveTo>
                    <a:pt x="50" y="1"/>
                  </a:moveTo>
                  <a:cubicBezTo>
                    <a:pt x="34" y="1"/>
                    <a:pt x="17" y="17"/>
                    <a:pt x="1" y="34"/>
                  </a:cubicBezTo>
                  <a:lnTo>
                    <a:pt x="1" y="224"/>
                  </a:lnTo>
                  <a:lnTo>
                    <a:pt x="1" y="240"/>
                  </a:lnTo>
                  <a:cubicBezTo>
                    <a:pt x="34" y="261"/>
                    <a:pt x="50" y="261"/>
                    <a:pt x="87" y="261"/>
                  </a:cubicBezTo>
                  <a:cubicBezTo>
                    <a:pt x="120" y="261"/>
                    <a:pt x="137" y="240"/>
                    <a:pt x="153" y="207"/>
                  </a:cubicBezTo>
                  <a:cubicBezTo>
                    <a:pt x="174" y="174"/>
                    <a:pt x="191" y="137"/>
                    <a:pt x="191" y="104"/>
                  </a:cubicBezTo>
                  <a:cubicBezTo>
                    <a:pt x="174" y="71"/>
                    <a:pt x="153" y="55"/>
                    <a:pt x="137" y="17"/>
                  </a:cubicBezTo>
                  <a:cubicBezTo>
                    <a:pt x="137" y="17"/>
                    <a:pt x="120" y="1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5079975" y="2789550"/>
              <a:ext cx="5675" cy="6500"/>
            </a:xfrm>
            <a:custGeom>
              <a:avLst/>
              <a:gdLst/>
              <a:ahLst/>
              <a:cxnLst/>
              <a:rect l="l" t="t" r="r" b="b"/>
              <a:pathLst>
                <a:path w="227" h="260" extrusionOk="0">
                  <a:moveTo>
                    <a:pt x="87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06"/>
                    <a:pt x="54" y="243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43"/>
                    <a:pt x="227" y="173"/>
                    <a:pt x="227" y="103"/>
                  </a:cubicBezTo>
                  <a:cubicBezTo>
                    <a:pt x="227" y="70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071825" y="26848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20" y="0"/>
                  </a:moveTo>
                  <a:cubicBezTo>
                    <a:pt x="87" y="0"/>
                    <a:pt x="70" y="17"/>
                    <a:pt x="37" y="33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0" y="186"/>
                    <a:pt x="17" y="206"/>
                  </a:cubicBezTo>
                  <a:cubicBezTo>
                    <a:pt x="37" y="239"/>
                    <a:pt x="70" y="256"/>
                    <a:pt x="103" y="256"/>
                  </a:cubicBezTo>
                  <a:cubicBezTo>
                    <a:pt x="120" y="256"/>
                    <a:pt x="157" y="256"/>
                    <a:pt x="174" y="239"/>
                  </a:cubicBezTo>
                  <a:cubicBezTo>
                    <a:pt x="223" y="186"/>
                    <a:pt x="244" y="103"/>
                    <a:pt x="190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5077400" y="28093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21" y="50"/>
                    <a:pt x="21" y="87"/>
                    <a:pt x="0" y="120"/>
                  </a:cubicBezTo>
                  <a:cubicBezTo>
                    <a:pt x="0" y="153"/>
                    <a:pt x="21" y="190"/>
                    <a:pt x="37" y="207"/>
                  </a:cubicBezTo>
                  <a:cubicBezTo>
                    <a:pt x="56" y="248"/>
                    <a:pt x="88" y="265"/>
                    <a:pt x="121" y="265"/>
                  </a:cubicBezTo>
                  <a:cubicBezTo>
                    <a:pt x="144" y="265"/>
                    <a:pt x="169" y="256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cubicBezTo>
                    <a:pt x="157" y="1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5081300" y="2773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40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40"/>
                    <a:pt x="34" y="227"/>
                    <a:pt x="87" y="243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1" y="258"/>
                    <a:pt x="211" y="225"/>
                    <a:pt x="223" y="177"/>
                  </a:cubicBezTo>
                  <a:cubicBezTo>
                    <a:pt x="256" y="107"/>
                    <a:pt x="223" y="37"/>
                    <a:pt x="174" y="4"/>
                  </a:cubicBezTo>
                  <a:cubicBezTo>
                    <a:pt x="162" y="1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5067075" y="27762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39"/>
                  </a:cubicBezTo>
                  <a:cubicBezTo>
                    <a:pt x="66" y="254"/>
                    <a:pt x="86" y="267"/>
                    <a:pt x="110" y="267"/>
                  </a:cubicBezTo>
                  <a:cubicBezTo>
                    <a:pt x="120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068825" y="27290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4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90"/>
                    <a:pt x="34" y="206"/>
                    <a:pt x="54" y="239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23" y="66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5066675" y="2792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21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61"/>
                    <a:pt x="190" y="228"/>
                  </a:cubicBezTo>
                  <a:cubicBezTo>
                    <a:pt x="243" y="190"/>
                    <a:pt x="243" y="104"/>
                    <a:pt x="206" y="54"/>
                  </a:cubicBezTo>
                  <a:cubicBezTo>
                    <a:pt x="190" y="38"/>
                    <a:pt x="190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5066675" y="2745825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20"/>
                    <a:pt x="87" y="257"/>
                  </a:cubicBezTo>
                  <a:cubicBezTo>
                    <a:pt x="99" y="260"/>
                    <a:pt x="110" y="261"/>
                    <a:pt x="121" y="261"/>
                  </a:cubicBezTo>
                  <a:cubicBezTo>
                    <a:pt x="173" y="261"/>
                    <a:pt x="213" y="228"/>
                    <a:pt x="243" y="170"/>
                  </a:cubicBezTo>
                  <a:cubicBezTo>
                    <a:pt x="260" y="100"/>
                    <a:pt x="223" y="34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24700" y="27800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32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59"/>
                    <a:pt x="33" y="229"/>
                    <a:pt x="87" y="262"/>
                  </a:cubicBezTo>
                  <a:cubicBezTo>
                    <a:pt x="95" y="264"/>
                    <a:pt x="104" y="266"/>
                    <a:pt x="114" y="266"/>
                  </a:cubicBezTo>
                  <a:cubicBezTo>
                    <a:pt x="159" y="266"/>
                    <a:pt x="209" y="233"/>
                    <a:pt x="223" y="175"/>
                  </a:cubicBezTo>
                  <a:cubicBezTo>
                    <a:pt x="240" y="109"/>
                    <a:pt x="223" y="39"/>
                    <a:pt x="169" y="6"/>
                  </a:cubicBezTo>
                  <a:cubicBezTo>
                    <a:pt x="157" y="2"/>
                    <a:pt x="145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068425" y="2824475"/>
              <a:ext cx="5175" cy="2100"/>
            </a:xfrm>
            <a:custGeom>
              <a:avLst/>
              <a:gdLst/>
              <a:ahLst/>
              <a:cxnLst/>
              <a:rect l="l" t="t" r="r" b="b"/>
              <a:pathLst>
                <a:path w="207" h="84" extrusionOk="0">
                  <a:moveTo>
                    <a:pt x="120" y="1"/>
                  </a:moveTo>
                  <a:cubicBezTo>
                    <a:pt x="108" y="1"/>
                    <a:pt x="95" y="5"/>
                    <a:pt x="87" y="13"/>
                  </a:cubicBezTo>
                  <a:cubicBezTo>
                    <a:pt x="70" y="13"/>
                    <a:pt x="33" y="30"/>
                    <a:pt x="17" y="63"/>
                  </a:cubicBezTo>
                  <a:lnTo>
                    <a:pt x="0" y="83"/>
                  </a:lnTo>
                  <a:lnTo>
                    <a:pt x="206" y="83"/>
                  </a:lnTo>
                  <a:cubicBezTo>
                    <a:pt x="206" y="63"/>
                    <a:pt x="190" y="46"/>
                    <a:pt x="173" y="30"/>
                  </a:cubicBezTo>
                  <a:lnTo>
                    <a:pt x="153" y="13"/>
                  </a:lnTo>
                  <a:cubicBezTo>
                    <a:pt x="145" y="5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263425" y="2665025"/>
              <a:ext cx="2100" cy="5600"/>
            </a:xfrm>
            <a:custGeom>
              <a:avLst/>
              <a:gdLst/>
              <a:ahLst/>
              <a:cxnLst/>
              <a:rect l="l" t="t" r="r" b="b"/>
              <a:pathLst>
                <a:path w="84" h="224" extrusionOk="0">
                  <a:moveTo>
                    <a:pt x="83" y="1"/>
                  </a:moveTo>
                  <a:lnTo>
                    <a:pt x="83" y="1"/>
                  </a:lnTo>
                  <a:cubicBezTo>
                    <a:pt x="34" y="34"/>
                    <a:pt x="1" y="87"/>
                    <a:pt x="17" y="153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50" y="153"/>
                    <a:pt x="67" y="87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5085625" y="2821800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lnTo>
                    <a:pt x="17" y="170"/>
                  </a:lnTo>
                  <a:cubicBezTo>
                    <a:pt x="83" y="170"/>
                    <a:pt x="170" y="153"/>
                    <a:pt x="240" y="153"/>
                  </a:cubicBezTo>
                  <a:lnTo>
                    <a:pt x="240" y="120"/>
                  </a:lnTo>
                  <a:cubicBezTo>
                    <a:pt x="223" y="87"/>
                    <a:pt x="223" y="50"/>
                    <a:pt x="186" y="34"/>
                  </a:cubicBezTo>
                  <a:cubicBezTo>
                    <a:pt x="186" y="17"/>
                    <a:pt x="170" y="17"/>
                    <a:pt x="170" y="17"/>
                  </a:cubicBezTo>
                  <a:cubicBezTo>
                    <a:pt x="153" y="1"/>
                    <a:pt x="137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253125" y="2602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4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1" y="159"/>
                    <a:pt x="17" y="229"/>
                    <a:pt x="83" y="262"/>
                  </a:cubicBezTo>
                  <a:lnTo>
                    <a:pt x="137" y="262"/>
                  </a:lnTo>
                  <a:cubicBezTo>
                    <a:pt x="170" y="262"/>
                    <a:pt x="207" y="229"/>
                    <a:pt x="223" y="175"/>
                  </a:cubicBezTo>
                  <a:cubicBezTo>
                    <a:pt x="240" y="126"/>
                    <a:pt x="223" y="72"/>
                    <a:pt x="207" y="39"/>
                  </a:cubicBezTo>
                  <a:cubicBezTo>
                    <a:pt x="186" y="39"/>
                    <a:pt x="170" y="23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250950" y="26197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26" y="0"/>
                  </a:moveTo>
                  <a:cubicBezTo>
                    <a:pt x="103" y="0"/>
                    <a:pt x="82" y="13"/>
                    <a:pt x="67" y="28"/>
                  </a:cubicBezTo>
                  <a:cubicBezTo>
                    <a:pt x="34" y="44"/>
                    <a:pt x="17" y="61"/>
                    <a:pt x="17" y="94"/>
                  </a:cubicBezTo>
                  <a:cubicBezTo>
                    <a:pt x="1" y="110"/>
                    <a:pt x="1" y="147"/>
                    <a:pt x="17" y="180"/>
                  </a:cubicBezTo>
                  <a:cubicBezTo>
                    <a:pt x="17" y="213"/>
                    <a:pt x="50" y="234"/>
                    <a:pt x="88" y="250"/>
                  </a:cubicBezTo>
                  <a:cubicBezTo>
                    <a:pt x="101" y="259"/>
                    <a:pt x="115" y="263"/>
                    <a:pt x="130" y="263"/>
                  </a:cubicBezTo>
                  <a:cubicBezTo>
                    <a:pt x="170" y="263"/>
                    <a:pt x="212" y="232"/>
                    <a:pt x="224" y="180"/>
                  </a:cubicBezTo>
                  <a:cubicBezTo>
                    <a:pt x="240" y="110"/>
                    <a:pt x="224" y="44"/>
                    <a:pt x="154" y="7"/>
                  </a:cubicBezTo>
                  <a:cubicBezTo>
                    <a:pt x="144" y="2"/>
                    <a:pt x="135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112225" y="2817475"/>
              <a:ext cx="5600" cy="5175"/>
            </a:xfrm>
            <a:custGeom>
              <a:avLst/>
              <a:gdLst/>
              <a:ahLst/>
              <a:cxnLst/>
              <a:rect l="l" t="t" r="r" b="b"/>
              <a:pathLst>
                <a:path w="224" h="207" extrusionOk="0">
                  <a:moveTo>
                    <a:pt x="120" y="1"/>
                  </a:moveTo>
                  <a:cubicBezTo>
                    <a:pt x="87" y="1"/>
                    <a:pt x="71" y="1"/>
                    <a:pt x="34" y="34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7"/>
                  </a:cubicBezTo>
                  <a:cubicBezTo>
                    <a:pt x="87" y="190"/>
                    <a:pt x="153" y="190"/>
                    <a:pt x="207" y="174"/>
                  </a:cubicBezTo>
                  <a:cubicBezTo>
                    <a:pt x="223" y="137"/>
                    <a:pt x="223" y="87"/>
                    <a:pt x="190" y="54"/>
                  </a:cubicBezTo>
                  <a:cubicBezTo>
                    <a:pt x="190" y="34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47050" y="26672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7"/>
                    <a:pt x="17" y="153"/>
                  </a:cubicBezTo>
                  <a:cubicBezTo>
                    <a:pt x="17" y="190"/>
                    <a:pt x="37" y="223"/>
                    <a:pt x="70" y="239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1" y="256"/>
                  </a:cubicBezTo>
                  <a:cubicBezTo>
                    <a:pt x="206" y="256"/>
                    <a:pt x="244" y="190"/>
                    <a:pt x="244" y="120"/>
                  </a:cubicBezTo>
                  <a:cubicBezTo>
                    <a:pt x="223" y="66"/>
                    <a:pt x="206" y="33"/>
                    <a:pt x="173" y="17"/>
                  </a:cubicBezTo>
                  <a:cubicBezTo>
                    <a:pt x="157" y="0"/>
                    <a:pt x="141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5250550" y="2652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104" y="0"/>
                    <a:pt x="66" y="17"/>
                    <a:pt x="50" y="33"/>
                  </a:cubicBezTo>
                  <a:cubicBezTo>
                    <a:pt x="33" y="50"/>
                    <a:pt x="17" y="87"/>
                    <a:pt x="17" y="120"/>
                  </a:cubicBezTo>
                  <a:cubicBezTo>
                    <a:pt x="1" y="153"/>
                    <a:pt x="17" y="190"/>
                    <a:pt x="33" y="223"/>
                  </a:cubicBezTo>
                  <a:cubicBezTo>
                    <a:pt x="50" y="240"/>
                    <a:pt x="83" y="256"/>
                    <a:pt x="104" y="256"/>
                  </a:cubicBezTo>
                  <a:cubicBezTo>
                    <a:pt x="113" y="262"/>
                    <a:pt x="123" y="265"/>
                    <a:pt x="133" y="265"/>
                  </a:cubicBezTo>
                  <a:cubicBezTo>
                    <a:pt x="155" y="265"/>
                    <a:pt x="174" y="251"/>
                    <a:pt x="186" y="240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86" y="33"/>
                    <a:pt x="17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5236325" y="2652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8" y="0"/>
                  </a:moveTo>
                  <a:cubicBezTo>
                    <a:pt x="81" y="0"/>
                    <a:pt x="31" y="30"/>
                    <a:pt x="17" y="74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8"/>
                    <a:pt x="207" y="227"/>
                    <a:pt x="223" y="178"/>
                  </a:cubicBezTo>
                  <a:cubicBezTo>
                    <a:pt x="240" y="124"/>
                    <a:pt x="223" y="74"/>
                    <a:pt x="207" y="41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1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5214875" y="2766350"/>
              <a:ext cx="3025" cy="3525"/>
            </a:xfrm>
            <a:custGeom>
              <a:avLst/>
              <a:gdLst/>
              <a:ahLst/>
              <a:cxnLst/>
              <a:rect l="l" t="t" r="r" b="b"/>
              <a:pathLst>
                <a:path w="121" h="141" extrusionOk="0">
                  <a:moveTo>
                    <a:pt x="121" y="1"/>
                  </a:moveTo>
                  <a:cubicBezTo>
                    <a:pt x="104" y="1"/>
                    <a:pt x="104" y="1"/>
                    <a:pt x="88" y="17"/>
                  </a:cubicBezTo>
                  <a:cubicBezTo>
                    <a:pt x="34" y="17"/>
                    <a:pt x="1" y="71"/>
                    <a:pt x="1" y="141"/>
                  </a:cubicBezTo>
                  <a:cubicBezTo>
                    <a:pt x="34" y="87"/>
                    <a:pt x="67" y="54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38500" y="2728925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25" y="1"/>
                  </a:moveTo>
                  <a:cubicBezTo>
                    <a:pt x="80" y="1"/>
                    <a:pt x="30" y="30"/>
                    <a:pt x="17" y="71"/>
                  </a:cubicBezTo>
                  <a:cubicBezTo>
                    <a:pt x="0" y="141"/>
                    <a:pt x="17" y="228"/>
                    <a:pt x="87" y="244"/>
                  </a:cubicBezTo>
                  <a:lnTo>
                    <a:pt x="103" y="261"/>
                  </a:lnTo>
                  <a:lnTo>
                    <a:pt x="103" y="228"/>
                  </a:lnTo>
                  <a:cubicBezTo>
                    <a:pt x="136" y="174"/>
                    <a:pt x="173" y="108"/>
                    <a:pt x="206" y="55"/>
                  </a:cubicBezTo>
                  <a:cubicBezTo>
                    <a:pt x="190" y="38"/>
                    <a:pt x="173" y="22"/>
                    <a:pt x="153" y="5"/>
                  </a:cubicBezTo>
                  <a:cubicBezTo>
                    <a:pt x="144" y="2"/>
                    <a:pt x="134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245800" y="2713200"/>
              <a:ext cx="5600" cy="6375"/>
            </a:xfrm>
            <a:custGeom>
              <a:avLst/>
              <a:gdLst/>
              <a:ahLst/>
              <a:cxnLst/>
              <a:rect l="l" t="t" r="r" b="b"/>
              <a:pathLst>
                <a:path w="224" h="255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52"/>
                    <a:pt x="17" y="222"/>
                    <a:pt x="87" y="255"/>
                  </a:cubicBezTo>
                  <a:lnTo>
                    <a:pt x="137" y="255"/>
                  </a:lnTo>
                  <a:cubicBezTo>
                    <a:pt x="153" y="205"/>
                    <a:pt x="191" y="135"/>
                    <a:pt x="223" y="65"/>
                  </a:cubicBezTo>
                  <a:cubicBezTo>
                    <a:pt x="207" y="49"/>
                    <a:pt x="191" y="16"/>
                    <a:pt x="153" y="16"/>
                  </a:cubicBezTo>
                  <a:cubicBezTo>
                    <a:pt x="140" y="6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5256525" y="2680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37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17" y="67"/>
                    <a:pt x="1" y="153"/>
                    <a:pt x="50" y="207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7" y="256"/>
                    <a:pt x="174" y="256"/>
                    <a:pt x="190" y="240"/>
                  </a:cubicBezTo>
                  <a:cubicBezTo>
                    <a:pt x="207" y="190"/>
                    <a:pt x="207" y="137"/>
                    <a:pt x="223" y="67"/>
                  </a:cubicBezTo>
                  <a:lnTo>
                    <a:pt x="223" y="50"/>
                  </a:lnTo>
                  <a:cubicBezTo>
                    <a:pt x="207" y="34"/>
                    <a:pt x="190" y="17"/>
                    <a:pt x="174" y="17"/>
                  </a:cubicBezTo>
                  <a:cubicBezTo>
                    <a:pt x="153" y="1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5140150" y="2809750"/>
              <a:ext cx="5600" cy="5575"/>
            </a:xfrm>
            <a:custGeom>
              <a:avLst/>
              <a:gdLst/>
              <a:ahLst/>
              <a:cxnLst/>
              <a:rect l="l" t="t" r="r" b="b"/>
              <a:pathLst>
                <a:path w="224" h="223" extrusionOk="0">
                  <a:moveTo>
                    <a:pt x="104" y="0"/>
                  </a:moveTo>
                  <a:cubicBezTo>
                    <a:pt x="50" y="17"/>
                    <a:pt x="1" y="70"/>
                    <a:pt x="17" y="157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104" y="206"/>
                    <a:pt x="170" y="173"/>
                    <a:pt x="224" y="157"/>
                  </a:cubicBezTo>
                  <a:lnTo>
                    <a:pt x="224" y="103"/>
                  </a:lnTo>
                  <a:cubicBezTo>
                    <a:pt x="224" y="70"/>
                    <a:pt x="207" y="33"/>
                    <a:pt x="191" y="17"/>
                  </a:cubicBezTo>
                  <a:cubicBezTo>
                    <a:pt x="170" y="1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4675" y="2783450"/>
              <a:ext cx="4375" cy="3550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1"/>
                  </a:moveTo>
                  <a:cubicBezTo>
                    <a:pt x="82" y="1"/>
                    <a:pt x="31" y="34"/>
                    <a:pt x="17" y="92"/>
                  </a:cubicBezTo>
                  <a:cubicBezTo>
                    <a:pt x="17" y="108"/>
                    <a:pt x="1" y="125"/>
                    <a:pt x="17" y="141"/>
                  </a:cubicBezTo>
                  <a:cubicBezTo>
                    <a:pt x="71" y="108"/>
                    <a:pt x="120" y="55"/>
                    <a:pt x="174" y="22"/>
                  </a:cubicBezTo>
                  <a:cubicBezTo>
                    <a:pt x="174" y="22"/>
                    <a:pt x="174" y="5"/>
                    <a:pt x="153" y="5"/>
                  </a:cubicBezTo>
                  <a:cubicBezTo>
                    <a:pt x="145" y="2"/>
                    <a:pt x="136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126350" y="281490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3" y="0"/>
                  </a:moveTo>
                  <a:cubicBezTo>
                    <a:pt x="38" y="0"/>
                    <a:pt x="0" y="71"/>
                    <a:pt x="21" y="137"/>
                  </a:cubicBezTo>
                  <a:lnTo>
                    <a:pt x="21" y="190"/>
                  </a:lnTo>
                  <a:cubicBezTo>
                    <a:pt x="87" y="174"/>
                    <a:pt x="157" y="157"/>
                    <a:pt x="227" y="120"/>
                  </a:cubicBezTo>
                  <a:lnTo>
                    <a:pt x="227" y="104"/>
                  </a:lnTo>
                  <a:cubicBezTo>
                    <a:pt x="227" y="71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5154700" y="2806850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13" y="0"/>
                  </a:moveTo>
                  <a:cubicBezTo>
                    <a:pt x="72" y="0"/>
                    <a:pt x="33" y="32"/>
                    <a:pt x="21" y="83"/>
                  </a:cubicBezTo>
                  <a:cubicBezTo>
                    <a:pt x="0" y="100"/>
                    <a:pt x="0" y="116"/>
                    <a:pt x="0" y="133"/>
                  </a:cubicBezTo>
                  <a:cubicBezTo>
                    <a:pt x="70" y="100"/>
                    <a:pt x="140" y="83"/>
                    <a:pt x="190" y="46"/>
                  </a:cubicBezTo>
                  <a:cubicBezTo>
                    <a:pt x="190" y="30"/>
                    <a:pt x="173" y="13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74075" y="27586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06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180450" y="2787900"/>
              <a:ext cx="6125" cy="6400"/>
            </a:xfrm>
            <a:custGeom>
              <a:avLst/>
              <a:gdLst/>
              <a:ahLst/>
              <a:cxnLst/>
              <a:rect l="l" t="t" r="r" b="b"/>
              <a:pathLst>
                <a:path w="245" h="256" extrusionOk="0">
                  <a:moveTo>
                    <a:pt x="104" y="0"/>
                  </a:moveTo>
                  <a:cubicBezTo>
                    <a:pt x="71" y="0"/>
                    <a:pt x="55" y="17"/>
                    <a:pt x="38" y="50"/>
                  </a:cubicBezTo>
                  <a:cubicBezTo>
                    <a:pt x="22" y="83"/>
                    <a:pt x="1" y="120"/>
                    <a:pt x="22" y="153"/>
                  </a:cubicBezTo>
                  <a:cubicBezTo>
                    <a:pt x="22" y="186"/>
                    <a:pt x="38" y="206"/>
                    <a:pt x="55" y="239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8" y="103"/>
                  </a:cubicBezTo>
                  <a:cubicBezTo>
                    <a:pt x="228" y="66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85625" y="27235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1" y="1"/>
                  </a:moveTo>
                  <a:cubicBezTo>
                    <a:pt x="123" y="1"/>
                    <a:pt x="113" y="5"/>
                    <a:pt x="103" y="13"/>
                  </a:cubicBezTo>
                  <a:cubicBezTo>
                    <a:pt x="37" y="13"/>
                    <a:pt x="0" y="79"/>
                    <a:pt x="0" y="149"/>
                  </a:cubicBezTo>
                  <a:cubicBezTo>
                    <a:pt x="21" y="182"/>
                    <a:pt x="37" y="219"/>
                    <a:pt x="54" y="236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7"/>
                    <a:pt x="140" y="252"/>
                  </a:cubicBezTo>
                  <a:cubicBezTo>
                    <a:pt x="190" y="252"/>
                    <a:pt x="243" y="182"/>
                    <a:pt x="227" y="116"/>
                  </a:cubicBezTo>
                  <a:cubicBezTo>
                    <a:pt x="227" y="79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5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184800" y="2771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4" y="239"/>
                    <a:pt x="70" y="260"/>
                    <a:pt x="103" y="260"/>
                  </a:cubicBezTo>
                  <a:cubicBezTo>
                    <a:pt x="136" y="260"/>
                    <a:pt x="173" y="239"/>
                    <a:pt x="190" y="223"/>
                  </a:cubicBezTo>
                  <a:cubicBezTo>
                    <a:pt x="206" y="206"/>
                    <a:pt x="223" y="173"/>
                    <a:pt x="223" y="136"/>
                  </a:cubicBezTo>
                  <a:cubicBezTo>
                    <a:pt x="223" y="103"/>
                    <a:pt x="223" y="70"/>
                    <a:pt x="206" y="54"/>
                  </a:cubicBezTo>
                  <a:cubicBezTo>
                    <a:pt x="190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187375" y="270765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21"/>
                    <a:pt x="70" y="254"/>
                  </a:cubicBezTo>
                  <a:cubicBezTo>
                    <a:pt x="82" y="257"/>
                    <a:pt x="94" y="258"/>
                    <a:pt x="105" y="258"/>
                  </a:cubicBezTo>
                  <a:cubicBezTo>
                    <a:pt x="159" y="258"/>
                    <a:pt x="209" y="228"/>
                    <a:pt x="223" y="184"/>
                  </a:cubicBezTo>
                  <a:cubicBezTo>
                    <a:pt x="239" y="118"/>
                    <a:pt x="206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084300" y="26475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5" y="259"/>
                    <a:pt x="103" y="260"/>
                    <a:pt x="112" y="260"/>
                  </a:cubicBezTo>
                  <a:cubicBezTo>
                    <a:pt x="157" y="260"/>
                    <a:pt x="209" y="225"/>
                    <a:pt x="223" y="170"/>
                  </a:cubicBezTo>
                  <a:cubicBezTo>
                    <a:pt x="260" y="116"/>
                    <a:pt x="223" y="30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5183550" y="27434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93" y="1"/>
                  </a:moveTo>
                  <a:cubicBezTo>
                    <a:pt x="72" y="1"/>
                    <a:pt x="57" y="13"/>
                    <a:pt x="34" y="28"/>
                  </a:cubicBezTo>
                  <a:cubicBezTo>
                    <a:pt x="17" y="61"/>
                    <a:pt x="1" y="77"/>
                    <a:pt x="1" y="110"/>
                  </a:cubicBezTo>
                  <a:cubicBezTo>
                    <a:pt x="1" y="148"/>
                    <a:pt x="1" y="181"/>
                    <a:pt x="17" y="214"/>
                  </a:cubicBezTo>
                  <a:cubicBezTo>
                    <a:pt x="36" y="245"/>
                    <a:pt x="69" y="264"/>
                    <a:pt x="102" y="264"/>
                  </a:cubicBezTo>
                  <a:cubicBezTo>
                    <a:pt x="125" y="264"/>
                    <a:pt x="149" y="255"/>
                    <a:pt x="170" y="234"/>
                  </a:cubicBezTo>
                  <a:cubicBezTo>
                    <a:pt x="223" y="181"/>
                    <a:pt x="223" y="110"/>
                    <a:pt x="186" y="45"/>
                  </a:cubicBezTo>
                  <a:cubicBezTo>
                    <a:pt x="186" y="28"/>
                    <a:pt x="170" y="28"/>
                    <a:pt x="153" y="7"/>
                  </a:cubicBezTo>
                  <a:lnTo>
                    <a:pt x="120" y="7"/>
                  </a:ln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5174475" y="26629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9" y="0"/>
                  </a:moveTo>
                  <a:cubicBezTo>
                    <a:pt x="120" y="0"/>
                    <a:pt x="112" y="4"/>
                    <a:pt x="104" y="13"/>
                  </a:cubicBezTo>
                  <a:cubicBezTo>
                    <a:pt x="87" y="13"/>
                    <a:pt x="71" y="29"/>
                    <a:pt x="54" y="50"/>
                  </a:cubicBezTo>
                  <a:cubicBezTo>
                    <a:pt x="17" y="66"/>
                    <a:pt x="1" y="116"/>
                    <a:pt x="17" y="153"/>
                  </a:cubicBezTo>
                  <a:cubicBezTo>
                    <a:pt x="17" y="186"/>
                    <a:pt x="34" y="219"/>
                    <a:pt x="54" y="235"/>
                  </a:cubicBezTo>
                  <a:cubicBezTo>
                    <a:pt x="78" y="250"/>
                    <a:pt x="93" y="263"/>
                    <a:pt x="112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86"/>
                    <a:pt x="240" y="132"/>
                  </a:cubicBezTo>
                  <a:cubicBezTo>
                    <a:pt x="240" y="116"/>
                    <a:pt x="240" y="116"/>
                    <a:pt x="223" y="116"/>
                  </a:cubicBezTo>
                  <a:cubicBezTo>
                    <a:pt x="223" y="66"/>
                    <a:pt x="207" y="29"/>
                    <a:pt x="157" y="13"/>
                  </a:cubicBezTo>
                  <a:cubicBezTo>
                    <a:pt x="147" y="4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5177475" y="2618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9" y="0"/>
                  </a:moveTo>
                  <a:cubicBezTo>
                    <a:pt x="86" y="0"/>
                    <a:pt x="66" y="12"/>
                    <a:pt x="54" y="23"/>
                  </a:cubicBezTo>
                  <a:cubicBezTo>
                    <a:pt x="17" y="61"/>
                    <a:pt x="17" y="77"/>
                    <a:pt x="0" y="110"/>
                  </a:cubicBezTo>
                  <a:cubicBezTo>
                    <a:pt x="0" y="143"/>
                    <a:pt x="17" y="180"/>
                    <a:pt x="37" y="213"/>
                  </a:cubicBezTo>
                  <a:cubicBezTo>
                    <a:pt x="54" y="230"/>
                    <a:pt x="70" y="246"/>
                    <a:pt x="103" y="267"/>
                  </a:cubicBezTo>
                  <a:cubicBezTo>
                    <a:pt x="141" y="267"/>
                    <a:pt x="174" y="246"/>
                    <a:pt x="190" y="230"/>
                  </a:cubicBezTo>
                  <a:cubicBezTo>
                    <a:pt x="244" y="180"/>
                    <a:pt x="244" y="110"/>
                    <a:pt x="207" y="40"/>
                  </a:cubicBezTo>
                  <a:cubicBezTo>
                    <a:pt x="190" y="23"/>
                    <a:pt x="174" y="23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19" y="0"/>
                    <a:pt x="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5213550" y="26886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0" y="1"/>
                    <a:pt x="37" y="17"/>
                    <a:pt x="17" y="54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17" y="207"/>
                    <a:pt x="37" y="224"/>
                  </a:cubicBezTo>
                  <a:cubicBezTo>
                    <a:pt x="70" y="261"/>
                    <a:pt x="103" y="261"/>
                    <a:pt x="120" y="261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07" y="71"/>
                    <a:pt x="190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5217875" y="2751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04" y="1"/>
                    <a:pt x="71" y="21"/>
                    <a:pt x="50" y="38"/>
                  </a:cubicBezTo>
                  <a:cubicBezTo>
                    <a:pt x="17" y="54"/>
                    <a:pt x="17" y="87"/>
                    <a:pt x="1" y="124"/>
                  </a:cubicBezTo>
                  <a:cubicBezTo>
                    <a:pt x="1" y="157"/>
                    <a:pt x="17" y="190"/>
                    <a:pt x="34" y="227"/>
                  </a:cubicBezTo>
                  <a:cubicBezTo>
                    <a:pt x="50" y="244"/>
                    <a:pt x="71" y="260"/>
                    <a:pt x="104" y="260"/>
                  </a:cubicBezTo>
                  <a:cubicBezTo>
                    <a:pt x="113" y="265"/>
                    <a:pt x="122" y="267"/>
                    <a:pt x="129" y="267"/>
                  </a:cubicBezTo>
                  <a:cubicBezTo>
                    <a:pt x="148" y="267"/>
                    <a:pt x="164" y="256"/>
                    <a:pt x="190" y="244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8"/>
                    <a:pt x="174" y="21"/>
                    <a:pt x="153" y="21"/>
                  </a:cubicBezTo>
                  <a:cubicBezTo>
                    <a:pt x="153" y="2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5195925" y="27371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0" y="153"/>
                  </a:cubicBezTo>
                  <a:cubicBezTo>
                    <a:pt x="21" y="190"/>
                    <a:pt x="37" y="207"/>
                    <a:pt x="54" y="223"/>
                  </a:cubicBezTo>
                  <a:cubicBezTo>
                    <a:pt x="70" y="256"/>
                    <a:pt x="103" y="256"/>
                    <a:pt x="141" y="256"/>
                  </a:cubicBezTo>
                  <a:cubicBezTo>
                    <a:pt x="190" y="240"/>
                    <a:pt x="244" y="174"/>
                    <a:pt x="227" y="104"/>
                  </a:cubicBezTo>
                  <a:cubicBezTo>
                    <a:pt x="227" y="71"/>
                    <a:pt x="207" y="34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5220050" y="270160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lnTo>
                    <a:pt x="136" y="257"/>
                  </a:lnTo>
                  <a:cubicBezTo>
                    <a:pt x="190" y="257"/>
                    <a:pt x="223" y="220"/>
                    <a:pt x="239" y="170"/>
                  </a:cubicBezTo>
                  <a:cubicBezTo>
                    <a:pt x="256" y="133"/>
                    <a:pt x="239" y="84"/>
                    <a:pt x="206" y="51"/>
                  </a:cubicBezTo>
                  <a:cubicBezTo>
                    <a:pt x="206" y="30"/>
                    <a:pt x="190" y="14"/>
                    <a:pt x="169" y="14"/>
                  </a:cubicBezTo>
                  <a:cubicBezTo>
                    <a:pt x="156" y="5"/>
                    <a:pt x="141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230350" y="2714075"/>
              <a:ext cx="6425" cy="6700"/>
            </a:xfrm>
            <a:custGeom>
              <a:avLst/>
              <a:gdLst/>
              <a:ahLst/>
              <a:cxnLst/>
              <a:rect l="l" t="t" r="r" b="b"/>
              <a:pathLst>
                <a:path w="257" h="268" extrusionOk="0">
                  <a:moveTo>
                    <a:pt x="127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0"/>
                    <a:pt x="33" y="236"/>
                    <a:pt x="87" y="253"/>
                  </a:cubicBezTo>
                  <a:cubicBezTo>
                    <a:pt x="105" y="263"/>
                    <a:pt x="122" y="267"/>
                    <a:pt x="138" y="267"/>
                  </a:cubicBezTo>
                  <a:cubicBezTo>
                    <a:pt x="181" y="267"/>
                    <a:pt x="216" y="235"/>
                    <a:pt x="240" y="187"/>
                  </a:cubicBezTo>
                  <a:cubicBezTo>
                    <a:pt x="256" y="117"/>
                    <a:pt x="223" y="30"/>
                    <a:pt x="169" y="14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5218300" y="27191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57" y="0"/>
                  </a:moveTo>
                  <a:cubicBezTo>
                    <a:pt x="120" y="0"/>
                    <a:pt x="87" y="0"/>
                    <a:pt x="70" y="17"/>
                  </a:cubicBezTo>
                  <a:cubicBezTo>
                    <a:pt x="33" y="33"/>
                    <a:pt x="17" y="50"/>
                    <a:pt x="17" y="87"/>
                  </a:cubicBezTo>
                  <a:cubicBezTo>
                    <a:pt x="0" y="103"/>
                    <a:pt x="0" y="136"/>
                    <a:pt x="17" y="173"/>
                  </a:cubicBezTo>
                  <a:cubicBezTo>
                    <a:pt x="17" y="206"/>
                    <a:pt x="54" y="239"/>
                    <a:pt x="70" y="239"/>
                  </a:cubicBezTo>
                  <a:cubicBezTo>
                    <a:pt x="88" y="250"/>
                    <a:pt x="105" y="254"/>
                    <a:pt x="121" y="254"/>
                  </a:cubicBezTo>
                  <a:cubicBezTo>
                    <a:pt x="164" y="254"/>
                    <a:pt x="199" y="221"/>
                    <a:pt x="223" y="173"/>
                  </a:cubicBezTo>
                  <a:cubicBezTo>
                    <a:pt x="239" y="103"/>
                    <a:pt x="206" y="33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5235100" y="269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66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3" y="260"/>
                    <a:pt x="103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197675" y="276950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37"/>
                    <a:pt x="87" y="254"/>
                  </a:cubicBezTo>
                  <a:cubicBezTo>
                    <a:pt x="104" y="270"/>
                    <a:pt x="120" y="270"/>
                    <a:pt x="137" y="270"/>
                  </a:cubicBezTo>
                  <a:cubicBezTo>
                    <a:pt x="174" y="254"/>
                    <a:pt x="223" y="237"/>
                    <a:pt x="240" y="184"/>
                  </a:cubicBezTo>
                  <a:cubicBezTo>
                    <a:pt x="240" y="134"/>
                    <a:pt x="240" y="81"/>
                    <a:pt x="207" y="48"/>
                  </a:cubicBezTo>
                  <a:cubicBezTo>
                    <a:pt x="207" y="31"/>
                    <a:pt x="190" y="15"/>
                    <a:pt x="174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210975" y="27354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17" y="157"/>
                  </a:cubicBezTo>
                  <a:cubicBezTo>
                    <a:pt x="17" y="190"/>
                    <a:pt x="37" y="223"/>
                    <a:pt x="70" y="244"/>
                  </a:cubicBezTo>
                  <a:cubicBezTo>
                    <a:pt x="87" y="260"/>
                    <a:pt x="103" y="260"/>
                    <a:pt x="140" y="260"/>
                  </a:cubicBezTo>
                  <a:cubicBezTo>
                    <a:pt x="173" y="260"/>
                    <a:pt x="190" y="244"/>
                    <a:pt x="206" y="207"/>
                  </a:cubicBezTo>
                  <a:cubicBezTo>
                    <a:pt x="223" y="174"/>
                    <a:pt x="244" y="141"/>
                    <a:pt x="22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191700" y="27560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0"/>
                    <a:pt x="0" y="70"/>
                    <a:pt x="0" y="140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53" y="244"/>
                    <a:pt x="190" y="223"/>
                    <a:pt x="206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5088625" y="2632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19" y="1"/>
                  </a:moveTo>
                  <a:cubicBezTo>
                    <a:pt x="102" y="1"/>
                    <a:pt x="81" y="13"/>
                    <a:pt x="66" y="28"/>
                  </a:cubicBezTo>
                  <a:cubicBezTo>
                    <a:pt x="17" y="77"/>
                    <a:pt x="0" y="164"/>
                    <a:pt x="50" y="213"/>
                  </a:cubicBezTo>
                  <a:cubicBezTo>
                    <a:pt x="66" y="234"/>
                    <a:pt x="87" y="251"/>
                    <a:pt x="120" y="267"/>
                  </a:cubicBezTo>
                  <a:cubicBezTo>
                    <a:pt x="153" y="267"/>
                    <a:pt x="169" y="251"/>
                    <a:pt x="207" y="234"/>
                  </a:cubicBezTo>
                  <a:cubicBezTo>
                    <a:pt x="223" y="213"/>
                    <a:pt x="240" y="180"/>
                    <a:pt x="240" y="147"/>
                  </a:cubicBezTo>
                  <a:cubicBezTo>
                    <a:pt x="240" y="110"/>
                    <a:pt x="240" y="77"/>
                    <a:pt x="223" y="44"/>
                  </a:cubicBezTo>
                  <a:cubicBezTo>
                    <a:pt x="207" y="28"/>
                    <a:pt x="190" y="28"/>
                    <a:pt x="169" y="7"/>
                  </a:cubicBezTo>
                  <a:lnTo>
                    <a:pt x="136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092025" y="26621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9" y="1"/>
                  </a:moveTo>
                  <a:cubicBezTo>
                    <a:pt x="88" y="1"/>
                    <a:pt x="49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cubicBezTo>
                    <a:pt x="104" y="257"/>
                    <a:pt x="119" y="259"/>
                    <a:pt x="133" y="259"/>
                  </a:cubicBezTo>
                  <a:cubicBezTo>
                    <a:pt x="180" y="259"/>
                    <a:pt x="214" y="237"/>
                    <a:pt x="240" y="187"/>
                  </a:cubicBezTo>
                  <a:cubicBezTo>
                    <a:pt x="260" y="117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5096350" y="27425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5" y="0"/>
                    <a:pt x="109" y="2"/>
                    <a:pt x="104" y="7"/>
                  </a:cubicBezTo>
                  <a:lnTo>
                    <a:pt x="67" y="7"/>
                  </a:lnTo>
                  <a:cubicBezTo>
                    <a:pt x="17" y="24"/>
                    <a:pt x="1" y="94"/>
                    <a:pt x="1" y="143"/>
                  </a:cubicBezTo>
                  <a:cubicBezTo>
                    <a:pt x="17" y="181"/>
                    <a:pt x="17" y="214"/>
                    <a:pt x="50" y="230"/>
                  </a:cubicBezTo>
                  <a:cubicBezTo>
                    <a:pt x="67" y="247"/>
                    <a:pt x="104" y="267"/>
                    <a:pt x="137" y="267"/>
                  </a:cubicBezTo>
                  <a:cubicBezTo>
                    <a:pt x="190" y="247"/>
                    <a:pt x="240" y="181"/>
                    <a:pt x="223" y="110"/>
                  </a:cubicBezTo>
                  <a:cubicBezTo>
                    <a:pt x="223" y="94"/>
                    <a:pt x="223" y="94"/>
                    <a:pt x="207" y="78"/>
                  </a:cubicBezTo>
                  <a:cubicBezTo>
                    <a:pt x="207" y="40"/>
                    <a:pt x="190" y="24"/>
                    <a:pt x="153" y="7"/>
                  </a:cubicBezTo>
                  <a:cubicBezTo>
                    <a:pt x="142" y="7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5092850" y="270990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7" y="0"/>
                  </a:moveTo>
                  <a:cubicBezTo>
                    <a:pt x="119" y="0"/>
                    <a:pt x="110" y="2"/>
                    <a:pt x="104" y="7"/>
                  </a:cubicBezTo>
                  <a:cubicBezTo>
                    <a:pt x="54" y="7"/>
                    <a:pt x="0" y="78"/>
                    <a:pt x="21" y="148"/>
                  </a:cubicBezTo>
                  <a:cubicBezTo>
                    <a:pt x="21" y="181"/>
                    <a:pt x="38" y="214"/>
                    <a:pt x="54" y="234"/>
                  </a:cubicBezTo>
                  <a:cubicBezTo>
                    <a:pt x="87" y="251"/>
                    <a:pt x="124" y="267"/>
                    <a:pt x="141" y="267"/>
                  </a:cubicBezTo>
                  <a:cubicBezTo>
                    <a:pt x="174" y="251"/>
                    <a:pt x="190" y="234"/>
                    <a:pt x="207" y="214"/>
                  </a:cubicBezTo>
                  <a:cubicBezTo>
                    <a:pt x="227" y="181"/>
                    <a:pt x="244" y="148"/>
                    <a:pt x="244" y="111"/>
                  </a:cubicBezTo>
                  <a:cubicBezTo>
                    <a:pt x="227" y="78"/>
                    <a:pt x="207" y="45"/>
                    <a:pt x="190" y="28"/>
                  </a:cubicBezTo>
                  <a:lnTo>
                    <a:pt x="174" y="7"/>
                  </a:lnTo>
                  <a:cubicBezTo>
                    <a:pt x="163" y="7"/>
                    <a:pt x="144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5086050" y="2682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66"/>
                    <a:pt x="17" y="153"/>
                  </a:cubicBezTo>
                  <a:cubicBezTo>
                    <a:pt x="17" y="214"/>
                    <a:pt x="54" y="259"/>
                    <a:pt x="110" y="259"/>
                  </a:cubicBezTo>
                  <a:cubicBezTo>
                    <a:pt x="118" y="259"/>
                    <a:pt x="127" y="258"/>
                    <a:pt x="136" y="256"/>
                  </a:cubicBezTo>
                  <a:cubicBezTo>
                    <a:pt x="169" y="256"/>
                    <a:pt x="190" y="239"/>
                    <a:pt x="206" y="206"/>
                  </a:cubicBezTo>
                  <a:cubicBezTo>
                    <a:pt x="223" y="169"/>
                    <a:pt x="239" y="136"/>
                    <a:pt x="223" y="103"/>
                  </a:cubicBezTo>
                  <a:cubicBezTo>
                    <a:pt x="223" y="66"/>
                    <a:pt x="206" y="50"/>
                    <a:pt x="190" y="17"/>
                  </a:cubicBezTo>
                  <a:cubicBezTo>
                    <a:pt x="169" y="17"/>
                    <a:pt x="169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5084700" y="269770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38" y="17"/>
                    <a:pt x="1" y="67"/>
                    <a:pt x="1" y="153"/>
                  </a:cubicBezTo>
                  <a:cubicBezTo>
                    <a:pt x="1" y="186"/>
                    <a:pt x="17" y="207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7"/>
                  </a:cubicBezTo>
                  <a:cubicBezTo>
                    <a:pt x="223" y="170"/>
                    <a:pt x="223" y="137"/>
                    <a:pt x="223" y="104"/>
                  </a:cubicBezTo>
                  <a:cubicBezTo>
                    <a:pt x="223" y="67"/>
                    <a:pt x="207" y="34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5072225" y="265240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28" y="0"/>
                  </a:moveTo>
                  <a:cubicBezTo>
                    <a:pt x="103" y="0"/>
                    <a:pt x="78" y="12"/>
                    <a:pt x="54" y="23"/>
                  </a:cubicBezTo>
                  <a:cubicBezTo>
                    <a:pt x="38" y="23"/>
                    <a:pt x="21" y="60"/>
                    <a:pt x="1" y="77"/>
                  </a:cubicBezTo>
                  <a:lnTo>
                    <a:pt x="1" y="164"/>
                  </a:lnTo>
                  <a:cubicBezTo>
                    <a:pt x="21" y="213"/>
                    <a:pt x="38" y="230"/>
                    <a:pt x="71" y="246"/>
                  </a:cubicBezTo>
                  <a:cubicBezTo>
                    <a:pt x="86" y="256"/>
                    <a:pt x="101" y="261"/>
                    <a:pt x="116" y="261"/>
                  </a:cubicBezTo>
                  <a:cubicBezTo>
                    <a:pt x="157" y="261"/>
                    <a:pt x="195" y="228"/>
                    <a:pt x="207" y="180"/>
                  </a:cubicBezTo>
                  <a:cubicBezTo>
                    <a:pt x="244" y="110"/>
                    <a:pt x="207" y="40"/>
                    <a:pt x="158" y="7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5077900" y="2712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"/>
                    <a:pt x="50" y="38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4"/>
                    <a:pt x="83" y="260"/>
                    <a:pt x="104" y="260"/>
                  </a:cubicBezTo>
                  <a:cubicBezTo>
                    <a:pt x="137" y="260"/>
                    <a:pt x="170" y="260"/>
                    <a:pt x="186" y="227"/>
                  </a:cubicBezTo>
                  <a:cubicBezTo>
                    <a:pt x="207" y="207"/>
                    <a:pt x="223" y="174"/>
                    <a:pt x="223" y="141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86" y="38"/>
                    <a:pt x="170" y="2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5080900" y="274275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20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0"/>
                    <a:pt x="66" y="260"/>
                    <a:pt x="103" y="277"/>
                  </a:cubicBezTo>
                  <a:cubicBezTo>
                    <a:pt x="136" y="277"/>
                    <a:pt x="153" y="260"/>
                    <a:pt x="190" y="240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3"/>
                    <a:pt x="169" y="17"/>
                    <a:pt x="153" y="17"/>
                  </a:cubicBezTo>
                  <a:cubicBezTo>
                    <a:pt x="153" y="17"/>
                    <a:pt x="136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5073975" y="26348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40" y="1"/>
                  </a:moveTo>
                  <a:cubicBezTo>
                    <a:pt x="88" y="1"/>
                    <a:pt x="48" y="33"/>
                    <a:pt x="17" y="91"/>
                  </a:cubicBezTo>
                  <a:cubicBezTo>
                    <a:pt x="1" y="162"/>
                    <a:pt x="34" y="228"/>
                    <a:pt x="88" y="248"/>
                  </a:cubicBezTo>
                  <a:cubicBezTo>
                    <a:pt x="104" y="265"/>
                    <a:pt x="121" y="265"/>
                    <a:pt x="137" y="265"/>
                  </a:cubicBezTo>
                  <a:cubicBezTo>
                    <a:pt x="174" y="265"/>
                    <a:pt x="224" y="228"/>
                    <a:pt x="224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207" y="21"/>
                    <a:pt x="191" y="21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5112650" y="2690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4"/>
                  </a:cubicBezTo>
                  <a:cubicBezTo>
                    <a:pt x="17" y="191"/>
                    <a:pt x="17" y="207"/>
                    <a:pt x="54" y="224"/>
                  </a:cubicBezTo>
                  <a:cubicBezTo>
                    <a:pt x="70" y="257"/>
                    <a:pt x="103" y="257"/>
                    <a:pt x="136" y="257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5111400" y="27376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20" y="0"/>
                    <a:pt x="83" y="0"/>
                    <a:pt x="67" y="33"/>
                  </a:cubicBezTo>
                  <a:cubicBezTo>
                    <a:pt x="17" y="70"/>
                    <a:pt x="1" y="157"/>
                    <a:pt x="50" y="206"/>
                  </a:cubicBezTo>
                  <a:cubicBezTo>
                    <a:pt x="67" y="239"/>
                    <a:pt x="83" y="260"/>
                    <a:pt x="120" y="260"/>
                  </a:cubicBezTo>
                  <a:cubicBezTo>
                    <a:pt x="153" y="260"/>
                    <a:pt x="170" y="260"/>
                    <a:pt x="207" y="239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4"/>
                  </a:cubicBezTo>
                  <a:cubicBezTo>
                    <a:pt x="207" y="33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5113975" y="26743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39" y="0"/>
                  </a:moveTo>
                  <a:cubicBezTo>
                    <a:pt x="95" y="0"/>
                    <a:pt x="47" y="32"/>
                    <a:pt x="34" y="72"/>
                  </a:cubicBezTo>
                  <a:cubicBezTo>
                    <a:pt x="1" y="142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7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5121700" y="27501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1" y="1"/>
                    <a:pt x="29" y="32"/>
                    <a:pt x="17" y="84"/>
                  </a:cubicBezTo>
                  <a:cubicBezTo>
                    <a:pt x="1" y="100"/>
                    <a:pt x="1" y="117"/>
                    <a:pt x="1" y="133"/>
                  </a:cubicBezTo>
                  <a:cubicBezTo>
                    <a:pt x="17" y="187"/>
                    <a:pt x="34" y="236"/>
                    <a:pt x="67" y="253"/>
                  </a:cubicBezTo>
                  <a:cubicBezTo>
                    <a:pt x="82" y="258"/>
                    <a:pt x="95" y="261"/>
                    <a:pt x="107" y="261"/>
                  </a:cubicBezTo>
                  <a:cubicBezTo>
                    <a:pt x="139" y="261"/>
                    <a:pt x="163" y="244"/>
                    <a:pt x="186" y="220"/>
                  </a:cubicBezTo>
                  <a:cubicBezTo>
                    <a:pt x="207" y="203"/>
                    <a:pt x="207" y="203"/>
                    <a:pt x="224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5101100" y="27251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66" y="17"/>
                    <a:pt x="33" y="38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5110050" y="2710075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37" y="0"/>
                  </a:moveTo>
                  <a:cubicBezTo>
                    <a:pt x="104" y="0"/>
                    <a:pt x="71" y="0"/>
                    <a:pt x="55" y="38"/>
                  </a:cubicBezTo>
                  <a:cubicBezTo>
                    <a:pt x="34" y="54"/>
                    <a:pt x="17" y="87"/>
                    <a:pt x="17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4" y="245"/>
                    <a:pt x="83" y="262"/>
                    <a:pt x="113" y="262"/>
                  </a:cubicBezTo>
                  <a:cubicBezTo>
                    <a:pt x="139" y="262"/>
                    <a:pt x="166" y="250"/>
                    <a:pt x="191" y="227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1" y="38"/>
                    <a:pt x="174" y="21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5101500" y="26297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87" y="1"/>
                    <a:pt x="50" y="17"/>
                    <a:pt x="34" y="38"/>
                  </a:cubicBezTo>
                  <a:cubicBezTo>
                    <a:pt x="17" y="71"/>
                    <a:pt x="1" y="104"/>
                    <a:pt x="17" y="157"/>
                  </a:cubicBezTo>
                  <a:cubicBezTo>
                    <a:pt x="17" y="190"/>
                    <a:pt x="34" y="207"/>
                    <a:pt x="50" y="223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4"/>
                    <a:pt x="240" y="190"/>
                    <a:pt x="223" y="120"/>
                  </a:cubicBezTo>
                  <a:lnTo>
                    <a:pt x="223" y="104"/>
                  </a:lnTo>
                  <a:cubicBezTo>
                    <a:pt x="223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5104500" y="25855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103" y="0"/>
                    <a:pt x="70" y="0"/>
                    <a:pt x="50" y="33"/>
                  </a:cubicBezTo>
                  <a:cubicBezTo>
                    <a:pt x="17" y="54"/>
                    <a:pt x="0" y="87"/>
                    <a:pt x="0" y="120"/>
                  </a:cubicBezTo>
                  <a:cubicBezTo>
                    <a:pt x="0" y="157"/>
                    <a:pt x="17" y="190"/>
                    <a:pt x="33" y="206"/>
                  </a:cubicBezTo>
                  <a:cubicBezTo>
                    <a:pt x="50" y="239"/>
                    <a:pt x="70" y="260"/>
                    <a:pt x="103" y="260"/>
                  </a:cubicBezTo>
                  <a:cubicBezTo>
                    <a:pt x="136" y="260"/>
                    <a:pt x="153" y="260"/>
                    <a:pt x="190" y="223"/>
                  </a:cubicBezTo>
                  <a:cubicBezTo>
                    <a:pt x="223" y="190"/>
                    <a:pt x="239" y="103"/>
                    <a:pt x="206" y="54"/>
                  </a:cubicBezTo>
                  <a:cubicBezTo>
                    <a:pt x="190" y="33"/>
                    <a:pt x="174" y="16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5118625" y="2722550"/>
              <a:ext cx="5675" cy="6525"/>
            </a:xfrm>
            <a:custGeom>
              <a:avLst/>
              <a:gdLst/>
              <a:ahLst/>
              <a:cxnLst/>
              <a:rect l="l" t="t" r="r" b="b"/>
              <a:pathLst>
                <a:path w="227" h="261" extrusionOk="0">
                  <a:moveTo>
                    <a:pt x="103" y="0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57" y="260"/>
                    <a:pt x="190" y="244"/>
                    <a:pt x="206" y="206"/>
                  </a:cubicBezTo>
                  <a:cubicBezTo>
                    <a:pt x="227" y="173"/>
                    <a:pt x="227" y="141"/>
                    <a:pt x="227" y="103"/>
                  </a:cubicBezTo>
                  <a:cubicBezTo>
                    <a:pt x="227" y="70"/>
                    <a:pt x="206" y="54"/>
                    <a:pt x="173" y="37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5099750" y="25224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71" y="17"/>
                    <a:pt x="54" y="34"/>
                    <a:pt x="34" y="50"/>
                  </a:cubicBezTo>
                  <a:cubicBezTo>
                    <a:pt x="17" y="83"/>
                    <a:pt x="1" y="120"/>
                    <a:pt x="17" y="153"/>
                  </a:cubicBezTo>
                  <a:cubicBezTo>
                    <a:pt x="17" y="186"/>
                    <a:pt x="34" y="223"/>
                    <a:pt x="54" y="240"/>
                  </a:cubicBezTo>
                  <a:cubicBezTo>
                    <a:pt x="78" y="252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5101100" y="26006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3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71"/>
                    <a:pt x="186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5104900" y="25530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2" y="1"/>
                  </a:moveTo>
                  <a:cubicBezTo>
                    <a:pt x="92" y="1"/>
                    <a:pt x="73" y="10"/>
                    <a:pt x="54" y="31"/>
                  </a:cubicBezTo>
                  <a:cubicBezTo>
                    <a:pt x="34" y="31"/>
                    <a:pt x="17" y="64"/>
                    <a:pt x="17" y="81"/>
                  </a:cubicBezTo>
                  <a:cubicBezTo>
                    <a:pt x="1" y="118"/>
                    <a:pt x="1" y="151"/>
                    <a:pt x="1" y="167"/>
                  </a:cubicBezTo>
                  <a:cubicBezTo>
                    <a:pt x="17" y="200"/>
                    <a:pt x="34" y="237"/>
                    <a:pt x="71" y="254"/>
                  </a:cubicBezTo>
                  <a:cubicBezTo>
                    <a:pt x="88" y="263"/>
                    <a:pt x="105" y="267"/>
                    <a:pt x="121" y="267"/>
                  </a:cubicBezTo>
                  <a:cubicBezTo>
                    <a:pt x="164" y="267"/>
                    <a:pt x="199" y="235"/>
                    <a:pt x="223" y="184"/>
                  </a:cubicBezTo>
                  <a:cubicBezTo>
                    <a:pt x="240" y="118"/>
                    <a:pt x="207" y="31"/>
                    <a:pt x="158" y="15"/>
                  </a:cubicBezTo>
                  <a:cubicBezTo>
                    <a:pt x="142" y="6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5104075" y="2505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1"/>
                  </a:moveTo>
                  <a:cubicBezTo>
                    <a:pt x="104" y="1"/>
                    <a:pt x="67" y="17"/>
                    <a:pt x="50" y="34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87" y="261"/>
                    <a:pt x="104" y="261"/>
                  </a:cubicBezTo>
                  <a:cubicBezTo>
                    <a:pt x="137" y="261"/>
                    <a:pt x="170" y="261"/>
                    <a:pt x="191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40" y="120"/>
                    <a:pt x="223" y="87"/>
                    <a:pt x="207" y="54"/>
                  </a:cubicBezTo>
                  <a:cubicBezTo>
                    <a:pt x="191" y="34"/>
                    <a:pt x="170" y="17"/>
                    <a:pt x="153" y="17"/>
                  </a:cubicBezTo>
                  <a:cubicBezTo>
                    <a:pt x="153" y="1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5102750" y="247815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0" y="1"/>
                  </a:moveTo>
                  <a:cubicBezTo>
                    <a:pt x="87" y="1"/>
                    <a:pt x="70" y="1"/>
                    <a:pt x="37" y="38"/>
                  </a:cubicBezTo>
                  <a:cubicBezTo>
                    <a:pt x="17" y="55"/>
                    <a:pt x="0" y="88"/>
                    <a:pt x="0" y="125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49" y="249"/>
                    <a:pt x="86" y="266"/>
                    <a:pt x="118" y="266"/>
                  </a:cubicBezTo>
                  <a:cubicBezTo>
                    <a:pt x="140" y="266"/>
                    <a:pt x="160" y="258"/>
                    <a:pt x="173" y="244"/>
                  </a:cubicBezTo>
                  <a:cubicBezTo>
                    <a:pt x="223" y="191"/>
                    <a:pt x="244" y="104"/>
                    <a:pt x="190" y="55"/>
                  </a:cubicBezTo>
                  <a:cubicBezTo>
                    <a:pt x="190" y="38"/>
                    <a:pt x="173" y="22"/>
                    <a:pt x="157" y="22"/>
                  </a:cubicBezTo>
                  <a:cubicBezTo>
                    <a:pt x="140" y="1"/>
                    <a:pt x="140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5084300" y="2603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53"/>
                    <a:pt x="33" y="219"/>
                    <a:pt x="87" y="256"/>
                  </a:cubicBezTo>
                  <a:lnTo>
                    <a:pt x="136" y="256"/>
                  </a:lnTo>
                  <a:cubicBezTo>
                    <a:pt x="173" y="256"/>
                    <a:pt x="223" y="219"/>
                    <a:pt x="223" y="170"/>
                  </a:cubicBezTo>
                  <a:cubicBezTo>
                    <a:pt x="239" y="133"/>
                    <a:pt x="239" y="83"/>
                    <a:pt x="206" y="29"/>
                  </a:cubicBezTo>
                  <a:cubicBezTo>
                    <a:pt x="206" y="29"/>
                    <a:pt x="190" y="13"/>
                    <a:pt x="173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5086875" y="2554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92" y="1"/>
                    <a:pt x="77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5" y="243"/>
                    <a:pt x="87" y="262"/>
                    <a:pt x="120" y="262"/>
                  </a:cubicBezTo>
                  <a:cubicBezTo>
                    <a:pt x="144" y="262"/>
                    <a:pt x="168" y="252"/>
                    <a:pt x="190" y="230"/>
                  </a:cubicBezTo>
                  <a:cubicBezTo>
                    <a:pt x="239" y="181"/>
                    <a:pt x="239" y="111"/>
                    <a:pt x="206" y="41"/>
                  </a:cubicBezTo>
                  <a:cubicBezTo>
                    <a:pt x="190" y="24"/>
                    <a:pt x="190" y="8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5089850" y="2586075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30" y="0"/>
                  </a:moveTo>
                  <a:cubicBezTo>
                    <a:pt x="89" y="0"/>
                    <a:pt x="50" y="32"/>
                    <a:pt x="38" y="83"/>
                  </a:cubicBezTo>
                  <a:cubicBezTo>
                    <a:pt x="1" y="153"/>
                    <a:pt x="38" y="219"/>
                    <a:pt x="87" y="256"/>
                  </a:cubicBezTo>
                  <a:cubicBezTo>
                    <a:pt x="98" y="256"/>
                    <a:pt x="109" y="264"/>
                    <a:pt x="122" y="264"/>
                  </a:cubicBezTo>
                  <a:cubicBezTo>
                    <a:pt x="128" y="264"/>
                    <a:pt x="134" y="262"/>
                    <a:pt x="141" y="256"/>
                  </a:cubicBezTo>
                  <a:cubicBezTo>
                    <a:pt x="191" y="256"/>
                    <a:pt x="224" y="219"/>
                    <a:pt x="244" y="186"/>
                  </a:cubicBezTo>
                  <a:cubicBezTo>
                    <a:pt x="261" y="137"/>
                    <a:pt x="244" y="83"/>
                    <a:pt x="224" y="50"/>
                  </a:cubicBezTo>
                  <a:cubicBezTo>
                    <a:pt x="207" y="34"/>
                    <a:pt x="191" y="13"/>
                    <a:pt x="174" y="13"/>
                  </a:cubicBezTo>
                  <a:cubicBezTo>
                    <a:pt x="160" y="4"/>
                    <a:pt x="145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5052950" y="2453725"/>
              <a:ext cx="3025" cy="6425"/>
            </a:xfrm>
            <a:custGeom>
              <a:avLst/>
              <a:gdLst/>
              <a:ahLst/>
              <a:cxnLst/>
              <a:rect l="l" t="t" r="r" b="b"/>
              <a:pathLst>
                <a:path w="121" h="257" extrusionOk="0">
                  <a:moveTo>
                    <a:pt x="1" y="1"/>
                  </a:moveTo>
                  <a:lnTo>
                    <a:pt x="1" y="256"/>
                  </a:lnTo>
                  <a:cubicBezTo>
                    <a:pt x="50" y="240"/>
                    <a:pt x="87" y="223"/>
                    <a:pt x="104" y="174"/>
                  </a:cubicBezTo>
                  <a:cubicBezTo>
                    <a:pt x="120" y="120"/>
                    <a:pt x="104" y="71"/>
                    <a:pt x="87" y="34"/>
                  </a:cubicBezTo>
                  <a:cubicBezTo>
                    <a:pt x="71" y="17"/>
                    <a:pt x="50" y="17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5057300" y="268532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7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36"/>
                    <a:pt x="83" y="252"/>
                  </a:cubicBezTo>
                  <a:cubicBezTo>
                    <a:pt x="103" y="269"/>
                    <a:pt x="120" y="269"/>
                    <a:pt x="136" y="269"/>
                  </a:cubicBezTo>
                  <a:cubicBezTo>
                    <a:pt x="186" y="252"/>
                    <a:pt x="223" y="236"/>
                    <a:pt x="239" y="186"/>
                  </a:cubicBezTo>
                  <a:cubicBezTo>
                    <a:pt x="239" y="133"/>
                    <a:pt x="239" y="83"/>
                    <a:pt x="206" y="46"/>
                  </a:cubicBezTo>
                  <a:cubicBezTo>
                    <a:pt x="206" y="30"/>
                    <a:pt x="186" y="13"/>
                    <a:pt x="169" y="13"/>
                  </a:cubicBezTo>
                  <a:cubicBezTo>
                    <a:pt x="156" y="5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5061525" y="2639375"/>
              <a:ext cx="6100" cy="6825"/>
            </a:xfrm>
            <a:custGeom>
              <a:avLst/>
              <a:gdLst/>
              <a:ahLst/>
              <a:cxnLst/>
              <a:rect l="l" t="t" r="r" b="b"/>
              <a:pathLst>
                <a:path w="244" h="27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0" y="149"/>
                  </a:cubicBezTo>
                  <a:cubicBezTo>
                    <a:pt x="17" y="186"/>
                    <a:pt x="17" y="219"/>
                    <a:pt x="54" y="235"/>
                  </a:cubicBezTo>
                  <a:cubicBezTo>
                    <a:pt x="70" y="252"/>
                    <a:pt x="103" y="272"/>
                    <a:pt x="140" y="27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73" y="29"/>
                  </a:cubicBezTo>
                  <a:lnTo>
                    <a:pt x="157" y="13"/>
                  </a:ln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5068425" y="2699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4"/>
                  </a:cubicBezTo>
                  <a:cubicBezTo>
                    <a:pt x="223" y="70"/>
                    <a:pt x="190" y="37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5054200" y="2653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10" y="0"/>
                  </a:moveTo>
                  <a:cubicBezTo>
                    <a:pt x="86" y="0"/>
                    <a:pt x="66" y="13"/>
                    <a:pt x="54" y="27"/>
                  </a:cubicBezTo>
                  <a:cubicBezTo>
                    <a:pt x="0" y="77"/>
                    <a:pt x="0" y="164"/>
                    <a:pt x="37" y="213"/>
                  </a:cubicBezTo>
                  <a:cubicBezTo>
                    <a:pt x="57" y="245"/>
                    <a:pt x="89" y="263"/>
                    <a:pt x="122" y="263"/>
                  </a:cubicBezTo>
                  <a:cubicBezTo>
                    <a:pt x="146" y="263"/>
                    <a:pt x="170" y="254"/>
                    <a:pt x="190" y="234"/>
                  </a:cubicBezTo>
                  <a:cubicBezTo>
                    <a:pt x="244" y="180"/>
                    <a:pt x="244" y="110"/>
                    <a:pt x="207" y="44"/>
                  </a:cubicBezTo>
                  <a:cubicBezTo>
                    <a:pt x="190" y="27"/>
                    <a:pt x="174" y="27"/>
                    <a:pt x="157" y="7"/>
                  </a:cubicBezTo>
                  <a:lnTo>
                    <a:pt x="141" y="7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5052950" y="2746800"/>
              <a:ext cx="4775" cy="6375"/>
            </a:xfrm>
            <a:custGeom>
              <a:avLst/>
              <a:gdLst/>
              <a:ahLst/>
              <a:cxnLst/>
              <a:rect l="l" t="t" r="r" b="b"/>
              <a:pathLst>
                <a:path w="191" h="255" extrusionOk="0">
                  <a:moveTo>
                    <a:pt x="61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1"/>
                    <a:pt x="34" y="251"/>
                  </a:cubicBezTo>
                  <a:cubicBezTo>
                    <a:pt x="43" y="254"/>
                    <a:pt x="53" y="255"/>
                    <a:pt x="63" y="255"/>
                  </a:cubicBezTo>
                  <a:cubicBezTo>
                    <a:pt x="109" y="255"/>
                    <a:pt x="157" y="225"/>
                    <a:pt x="174" y="181"/>
                  </a:cubicBezTo>
                  <a:cubicBezTo>
                    <a:pt x="191" y="115"/>
                    <a:pt x="174" y="28"/>
                    <a:pt x="104" y="12"/>
                  </a:cubicBezTo>
                  <a:cubicBezTo>
                    <a:pt x="90" y="5"/>
                    <a:pt x="76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5067075" y="262187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3" y="0"/>
                  </a:moveTo>
                  <a:cubicBezTo>
                    <a:pt x="117" y="0"/>
                    <a:pt x="111" y="2"/>
                    <a:pt x="104" y="8"/>
                  </a:cubicBezTo>
                  <a:cubicBezTo>
                    <a:pt x="71" y="8"/>
                    <a:pt x="54" y="24"/>
                    <a:pt x="38" y="61"/>
                  </a:cubicBezTo>
                  <a:cubicBezTo>
                    <a:pt x="21" y="78"/>
                    <a:pt x="1" y="111"/>
                    <a:pt x="21" y="148"/>
                  </a:cubicBezTo>
                  <a:cubicBezTo>
                    <a:pt x="21" y="181"/>
                    <a:pt x="38" y="214"/>
                    <a:pt x="54" y="230"/>
                  </a:cubicBezTo>
                  <a:cubicBezTo>
                    <a:pt x="71" y="251"/>
                    <a:pt x="104" y="267"/>
                    <a:pt x="141" y="267"/>
                  </a:cubicBezTo>
                  <a:cubicBezTo>
                    <a:pt x="190" y="251"/>
                    <a:pt x="244" y="181"/>
                    <a:pt x="227" y="111"/>
                  </a:cubicBezTo>
                  <a:cubicBezTo>
                    <a:pt x="227" y="78"/>
                    <a:pt x="207" y="45"/>
                    <a:pt x="190" y="24"/>
                  </a:cubicBezTo>
                  <a:cubicBezTo>
                    <a:pt x="174" y="24"/>
                    <a:pt x="174" y="8"/>
                    <a:pt x="157" y="8"/>
                  </a:cubicBezTo>
                  <a:cubicBezTo>
                    <a:pt x="146" y="8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5052950" y="2703000"/>
              <a:ext cx="4775" cy="6275"/>
            </a:xfrm>
            <a:custGeom>
              <a:avLst/>
              <a:gdLst/>
              <a:ahLst/>
              <a:cxnLst/>
              <a:rect l="l" t="t" r="r" b="b"/>
              <a:pathLst>
                <a:path w="191" h="251" extrusionOk="0">
                  <a:moveTo>
                    <a:pt x="65" y="1"/>
                  </a:moveTo>
                  <a:cubicBezTo>
                    <a:pt x="41" y="1"/>
                    <a:pt x="20" y="9"/>
                    <a:pt x="1" y="28"/>
                  </a:cubicBezTo>
                  <a:lnTo>
                    <a:pt x="1" y="234"/>
                  </a:lnTo>
                  <a:cubicBezTo>
                    <a:pt x="17" y="234"/>
                    <a:pt x="17" y="250"/>
                    <a:pt x="34" y="250"/>
                  </a:cubicBezTo>
                  <a:lnTo>
                    <a:pt x="87" y="250"/>
                  </a:lnTo>
                  <a:cubicBezTo>
                    <a:pt x="120" y="250"/>
                    <a:pt x="153" y="217"/>
                    <a:pt x="174" y="164"/>
                  </a:cubicBezTo>
                  <a:cubicBezTo>
                    <a:pt x="191" y="131"/>
                    <a:pt x="191" y="77"/>
                    <a:pt x="153" y="44"/>
                  </a:cubicBezTo>
                  <a:cubicBezTo>
                    <a:pt x="137" y="28"/>
                    <a:pt x="137" y="11"/>
                    <a:pt x="120" y="11"/>
                  </a:cubicBezTo>
                  <a:cubicBezTo>
                    <a:pt x="100" y="5"/>
                    <a:pt x="82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5078725" y="2453725"/>
              <a:ext cx="5175" cy="3100"/>
            </a:xfrm>
            <a:custGeom>
              <a:avLst/>
              <a:gdLst/>
              <a:ahLst/>
              <a:cxnLst/>
              <a:rect l="l" t="t" r="r" b="b"/>
              <a:pathLst>
                <a:path w="207" h="124" extrusionOk="0">
                  <a:moveTo>
                    <a:pt x="1" y="1"/>
                  </a:moveTo>
                  <a:lnTo>
                    <a:pt x="1" y="17"/>
                  </a:lnTo>
                  <a:cubicBezTo>
                    <a:pt x="1" y="78"/>
                    <a:pt x="54" y="124"/>
                    <a:pt x="100" y="124"/>
                  </a:cubicBezTo>
                  <a:cubicBezTo>
                    <a:pt x="107" y="124"/>
                    <a:pt x="114" y="123"/>
                    <a:pt x="120" y="120"/>
                  </a:cubicBezTo>
                  <a:cubicBezTo>
                    <a:pt x="153" y="120"/>
                    <a:pt x="174" y="104"/>
                    <a:pt x="190" y="71"/>
                  </a:cubicBezTo>
                  <a:cubicBezTo>
                    <a:pt x="207" y="71"/>
                    <a:pt x="207" y="50"/>
                    <a:pt x="207" y="50"/>
                  </a:cubicBezTo>
                  <a:cubicBezTo>
                    <a:pt x="137" y="34"/>
                    <a:pt x="71" y="17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5124700" y="27362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4" y="0"/>
                  </a:moveTo>
                  <a:cubicBezTo>
                    <a:pt x="84" y="0"/>
                    <a:pt x="44" y="35"/>
                    <a:pt x="17" y="88"/>
                  </a:cubicBezTo>
                  <a:cubicBezTo>
                    <a:pt x="0" y="158"/>
                    <a:pt x="33" y="228"/>
                    <a:pt x="87" y="245"/>
                  </a:cubicBezTo>
                  <a:cubicBezTo>
                    <a:pt x="104" y="261"/>
                    <a:pt x="120" y="261"/>
                    <a:pt x="136" y="261"/>
                  </a:cubicBezTo>
                  <a:cubicBezTo>
                    <a:pt x="169" y="261"/>
                    <a:pt x="207" y="228"/>
                    <a:pt x="223" y="175"/>
                  </a:cubicBezTo>
                  <a:cubicBezTo>
                    <a:pt x="240" y="125"/>
                    <a:pt x="240" y="72"/>
                    <a:pt x="207" y="39"/>
                  </a:cubicBezTo>
                  <a:cubicBezTo>
                    <a:pt x="190" y="22"/>
                    <a:pt x="190" y="22"/>
                    <a:pt x="169" y="6"/>
                  </a:cubicBezTo>
                  <a:cubicBezTo>
                    <a:pt x="157" y="2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5191700" y="2661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0" y="21"/>
                    <a:pt x="0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5216125" y="264425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4" y="0"/>
                  </a:moveTo>
                  <a:cubicBezTo>
                    <a:pt x="76" y="0"/>
                    <a:pt x="61" y="12"/>
                    <a:pt x="38" y="24"/>
                  </a:cubicBezTo>
                  <a:cubicBezTo>
                    <a:pt x="17" y="40"/>
                    <a:pt x="0" y="77"/>
                    <a:pt x="0" y="110"/>
                  </a:cubicBezTo>
                  <a:cubicBezTo>
                    <a:pt x="0" y="143"/>
                    <a:pt x="0" y="180"/>
                    <a:pt x="17" y="213"/>
                  </a:cubicBezTo>
                  <a:cubicBezTo>
                    <a:pt x="48" y="242"/>
                    <a:pt x="86" y="261"/>
                    <a:pt x="117" y="261"/>
                  </a:cubicBezTo>
                  <a:cubicBezTo>
                    <a:pt x="140" y="261"/>
                    <a:pt x="160" y="252"/>
                    <a:pt x="174" y="230"/>
                  </a:cubicBezTo>
                  <a:cubicBezTo>
                    <a:pt x="223" y="180"/>
                    <a:pt x="244" y="110"/>
                    <a:pt x="190" y="40"/>
                  </a:cubicBezTo>
                  <a:cubicBezTo>
                    <a:pt x="190" y="24"/>
                    <a:pt x="174" y="7"/>
                    <a:pt x="157" y="7"/>
                  </a:cubicBezTo>
                  <a:lnTo>
                    <a:pt x="120" y="7"/>
                  </a:lnTo>
                  <a:cubicBezTo>
                    <a:pt x="110" y="2"/>
                    <a:pt x="102" y="0"/>
                    <a:pt x="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5207575" y="2706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5218300" y="26242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3" y="223"/>
                    <a:pt x="54" y="239"/>
                  </a:cubicBezTo>
                  <a:cubicBezTo>
                    <a:pt x="77" y="254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206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5217475" y="26717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6" y="0"/>
                  </a:moveTo>
                  <a:cubicBezTo>
                    <a:pt x="83" y="0"/>
                    <a:pt x="61" y="14"/>
                    <a:pt x="50" y="25"/>
                  </a:cubicBezTo>
                  <a:cubicBezTo>
                    <a:pt x="0" y="75"/>
                    <a:pt x="0" y="162"/>
                    <a:pt x="33" y="215"/>
                  </a:cubicBezTo>
                  <a:cubicBezTo>
                    <a:pt x="50" y="232"/>
                    <a:pt x="87" y="248"/>
                    <a:pt x="103" y="265"/>
                  </a:cubicBezTo>
                  <a:cubicBezTo>
                    <a:pt x="136" y="265"/>
                    <a:pt x="169" y="248"/>
                    <a:pt x="190" y="232"/>
                  </a:cubicBezTo>
                  <a:cubicBezTo>
                    <a:pt x="206" y="215"/>
                    <a:pt x="223" y="178"/>
                    <a:pt x="239" y="145"/>
                  </a:cubicBezTo>
                  <a:cubicBezTo>
                    <a:pt x="239" y="112"/>
                    <a:pt x="223" y="75"/>
                    <a:pt x="206" y="42"/>
                  </a:cubicBezTo>
                  <a:cubicBezTo>
                    <a:pt x="190" y="25"/>
                    <a:pt x="169" y="25"/>
                    <a:pt x="153" y="9"/>
                  </a:cubicBezTo>
                  <a:lnTo>
                    <a:pt x="136" y="9"/>
                  </a:lnTo>
                  <a:cubicBezTo>
                    <a:pt x="126" y="3"/>
                    <a:pt x="116" y="0"/>
                    <a:pt x="1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5195500" y="2694475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9" y="0"/>
                  </a:moveTo>
                  <a:cubicBezTo>
                    <a:pt x="76" y="0"/>
                    <a:pt x="33" y="22"/>
                    <a:pt x="17" y="76"/>
                  </a:cubicBezTo>
                  <a:cubicBezTo>
                    <a:pt x="1" y="146"/>
                    <a:pt x="17" y="233"/>
                    <a:pt x="87" y="249"/>
                  </a:cubicBezTo>
                  <a:cubicBezTo>
                    <a:pt x="102" y="258"/>
                    <a:pt x="117" y="262"/>
                    <a:pt x="132" y="262"/>
                  </a:cubicBezTo>
                  <a:cubicBezTo>
                    <a:pt x="173" y="262"/>
                    <a:pt x="211" y="231"/>
                    <a:pt x="224" y="179"/>
                  </a:cubicBezTo>
                  <a:cubicBezTo>
                    <a:pt x="244" y="109"/>
                    <a:pt x="224" y="43"/>
                    <a:pt x="158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5200250" y="2719975"/>
              <a:ext cx="6525" cy="6400"/>
            </a:xfrm>
            <a:custGeom>
              <a:avLst/>
              <a:gdLst/>
              <a:ahLst/>
              <a:cxnLst/>
              <a:rect l="l" t="t" r="r" b="b"/>
              <a:pathLst>
                <a:path w="261" h="256" extrusionOk="0">
                  <a:moveTo>
                    <a:pt x="137" y="0"/>
                  </a:moveTo>
                  <a:cubicBezTo>
                    <a:pt x="104" y="0"/>
                    <a:pt x="87" y="0"/>
                    <a:pt x="54" y="37"/>
                  </a:cubicBezTo>
                  <a:cubicBezTo>
                    <a:pt x="17" y="70"/>
                    <a:pt x="1" y="157"/>
                    <a:pt x="34" y="206"/>
                  </a:cubicBezTo>
                  <a:cubicBezTo>
                    <a:pt x="64" y="237"/>
                    <a:pt x="101" y="256"/>
                    <a:pt x="132" y="256"/>
                  </a:cubicBezTo>
                  <a:cubicBezTo>
                    <a:pt x="155" y="256"/>
                    <a:pt x="176" y="246"/>
                    <a:pt x="190" y="223"/>
                  </a:cubicBezTo>
                  <a:cubicBezTo>
                    <a:pt x="240" y="190"/>
                    <a:pt x="260" y="103"/>
                    <a:pt x="207" y="54"/>
                  </a:cubicBezTo>
                  <a:cubicBezTo>
                    <a:pt x="207" y="37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5203650" y="27521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9" y="1"/>
                  </a:moveTo>
                  <a:cubicBezTo>
                    <a:pt x="83" y="1"/>
                    <a:pt x="35" y="33"/>
                    <a:pt x="21" y="91"/>
                  </a:cubicBezTo>
                  <a:cubicBezTo>
                    <a:pt x="1" y="141"/>
                    <a:pt x="21" y="227"/>
                    <a:pt x="87" y="244"/>
                  </a:cubicBezTo>
                  <a:cubicBezTo>
                    <a:pt x="104" y="260"/>
                    <a:pt x="124" y="260"/>
                    <a:pt x="141" y="260"/>
                  </a:cubicBezTo>
                  <a:cubicBezTo>
                    <a:pt x="174" y="260"/>
                    <a:pt x="207" y="227"/>
                    <a:pt x="227" y="174"/>
                  </a:cubicBezTo>
                  <a:cubicBezTo>
                    <a:pt x="244" y="124"/>
                    <a:pt x="227" y="71"/>
                    <a:pt x="207" y="38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5213125" y="2594400"/>
              <a:ext cx="5600" cy="6650"/>
            </a:xfrm>
            <a:custGeom>
              <a:avLst/>
              <a:gdLst/>
              <a:ahLst/>
              <a:cxnLst/>
              <a:rect l="l" t="t" r="r" b="b"/>
              <a:pathLst>
                <a:path w="224" h="266" extrusionOk="0">
                  <a:moveTo>
                    <a:pt x="116" y="1"/>
                  </a:moveTo>
                  <a:cubicBezTo>
                    <a:pt x="108" y="1"/>
                    <a:pt x="98" y="3"/>
                    <a:pt x="87" y="10"/>
                  </a:cubicBezTo>
                  <a:cubicBezTo>
                    <a:pt x="34" y="10"/>
                    <a:pt x="1" y="76"/>
                    <a:pt x="1" y="146"/>
                  </a:cubicBezTo>
                  <a:cubicBezTo>
                    <a:pt x="1" y="179"/>
                    <a:pt x="17" y="216"/>
                    <a:pt x="54" y="232"/>
                  </a:cubicBezTo>
                  <a:cubicBezTo>
                    <a:pt x="71" y="249"/>
                    <a:pt x="104" y="265"/>
                    <a:pt x="120" y="265"/>
                  </a:cubicBezTo>
                  <a:cubicBezTo>
                    <a:pt x="191" y="249"/>
                    <a:pt x="224" y="179"/>
                    <a:pt x="224" y="113"/>
                  </a:cubicBezTo>
                  <a:cubicBezTo>
                    <a:pt x="224" y="76"/>
                    <a:pt x="207" y="43"/>
                    <a:pt x="174" y="26"/>
                  </a:cubicBezTo>
                  <a:lnTo>
                    <a:pt x="158" y="10"/>
                  </a:lnTo>
                  <a:cubicBezTo>
                    <a:pt x="144" y="10"/>
                    <a:pt x="132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5239325" y="25602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70" y="1"/>
                    <a:pt x="54" y="17"/>
                    <a:pt x="37" y="54"/>
                  </a:cubicBezTo>
                  <a:cubicBezTo>
                    <a:pt x="17" y="71"/>
                    <a:pt x="0" y="104"/>
                    <a:pt x="17" y="141"/>
                  </a:cubicBezTo>
                  <a:cubicBezTo>
                    <a:pt x="17" y="174"/>
                    <a:pt x="37" y="207"/>
                    <a:pt x="54" y="223"/>
                  </a:cubicBezTo>
                  <a:cubicBezTo>
                    <a:pt x="87" y="261"/>
                    <a:pt x="103" y="261"/>
                    <a:pt x="140" y="261"/>
                  </a:cubicBezTo>
                  <a:cubicBezTo>
                    <a:pt x="206" y="244"/>
                    <a:pt x="243" y="174"/>
                    <a:pt x="223" y="104"/>
                  </a:cubicBezTo>
                  <a:cubicBezTo>
                    <a:pt x="223" y="71"/>
                    <a:pt x="206" y="38"/>
                    <a:pt x="190" y="17"/>
                  </a:cubicBezTo>
                  <a:cubicBezTo>
                    <a:pt x="173" y="17"/>
                    <a:pt x="17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5220050" y="260842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10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7"/>
                    <a:pt x="106" y="258"/>
                    <a:pt x="116" y="258"/>
                  </a:cubicBezTo>
                  <a:cubicBezTo>
                    <a:pt x="161" y="258"/>
                    <a:pt x="209" y="224"/>
                    <a:pt x="223" y="170"/>
                  </a:cubicBezTo>
                  <a:cubicBezTo>
                    <a:pt x="239" y="100"/>
                    <a:pt x="223" y="30"/>
                    <a:pt x="153" y="14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5246225" y="25894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0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6" y="34"/>
                    <a:pt x="174" y="17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5232925" y="2620825"/>
              <a:ext cx="6425" cy="6325"/>
            </a:xfrm>
            <a:custGeom>
              <a:avLst/>
              <a:gdLst/>
              <a:ahLst/>
              <a:cxnLst/>
              <a:rect l="l" t="t" r="r" b="b"/>
              <a:pathLst>
                <a:path w="257" h="253" extrusionOk="0">
                  <a:moveTo>
                    <a:pt x="137" y="0"/>
                  </a:moveTo>
                  <a:cubicBezTo>
                    <a:pt x="120" y="0"/>
                    <a:pt x="87" y="0"/>
                    <a:pt x="50" y="17"/>
                  </a:cubicBezTo>
                  <a:cubicBezTo>
                    <a:pt x="17" y="66"/>
                    <a:pt x="0" y="153"/>
                    <a:pt x="33" y="206"/>
                  </a:cubicBezTo>
                  <a:cubicBezTo>
                    <a:pt x="65" y="235"/>
                    <a:pt x="100" y="253"/>
                    <a:pt x="135" y="253"/>
                  </a:cubicBezTo>
                  <a:cubicBezTo>
                    <a:pt x="160" y="253"/>
                    <a:pt x="184" y="243"/>
                    <a:pt x="207" y="223"/>
                  </a:cubicBezTo>
                  <a:cubicBezTo>
                    <a:pt x="240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234575" y="2577425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104" y="0"/>
                    <a:pt x="87" y="0"/>
                    <a:pt x="87" y="17"/>
                  </a:cubicBezTo>
                  <a:cubicBezTo>
                    <a:pt x="38" y="33"/>
                    <a:pt x="0" y="87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73"/>
                    <a:pt x="244" y="103"/>
                  </a:cubicBezTo>
                  <a:cubicBezTo>
                    <a:pt x="227" y="103"/>
                    <a:pt x="227" y="87"/>
                    <a:pt x="227" y="70"/>
                  </a:cubicBezTo>
                  <a:cubicBezTo>
                    <a:pt x="207" y="50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5224275" y="26567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3" y="1"/>
                  </a:moveTo>
                  <a:cubicBezTo>
                    <a:pt x="117" y="1"/>
                    <a:pt x="110" y="3"/>
                    <a:pt x="103" y="8"/>
                  </a:cubicBezTo>
                  <a:cubicBezTo>
                    <a:pt x="37" y="8"/>
                    <a:pt x="0" y="74"/>
                    <a:pt x="21" y="144"/>
                  </a:cubicBezTo>
                  <a:cubicBezTo>
                    <a:pt x="21" y="177"/>
                    <a:pt x="37" y="214"/>
                    <a:pt x="54" y="231"/>
                  </a:cubicBezTo>
                  <a:cubicBezTo>
                    <a:pt x="87" y="247"/>
                    <a:pt x="103" y="264"/>
                    <a:pt x="140" y="264"/>
                  </a:cubicBezTo>
                  <a:cubicBezTo>
                    <a:pt x="173" y="247"/>
                    <a:pt x="190" y="231"/>
                    <a:pt x="206" y="214"/>
                  </a:cubicBezTo>
                  <a:cubicBezTo>
                    <a:pt x="227" y="177"/>
                    <a:pt x="243" y="144"/>
                    <a:pt x="227" y="111"/>
                  </a:cubicBezTo>
                  <a:cubicBezTo>
                    <a:pt x="227" y="74"/>
                    <a:pt x="206" y="41"/>
                    <a:pt x="190" y="25"/>
                  </a:cubicBezTo>
                  <a:cubicBezTo>
                    <a:pt x="173" y="25"/>
                    <a:pt x="173" y="8"/>
                    <a:pt x="157" y="8"/>
                  </a:cubicBezTo>
                  <a:cubicBezTo>
                    <a:pt x="146" y="8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5230350" y="2670275"/>
              <a:ext cx="6425" cy="6550"/>
            </a:xfrm>
            <a:custGeom>
              <a:avLst/>
              <a:gdLst/>
              <a:ahLst/>
              <a:cxnLst/>
              <a:rect l="l" t="t" r="r" b="b"/>
              <a:pathLst>
                <a:path w="257" h="262" extrusionOk="0">
                  <a:moveTo>
                    <a:pt x="127" y="1"/>
                  </a:moveTo>
                  <a:cubicBezTo>
                    <a:pt x="87" y="1"/>
                    <a:pt x="46" y="32"/>
                    <a:pt x="33" y="83"/>
                  </a:cubicBezTo>
                  <a:cubicBezTo>
                    <a:pt x="0" y="149"/>
                    <a:pt x="33" y="220"/>
                    <a:pt x="87" y="253"/>
                  </a:cubicBezTo>
                  <a:cubicBezTo>
                    <a:pt x="98" y="253"/>
                    <a:pt x="109" y="262"/>
                    <a:pt x="120" y="262"/>
                  </a:cubicBezTo>
                  <a:cubicBezTo>
                    <a:pt x="125" y="262"/>
                    <a:pt x="131" y="259"/>
                    <a:pt x="136" y="253"/>
                  </a:cubicBezTo>
                  <a:cubicBezTo>
                    <a:pt x="190" y="253"/>
                    <a:pt x="223" y="220"/>
                    <a:pt x="240" y="187"/>
                  </a:cubicBezTo>
                  <a:cubicBezTo>
                    <a:pt x="256" y="133"/>
                    <a:pt x="240" y="83"/>
                    <a:pt x="207" y="46"/>
                  </a:cubicBezTo>
                  <a:cubicBezTo>
                    <a:pt x="207" y="30"/>
                    <a:pt x="190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5227775" y="26841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99" y="1"/>
                  </a:moveTo>
                  <a:cubicBezTo>
                    <a:pt x="57" y="1"/>
                    <a:pt x="13" y="23"/>
                    <a:pt x="0" y="77"/>
                  </a:cubicBezTo>
                  <a:lnTo>
                    <a:pt x="0" y="147"/>
                  </a:lnTo>
                  <a:cubicBezTo>
                    <a:pt x="0" y="196"/>
                    <a:pt x="33" y="233"/>
                    <a:pt x="66" y="250"/>
                  </a:cubicBezTo>
                  <a:cubicBezTo>
                    <a:pt x="82" y="257"/>
                    <a:pt x="99" y="261"/>
                    <a:pt x="116" y="261"/>
                  </a:cubicBezTo>
                  <a:cubicBezTo>
                    <a:pt x="139" y="261"/>
                    <a:pt x="160" y="253"/>
                    <a:pt x="169" y="233"/>
                  </a:cubicBezTo>
                  <a:cubicBezTo>
                    <a:pt x="190" y="213"/>
                    <a:pt x="206" y="196"/>
                    <a:pt x="206" y="180"/>
                  </a:cubicBezTo>
                  <a:cubicBezTo>
                    <a:pt x="223" y="110"/>
                    <a:pt x="206" y="44"/>
                    <a:pt x="136" y="7"/>
                  </a:cubicBezTo>
                  <a:cubicBezTo>
                    <a:pt x="125" y="3"/>
                    <a:pt x="112" y="1"/>
                    <a:pt x="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183550" y="26468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0" y="0"/>
                  </a:moveTo>
                  <a:cubicBezTo>
                    <a:pt x="91" y="0"/>
                    <a:pt x="73" y="12"/>
                    <a:pt x="50" y="24"/>
                  </a:cubicBezTo>
                  <a:cubicBezTo>
                    <a:pt x="17" y="77"/>
                    <a:pt x="1" y="160"/>
                    <a:pt x="34" y="213"/>
                  </a:cubicBezTo>
                  <a:cubicBezTo>
                    <a:pt x="50" y="230"/>
                    <a:pt x="83" y="246"/>
                    <a:pt x="120" y="263"/>
                  </a:cubicBezTo>
                  <a:cubicBezTo>
                    <a:pt x="137" y="263"/>
                    <a:pt x="170" y="246"/>
                    <a:pt x="186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23" y="77"/>
                    <a:pt x="207" y="40"/>
                  </a:cubicBezTo>
                  <a:cubicBezTo>
                    <a:pt x="207" y="24"/>
                    <a:pt x="186" y="7"/>
                    <a:pt x="170" y="7"/>
                  </a:cubicBezTo>
                  <a:lnTo>
                    <a:pt x="137" y="7"/>
                  </a:lnTo>
                  <a:cubicBezTo>
                    <a:pt x="127" y="2"/>
                    <a:pt x="118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145325" y="26857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03" y="0"/>
                  </a:moveTo>
                  <a:cubicBezTo>
                    <a:pt x="86" y="0"/>
                    <a:pt x="68" y="5"/>
                    <a:pt x="49" y="13"/>
                  </a:cubicBezTo>
                  <a:cubicBezTo>
                    <a:pt x="33" y="29"/>
                    <a:pt x="17" y="46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2"/>
                  </a:cubicBezTo>
                  <a:cubicBezTo>
                    <a:pt x="80" y="256"/>
                    <a:pt x="92" y="258"/>
                    <a:pt x="105" y="258"/>
                  </a:cubicBezTo>
                  <a:cubicBezTo>
                    <a:pt x="156" y="258"/>
                    <a:pt x="196" y="226"/>
                    <a:pt x="223" y="186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5141400" y="2733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37" y="21"/>
                    <a:pt x="0" y="70"/>
                    <a:pt x="17" y="157"/>
                  </a:cubicBezTo>
                  <a:cubicBezTo>
                    <a:pt x="17" y="190"/>
                    <a:pt x="37" y="206"/>
                    <a:pt x="54" y="227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5140150" y="26551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7"/>
                    <a:pt x="50" y="34"/>
                    <a:pt x="34" y="55"/>
                  </a:cubicBezTo>
                  <a:cubicBezTo>
                    <a:pt x="17" y="88"/>
                    <a:pt x="1" y="121"/>
                    <a:pt x="17" y="158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87" y="261"/>
                    <a:pt x="104" y="261"/>
                    <a:pt x="137" y="261"/>
                  </a:cubicBezTo>
                  <a:cubicBezTo>
                    <a:pt x="207" y="261"/>
                    <a:pt x="240" y="191"/>
                    <a:pt x="224" y="121"/>
                  </a:cubicBezTo>
                  <a:cubicBezTo>
                    <a:pt x="224" y="88"/>
                    <a:pt x="207" y="55"/>
                    <a:pt x="191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57775" y="273082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34" y="16"/>
                    <a:pt x="1" y="82"/>
                    <a:pt x="1" y="152"/>
                  </a:cubicBezTo>
                  <a:cubicBezTo>
                    <a:pt x="1" y="185"/>
                    <a:pt x="17" y="222"/>
                    <a:pt x="50" y="238"/>
                  </a:cubicBezTo>
                  <a:cubicBezTo>
                    <a:pt x="62" y="250"/>
                    <a:pt x="84" y="262"/>
                    <a:pt x="108" y="262"/>
                  </a:cubicBezTo>
                  <a:cubicBezTo>
                    <a:pt x="117" y="262"/>
                    <a:pt x="127" y="260"/>
                    <a:pt x="137" y="255"/>
                  </a:cubicBezTo>
                  <a:cubicBezTo>
                    <a:pt x="153" y="255"/>
                    <a:pt x="186" y="238"/>
                    <a:pt x="207" y="201"/>
                  </a:cubicBezTo>
                  <a:cubicBezTo>
                    <a:pt x="224" y="185"/>
                    <a:pt x="224" y="152"/>
                    <a:pt x="224" y="119"/>
                  </a:cubicBezTo>
                  <a:cubicBezTo>
                    <a:pt x="224" y="82"/>
                    <a:pt x="207" y="49"/>
                    <a:pt x="170" y="32"/>
                  </a:cubicBezTo>
                  <a:cubicBezTo>
                    <a:pt x="170" y="16"/>
                    <a:pt x="153" y="16"/>
                    <a:pt x="153" y="16"/>
                  </a:cubicBezTo>
                  <a:cubicBezTo>
                    <a:pt x="145" y="5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146950" y="2668100"/>
              <a:ext cx="6125" cy="6850"/>
            </a:xfrm>
            <a:custGeom>
              <a:avLst/>
              <a:gdLst/>
              <a:ahLst/>
              <a:cxnLst/>
              <a:rect l="l" t="t" r="r" b="b"/>
              <a:pathLst>
                <a:path w="245" h="274" extrusionOk="0">
                  <a:moveTo>
                    <a:pt x="132" y="1"/>
                  </a:moveTo>
                  <a:cubicBezTo>
                    <a:pt x="91" y="1"/>
                    <a:pt x="50" y="32"/>
                    <a:pt x="38" y="84"/>
                  </a:cubicBezTo>
                  <a:cubicBezTo>
                    <a:pt x="1" y="154"/>
                    <a:pt x="38" y="236"/>
                    <a:pt x="88" y="257"/>
                  </a:cubicBezTo>
                  <a:cubicBezTo>
                    <a:pt x="104" y="257"/>
                    <a:pt x="125" y="274"/>
                    <a:pt x="141" y="274"/>
                  </a:cubicBezTo>
                  <a:cubicBezTo>
                    <a:pt x="191" y="257"/>
                    <a:pt x="228" y="220"/>
                    <a:pt x="244" y="187"/>
                  </a:cubicBezTo>
                  <a:cubicBezTo>
                    <a:pt x="244" y="133"/>
                    <a:pt x="244" y="84"/>
                    <a:pt x="207" y="51"/>
                  </a:cubicBezTo>
                  <a:cubicBezTo>
                    <a:pt x="207" y="30"/>
                    <a:pt x="191" y="14"/>
                    <a:pt x="174" y="14"/>
                  </a:cubicBezTo>
                  <a:cubicBezTo>
                    <a:pt x="161" y="5"/>
                    <a:pt x="146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5127275" y="26864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7" y="0"/>
                  </a:moveTo>
                  <a:cubicBezTo>
                    <a:pt x="104" y="0"/>
                    <a:pt x="66" y="17"/>
                    <a:pt x="50" y="37"/>
                  </a:cubicBezTo>
                  <a:cubicBezTo>
                    <a:pt x="1" y="87"/>
                    <a:pt x="1" y="157"/>
                    <a:pt x="33" y="223"/>
                  </a:cubicBezTo>
                  <a:cubicBezTo>
                    <a:pt x="52" y="253"/>
                    <a:pt x="82" y="266"/>
                    <a:pt x="114" y="266"/>
                  </a:cubicBezTo>
                  <a:cubicBezTo>
                    <a:pt x="140" y="266"/>
                    <a:pt x="167" y="258"/>
                    <a:pt x="190" y="244"/>
                  </a:cubicBezTo>
                  <a:cubicBezTo>
                    <a:pt x="240" y="190"/>
                    <a:pt x="240" y="103"/>
                    <a:pt x="207" y="54"/>
                  </a:cubicBezTo>
                  <a:cubicBezTo>
                    <a:pt x="190" y="37"/>
                    <a:pt x="190" y="17"/>
                    <a:pt x="153" y="17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34600" y="26727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88"/>
                    <a:pt x="0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39" y="191"/>
                    <a:pt x="223" y="104"/>
                  </a:cubicBezTo>
                  <a:cubicBezTo>
                    <a:pt x="223" y="71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130275" y="271882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8" y="0"/>
                  </a:moveTo>
                  <a:cubicBezTo>
                    <a:pt x="86" y="0"/>
                    <a:pt x="45" y="32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66"/>
                  </a:cubicBezTo>
                  <a:cubicBezTo>
                    <a:pt x="256" y="133"/>
                    <a:pt x="239" y="83"/>
                    <a:pt x="206" y="46"/>
                  </a:cubicBezTo>
                  <a:cubicBezTo>
                    <a:pt x="206" y="30"/>
                    <a:pt x="190" y="13"/>
                    <a:pt x="173" y="13"/>
                  </a:cubicBezTo>
                  <a:cubicBezTo>
                    <a:pt x="159" y="5"/>
                    <a:pt x="144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73250" y="25559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3" y="1"/>
                  </a:moveTo>
                  <a:cubicBezTo>
                    <a:pt x="66" y="1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7"/>
                    <a:pt x="33" y="240"/>
                  </a:cubicBezTo>
                  <a:cubicBezTo>
                    <a:pt x="66" y="256"/>
                    <a:pt x="103" y="256"/>
                    <a:pt x="120" y="256"/>
                  </a:cubicBezTo>
                  <a:cubicBezTo>
                    <a:pt x="186" y="240"/>
                    <a:pt x="223" y="186"/>
                    <a:pt x="223" y="104"/>
                  </a:cubicBezTo>
                  <a:cubicBezTo>
                    <a:pt x="206" y="67"/>
                    <a:pt x="186" y="50"/>
                    <a:pt x="169" y="17"/>
                  </a:cubicBezTo>
                  <a:cubicBezTo>
                    <a:pt x="169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177875" y="25865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08" y="0"/>
                  </a:moveTo>
                  <a:cubicBezTo>
                    <a:pt x="93" y="0"/>
                    <a:pt x="79" y="5"/>
                    <a:pt x="71" y="16"/>
                  </a:cubicBezTo>
                  <a:cubicBezTo>
                    <a:pt x="38" y="32"/>
                    <a:pt x="21" y="49"/>
                    <a:pt x="21" y="82"/>
                  </a:cubicBezTo>
                  <a:cubicBezTo>
                    <a:pt x="1" y="119"/>
                    <a:pt x="1" y="135"/>
                    <a:pt x="21" y="168"/>
                  </a:cubicBezTo>
                  <a:cubicBezTo>
                    <a:pt x="21" y="201"/>
                    <a:pt x="54" y="238"/>
                    <a:pt x="71" y="255"/>
                  </a:cubicBezTo>
                  <a:cubicBezTo>
                    <a:pt x="83" y="258"/>
                    <a:pt x="94" y="259"/>
                    <a:pt x="105" y="259"/>
                  </a:cubicBezTo>
                  <a:cubicBezTo>
                    <a:pt x="158" y="259"/>
                    <a:pt x="197" y="226"/>
                    <a:pt x="228" y="168"/>
                  </a:cubicBezTo>
                  <a:cubicBezTo>
                    <a:pt x="244" y="119"/>
                    <a:pt x="207" y="32"/>
                    <a:pt x="158" y="16"/>
                  </a:cubicBezTo>
                  <a:cubicBezTo>
                    <a:pt x="141" y="5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179625" y="2568900"/>
              <a:ext cx="6525" cy="6375"/>
            </a:xfrm>
            <a:custGeom>
              <a:avLst/>
              <a:gdLst/>
              <a:ahLst/>
              <a:cxnLst/>
              <a:rect l="l" t="t" r="r" b="b"/>
              <a:pathLst>
                <a:path w="261" h="255" extrusionOk="0">
                  <a:moveTo>
                    <a:pt x="129" y="1"/>
                  </a:moveTo>
                  <a:cubicBezTo>
                    <a:pt x="88" y="1"/>
                    <a:pt x="49" y="34"/>
                    <a:pt x="34" y="82"/>
                  </a:cubicBezTo>
                  <a:cubicBezTo>
                    <a:pt x="1" y="152"/>
                    <a:pt x="34" y="222"/>
                    <a:pt x="88" y="255"/>
                  </a:cubicBezTo>
                  <a:lnTo>
                    <a:pt x="137" y="255"/>
                  </a:lnTo>
                  <a:cubicBezTo>
                    <a:pt x="191" y="255"/>
                    <a:pt x="224" y="222"/>
                    <a:pt x="240" y="185"/>
                  </a:cubicBezTo>
                  <a:cubicBezTo>
                    <a:pt x="261" y="135"/>
                    <a:pt x="240" y="82"/>
                    <a:pt x="224" y="49"/>
                  </a:cubicBezTo>
                  <a:cubicBezTo>
                    <a:pt x="207" y="32"/>
                    <a:pt x="191" y="16"/>
                    <a:pt x="174" y="16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5186550" y="26771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66" y="0"/>
                    <a:pt x="50" y="33"/>
                  </a:cubicBezTo>
                  <a:cubicBezTo>
                    <a:pt x="0" y="66"/>
                    <a:pt x="0" y="153"/>
                    <a:pt x="33" y="206"/>
                  </a:cubicBezTo>
                  <a:cubicBezTo>
                    <a:pt x="50" y="239"/>
                    <a:pt x="87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90" y="33"/>
                    <a:pt x="19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5250025" y="2572275"/>
              <a:ext cx="5700" cy="6925"/>
            </a:xfrm>
            <a:custGeom>
              <a:avLst/>
              <a:gdLst/>
              <a:ahLst/>
              <a:cxnLst/>
              <a:rect l="l" t="t" r="r" b="b"/>
              <a:pathLst>
                <a:path w="228" h="277" extrusionOk="0">
                  <a:moveTo>
                    <a:pt x="141" y="0"/>
                  </a:moveTo>
                  <a:cubicBezTo>
                    <a:pt x="104" y="0"/>
                    <a:pt x="87" y="17"/>
                    <a:pt x="54" y="33"/>
                  </a:cubicBezTo>
                  <a:cubicBezTo>
                    <a:pt x="22" y="87"/>
                    <a:pt x="1" y="153"/>
                    <a:pt x="38" y="223"/>
                  </a:cubicBezTo>
                  <a:cubicBezTo>
                    <a:pt x="54" y="239"/>
                    <a:pt x="87" y="256"/>
                    <a:pt x="125" y="276"/>
                  </a:cubicBezTo>
                  <a:cubicBezTo>
                    <a:pt x="141" y="276"/>
                    <a:pt x="174" y="256"/>
                    <a:pt x="191" y="239"/>
                  </a:cubicBezTo>
                  <a:cubicBezTo>
                    <a:pt x="207" y="223"/>
                    <a:pt x="228" y="206"/>
                    <a:pt x="228" y="190"/>
                  </a:cubicBezTo>
                  <a:cubicBezTo>
                    <a:pt x="207" y="136"/>
                    <a:pt x="174" y="70"/>
                    <a:pt x="158" y="17"/>
                  </a:cubicBezTo>
                  <a:cubicBezTo>
                    <a:pt x="158" y="17"/>
                    <a:pt x="141" y="17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5174075" y="2634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4"/>
                  </a:cubicBezTo>
                  <a:cubicBezTo>
                    <a:pt x="87" y="257"/>
                    <a:pt x="103" y="257"/>
                    <a:pt x="136" y="257"/>
                  </a:cubicBezTo>
                  <a:cubicBezTo>
                    <a:pt x="206" y="240"/>
                    <a:pt x="239" y="174"/>
                    <a:pt x="239" y="104"/>
                  </a:cubicBezTo>
                  <a:cubicBezTo>
                    <a:pt x="223" y="50"/>
                    <a:pt x="20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5162000" y="26658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41" y="1"/>
                  </a:moveTo>
                  <a:cubicBezTo>
                    <a:pt x="104" y="1"/>
                    <a:pt x="71" y="17"/>
                    <a:pt x="55" y="38"/>
                  </a:cubicBezTo>
                  <a:cubicBezTo>
                    <a:pt x="1" y="71"/>
                    <a:pt x="1" y="157"/>
                    <a:pt x="38" y="207"/>
                  </a:cubicBezTo>
                  <a:cubicBezTo>
                    <a:pt x="55" y="244"/>
                    <a:pt x="71" y="260"/>
                    <a:pt x="104" y="260"/>
                  </a:cubicBezTo>
                  <a:cubicBezTo>
                    <a:pt x="141" y="260"/>
                    <a:pt x="174" y="260"/>
                    <a:pt x="191" y="244"/>
                  </a:cubicBezTo>
                  <a:cubicBezTo>
                    <a:pt x="207" y="207"/>
                    <a:pt x="224" y="190"/>
                    <a:pt x="224" y="157"/>
                  </a:cubicBezTo>
                  <a:cubicBezTo>
                    <a:pt x="224" y="120"/>
                    <a:pt x="224" y="87"/>
                    <a:pt x="207" y="54"/>
                  </a:cubicBezTo>
                  <a:cubicBezTo>
                    <a:pt x="191" y="38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5159025" y="271552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0" y="0"/>
                  </a:moveTo>
                  <a:cubicBezTo>
                    <a:pt x="114" y="0"/>
                    <a:pt x="109" y="2"/>
                    <a:pt x="103" y="9"/>
                  </a:cubicBezTo>
                  <a:cubicBezTo>
                    <a:pt x="54" y="9"/>
                    <a:pt x="0" y="75"/>
                    <a:pt x="17" y="145"/>
                  </a:cubicBezTo>
                  <a:cubicBezTo>
                    <a:pt x="17" y="215"/>
                    <a:pt x="87" y="265"/>
                    <a:pt x="136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23" y="178"/>
                    <a:pt x="239" y="145"/>
                    <a:pt x="223" y="112"/>
                  </a:cubicBezTo>
                  <a:cubicBezTo>
                    <a:pt x="223" y="75"/>
                    <a:pt x="207" y="42"/>
                    <a:pt x="190" y="26"/>
                  </a:cubicBezTo>
                  <a:cubicBezTo>
                    <a:pt x="174" y="26"/>
                    <a:pt x="174" y="9"/>
                    <a:pt x="157" y="9"/>
                  </a:cubicBezTo>
                  <a:cubicBezTo>
                    <a:pt x="143" y="9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5165000" y="2695425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47" y="1"/>
                  </a:moveTo>
                  <a:cubicBezTo>
                    <a:pt x="102" y="1"/>
                    <a:pt x="51" y="34"/>
                    <a:pt x="38" y="92"/>
                  </a:cubicBezTo>
                  <a:cubicBezTo>
                    <a:pt x="0" y="158"/>
                    <a:pt x="38" y="228"/>
                    <a:pt x="87" y="261"/>
                  </a:cubicBezTo>
                  <a:cubicBezTo>
                    <a:pt x="99" y="264"/>
                    <a:pt x="110" y="265"/>
                    <a:pt x="121" y="265"/>
                  </a:cubicBezTo>
                  <a:cubicBezTo>
                    <a:pt x="174" y="265"/>
                    <a:pt x="213" y="232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3" name="Google Shape;1043;p4"/>
          <p:cNvSpPr/>
          <p:nvPr/>
        </p:nvSpPr>
        <p:spPr>
          <a:xfrm rot="5400000" flipH="1">
            <a:off x="8652415" y="1320610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"/>
          <p:cNvSpPr/>
          <p:nvPr/>
        </p:nvSpPr>
        <p:spPr>
          <a:xfrm rot="5400000" flipH="1">
            <a:off x="219889" y="3724904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_1_1">
    <p:bg>
      <p:bgPr>
        <a:solidFill>
          <a:schemeClr val="dk1"/>
        </a:solidFill>
        <a:effectLst/>
      </p:bgPr>
    </p:bg>
    <p:spTree>
      <p:nvGrpSpPr>
        <p:cNvPr id="1" name="Shape 5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3" name="Google Shape;5193;p13"/>
          <p:cNvSpPr txBox="1">
            <a:spLocks noGrp="1"/>
          </p:cNvSpPr>
          <p:nvPr>
            <p:ph type="title" hasCustomPrompt="1"/>
          </p:nvPr>
        </p:nvSpPr>
        <p:spPr>
          <a:xfrm>
            <a:off x="1795175" y="120037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4" name="Google Shape;5194;p13"/>
          <p:cNvSpPr txBox="1">
            <a:spLocks noGrp="1"/>
          </p:cNvSpPr>
          <p:nvPr>
            <p:ph type="title" idx="2"/>
          </p:nvPr>
        </p:nvSpPr>
        <p:spPr>
          <a:xfrm>
            <a:off x="2783552" y="155092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5" name="Google Shape;5195;p13"/>
          <p:cNvSpPr txBox="1">
            <a:spLocks noGrp="1"/>
          </p:cNvSpPr>
          <p:nvPr>
            <p:ph type="title" idx="3"/>
          </p:nvPr>
        </p:nvSpPr>
        <p:spPr>
          <a:xfrm>
            <a:off x="2783552" y="120037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6" name="Google Shape;5196;p13"/>
          <p:cNvSpPr txBox="1">
            <a:spLocks noGrp="1"/>
          </p:cNvSpPr>
          <p:nvPr>
            <p:ph type="title" idx="4" hasCustomPrompt="1"/>
          </p:nvPr>
        </p:nvSpPr>
        <p:spPr>
          <a:xfrm>
            <a:off x="1795175" y="2423350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97" name="Google Shape;5197;p13"/>
          <p:cNvSpPr txBox="1">
            <a:spLocks noGrp="1"/>
          </p:cNvSpPr>
          <p:nvPr>
            <p:ph type="title" idx="5"/>
          </p:nvPr>
        </p:nvSpPr>
        <p:spPr>
          <a:xfrm>
            <a:off x="2783552" y="2773888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8" name="Google Shape;5198;p13"/>
          <p:cNvSpPr txBox="1">
            <a:spLocks noGrp="1"/>
          </p:cNvSpPr>
          <p:nvPr>
            <p:ph type="title" idx="6"/>
          </p:nvPr>
        </p:nvSpPr>
        <p:spPr>
          <a:xfrm>
            <a:off x="2783552" y="242335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99" name="Google Shape;5199;p13"/>
          <p:cNvSpPr txBox="1">
            <a:spLocks noGrp="1"/>
          </p:cNvSpPr>
          <p:nvPr>
            <p:ph type="title" idx="7" hasCustomPrompt="1"/>
          </p:nvPr>
        </p:nvSpPr>
        <p:spPr>
          <a:xfrm>
            <a:off x="1795175" y="3646325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0" name="Google Shape;5200;p13"/>
          <p:cNvSpPr txBox="1">
            <a:spLocks noGrp="1"/>
          </p:cNvSpPr>
          <p:nvPr>
            <p:ph type="title" idx="8"/>
          </p:nvPr>
        </p:nvSpPr>
        <p:spPr>
          <a:xfrm>
            <a:off x="2783552" y="3996872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1" name="Google Shape;5201;p13"/>
          <p:cNvSpPr txBox="1">
            <a:spLocks noGrp="1"/>
          </p:cNvSpPr>
          <p:nvPr>
            <p:ph type="title" idx="9"/>
          </p:nvPr>
        </p:nvSpPr>
        <p:spPr>
          <a:xfrm>
            <a:off x="2783552" y="36463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2" name="Google Shape;520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19900" y="193023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3" name="Google Shape;5203;p13"/>
          <p:cNvSpPr txBox="1">
            <a:spLocks noGrp="1"/>
          </p:cNvSpPr>
          <p:nvPr>
            <p:ph type="title" idx="14"/>
          </p:nvPr>
        </p:nvSpPr>
        <p:spPr>
          <a:xfrm>
            <a:off x="5710825" y="2216660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4" name="Google Shape;5204;p13"/>
          <p:cNvSpPr txBox="1">
            <a:spLocks noGrp="1"/>
          </p:cNvSpPr>
          <p:nvPr>
            <p:ph type="title" idx="15"/>
          </p:nvPr>
        </p:nvSpPr>
        <p:spPr>
          <a:xfrm>
            <a:off x="5710825" y="1866125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5" name="Google Shape;5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19900" y="3089088"/>
            <a:ext cx="804900" cy="5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06" name="Google Shape;5206;p13"/>
          <p:cNvSpPr txBox="1">
            <a:spLocks noGrp="1"/>
          </p:cNvSpPr>
          <p:nvPr>
            <p:ph type="title" idx="17"/>
          </p:nvPr>
        </p:nvSpPr>
        <p:spPr>
          <a:xfrm>
            <a:off x="5710825" y="3439625"/>
            <a:ext cx="1790400" cy="6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7" name="Google Shape;5207;p13"/>
          <p:cNvSpPr txBox="1">
            <a:spLocks noGrp="1"/>
          </p:cNvSpPr>
          <p:nvPr>
            <p:ph type="title" idx="18"/>
          </p:nvPr>
        </p:nvSpPr>
        <p:spPr>
          <a:xfrm>
            <a:off x="5710825" y="3089100"/>
            <a:ext cx="2124300" cy="2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Open Sans"/>
              <a:buNone/>
              <a:defRPr sz="1800" b="1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208" name="Google Shape;5208;p13"/>
          <p:cNvSpPr txBox="1">
            <a:spLocks noGrp="1"/>
          </p:cNvSpPr>
          <p:nvPr>
            <p:ph type="title" idx="19"/>
          </p:nvPr>
        </p:nvSpPr>
        <p:spPr>
          <a:xfrm>
            <a:off x="773800" y="539500"/>
            <a:ext cx="7596600" cy="2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09" name="Google Shape;5209;p13"/>
          <p:cNvSpPr/>
          <p:nvPr/>
        </p:nvSpPr>
        <p:spPr>
          <a:xfrm rot="-7200012">
            <a:off x="-1835835" y="3553726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13"/>
          <p:cNvSpPr/>
          <p:nvPr/>
        </p:nvSpPr>
        <p:spPr>
          <a:xfrm rot="-7200012">
            <a:off x="7613715" y="-1787749"/>
            <a:ext cx="3417290" cy="2795899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1" name="Google Shape;5211;p13"/>
          <p:cNvSpPr/>
          <p:nvPr/>
        </p:nvSpPr>
        <p:spPr>
          <a:xfrm>
            <a:off x="164232" y="2929813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2" name="Google Shape;5212;p13"/>
          <p:cNvSpPr/>
          <p:nvPr/>
        </p:nvSpPr>
        <p:spPr>
          <a:xfrm>
            <a:off x="8239532" y="11745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4" name="Google Shape;5214;p14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5215" name="Google Shape;5215;p14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4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4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4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4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4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4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4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4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4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4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4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4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4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4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4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4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4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4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4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4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4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4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4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4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4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4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4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4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4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4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4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4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4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4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4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4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4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4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4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4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4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4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4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4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4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4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4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4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4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4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4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4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4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4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4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4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4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4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4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4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4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4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4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4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4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4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4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4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4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4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4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4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4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4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4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4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4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4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4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4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4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4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4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4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4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4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4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4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4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4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4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4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4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4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4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4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4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4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4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4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4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4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4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4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4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4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4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4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4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4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4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4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4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4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4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4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4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4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4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4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4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4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4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4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4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4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4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4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4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4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4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4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4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4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4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4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4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4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4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4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4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4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4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4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4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4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4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4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4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4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4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4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4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4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4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4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4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4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4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4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4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4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4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4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4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4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4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4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4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4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4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4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4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4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4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4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4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4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4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4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4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4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4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4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4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4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4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4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4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4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4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4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4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4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4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4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4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4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4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4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4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4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4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4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4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4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4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4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4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4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4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4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4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4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4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4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4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4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4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4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4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4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4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4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4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4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4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4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4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4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4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4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4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4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4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4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4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4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4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4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4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4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4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4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4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4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4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4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4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4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4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4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4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4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4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4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4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4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4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4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4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4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4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4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4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4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4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4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4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4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4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4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4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4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4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4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4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4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4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4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4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4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4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4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4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4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4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4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4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4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4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4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4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4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4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4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4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4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4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4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4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4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4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4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4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4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4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4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4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4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4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4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4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4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4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4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4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4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4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4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4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4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4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4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4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4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4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4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4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4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4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4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4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4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4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4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4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4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4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4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4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4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4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4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4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4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4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4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4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4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4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4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4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4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4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4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4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4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4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4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4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4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4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4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4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4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4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4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4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4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4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4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4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4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4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4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4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4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4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4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4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4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4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4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4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4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4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4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4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4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4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4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4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4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4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4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4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4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4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4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4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4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4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4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4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4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4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4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4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4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4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4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4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4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4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4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4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4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4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4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4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4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4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4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4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4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4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4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4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4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4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4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4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4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4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4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4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4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4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4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4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4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4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4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4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4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4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4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4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4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4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4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4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4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4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4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4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4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4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4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4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4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8" name="Google Shape;5678;p14"/>
          <p:cNvSpPr txBox="1">
            <a:spLocks noGrp="1"/>
          </p:cNvSpPr>
          <p:nvPr>
            <p:ph type="title"/>
          </p:nvPr>
        </p:nvSpPr>
        <p:spPr>
          <a:xfrm>
            <a:off x="2178850" y="1627800"/>
            <a:ext cx="4786200" cy="15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79" name="Google Shape;5679;p14"/>
          <p:cNvSpPr txBox="1">
            <a:spLocks noGrp="1"/>
          </p:cNvSpPr>
          <p:nvPr>
            <p:ph type="subTitle" idx="1"/>
          </p:nvPr>
        </p:nvSpPr>
        <p:spPr>
          <a:xfrm>
            <a:off x="2659200" y="3295125"/>
            <a:ext cx="38388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80" name="Google Shape;5680;p14"/>
          <p:cNvSpPr/>
          <p:nvPr/>
        </p:nvSpPr>
        <p:spPr>
          <a:xfrm>
            <a:off x="289957" y="626688"/>
            <a:ext cx="860087" cy="755652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1" name="Google Shape;5681;p14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2" name="Google Shape;5682;p14"/>
          <p:cNvSpPr/>
          <p:nvPr/>
        </p:nvSpPr>
        <p:spPr>
          <a:xfrm flipH="1">
            <a:off x="8213794" y="36993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3" name="Google Shape;5683;p14"/>
          <p:cNvSpPr/>
          <p:nvPr/>
        </p:nvSpPr>
        <p:spPr>
          <a:xfrm>
            <a:off x="7108293" y="3419581"/>
            <a:ext cx="2035713" cy="1723929"/>
          </a:xfrm>
          <a:custGeom>
            <a:avLst/>
            <a:gdLst/>
            <a:ahLst/>
            <a:cxnLst/>
            <a:rect l="l" t="t" r="r" b="b"/>
            <a:pathLst>
              <a:path w="4486" h="3799" extrusionOk="0">
                <a:moveTo>
                  <a:pt x="4486" y="1"/>
                </a:moveTo>
                <a:lnTo>
                  <a:pt x="4486" y="2"/>
                </a:lnTo>
                <a:lnTo>
                  <a:pt x="4486" y="2"/>
                </a:lnTo>
                <a:cubicBezTo>
                  <a:pt x="4486" y="2"/>
                  <a:pt x="4486" y="1"/>
                  <a:pt x="4486" y="1"/>
                </a:cubicBezTo>
                <a:close/>
                <a:moveTo>
                  <a:pt x="4486" y="2"/>
                </a:moveTo>
                <a:cubicBezTo>
                  <a:pt x="4485" y="68"/>
                  <a:pt x="4415" y="191"/>
                  <a:pt x="4383" y="257"/>
                </a:cubicBezTo>
                <a:cubicBezTo>
                  <a:pt x="4127" y="826"/>
                  <a:pt x="3851" y="1753"/>
                  <a:pt x="3113" y="1873"/>
                </a:cubicBezTo>
                <a:cubicBezTo>
                  <a:pt x="3078" y="1877"/>
                  <a:pt x="3043" y="1879"/>
                  <a:pt x="3007" y="1879"/>
                </a:cubicBezTo>
                <a:cubicBezTo>
                  <a:pt x="2763" y="1879"/>
                  <a:pt x="2513" y="1783"/>
                  <a:pt x="2305" y="1650"/>
                </a:cubicBezTo>
                <a:cubicBezTo>
                  <a:pt x="1839" y="1357"/>
                  <a:pt x="1447" y="978"/>
                  <a:pt x="932" y="755"/>
                </a:cubicBezTo>
                <a:cubicBezTo>
                  <a:pt x="825" y="714"/>
                  <a:pt x="727" y="695"/>
                  <a:pt x="640" y="695"/>
                </a:cubicBezTo>
                <a:cubicBezTo>
                  <a:pt x="191" y="695"/>
                  <a:pt x="0" y="1193"/>
                  <a:pt x="86" y="1683"/>
                </a:cubicBezTo>
                <a:cubicBezTo>
                  <a:pt x="173" y="2198"/>
                  <a:pt x="449" y="2578"/>
                  <a:pt x="585" y="3056"/>
                </a:cubicBezTo>
                <a:cubicBezTo>
                  <a:pt x="655" y="3315"/>
                  <a:pt x="741" y="3795"/>
                  <a:pt x="399" y="3798"/>
                </a:cubicBezTo>
                <a:lnTo>
                  <a:pt x="399" y="3798"/>
                </a:lnTo>
                <a:lnTo>
                  <a:pt x="4469" y="3778"/>
                </a:lnTo>
                <a:lnTo>
                  <a:pt x="4486" y="2"/>
                </a:lnTo>
                <a:close/>
                <a:moveTo>
                  <a:pt x="399" y="3798"/>
                </a:moveTo>
                <a:lnTo>
                  <a:pt x="396" y="3798"/>
                </a:lnTo>
                <a:cubicBezTo>
                  <a:pt x="397" y="3798"/>
                  <a:pt x="398" y="3798"/>
                  <a:pt x="399" y="379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8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4" name="Google Shape;8764;p22"/>
          <p:cNvSpPr txBox="1">
            <a:spLocks noGrp="1"/>
          </p:cNvSpPr>
          <p:nvPr>
            <p:ph type="subTitle" idx="1"/>
          </p:nvPr>
        </p:nvSpPr>
        <p:spPr>
          <a:xfrm>
            <a:off x="7206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5" name="Google Shape;8765;p22"/>
          <p:cNvSpPr txBox="1">
            <a:spLocks noGrp="1"/>
          </p:cNvSpPr>
          <p:nvPr>
            <p:ph type="subTitle" idx="2"/>
          </p:nvPr>
        </p:nvSpPr>
        <p:spPr>
          <a:xfrm>
            <a:off x="7185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66" name="Google Shape;8766;p22"/>
          <p:cNvSpPr txBox="1">
            <a:spLocks noGrp="1"/>
          </p:cNvSpPr>
          <p:nvPr>
            <p:ph type="title" hasCustomPrompt="1"/>
          </p:nvPr>
        </p:nvSpPr>
        <p:spPr>
          <a:xfrm>
            <a:off x="7185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67" name="Google Shape;8767;p22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68" name="Google Shape;8768;p22"/>
          <p:cNvSpPr txBox="1">
            <a:spLocks noGrp="1"/>
          </p:cNvSpPr>
          <p:nvPr>
            <p:ph type="subTitle" idx="4"/>
          </p:nvPr>
        </p:nvSpPr>
        <p:spPr>
          <a:xfrm>
            <a:off x="36103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69" name="Google Shape;8769;p22"/>
          <p:cNvSpPr txBox="1">
            <a:spLocks noGrp="1"/>
          </p:cNvSpPr>
          <p:nvPr>
            <p:ph type="subTitle" idx="5"/>
          </p:nvPr>
        </p:nvSpPr>
        <p:spPr>
          <a:xfrm>
            <a:off x="36082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0" name="Google Shape;8770;p22"/>
          <p:cNvSpPr txBox="1">
            <a:spLocks noGrp="1"/>
          </p:cNvSpPr>
          <p:nvPr>
            <p:ph type="title" idx="6" hasCustomPrompt="1"/>
          </p:nvPr>
        </p:nvSpPr>
        <p:spPr>
          <a:xfrm>
            <a:off x="36082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771" name="Google Shape;8771;p22"/>
          <p:cNvSpPr txBox="1">
            <a:spLocks noGrp="1"/>
          </p:cNvSpPr>
          <p:nvPr>
            <p:ph type="subTitle" idx="7"/>
          </p:nvPr>
        </p:nvSpPr>
        <p:spPr>
          <a:xfrm>
            <a:off x="6500050" y="2767800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72" name="Google Shape;8772;p22"/>
          <p:cNvSpPr txBox="1">
            <a:spLocks noGrp="1"/>
          </p:cNvSpPr>
          <p:nvPr>
            <p:ph type="subTitle" idx="8"/>
          </p:nvPr>
        </p:nvSpPr>
        <p:spPr>
          <a:xfrm>
            <a:off x="6497950" y="3135800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773" name="Google Shape;8773;p22"/>
          <p:cNvSpPr txBox="1">
            <a:spLocks noGrp="1"/>
          </p:cNvSpPr>
          <p:nvPr>
            <p:ph type="title" idx="9" hasCustomPrompt="1"/>
          </p:nvPr>
        </p:nvSpPr>
        <p:spPr>
          <a:xfrm>
            <a:off x="6497950" y="2088705"/>
            <a:ext cx="1927500" cy="44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774" name="Google Shape;8774;p22"/>
          <p:cNvGrpSpPr/>
          <p:nvPr/>
        </p:nvGrpSpPr>
        <p:grpSpPr>
          <a:xfrm>
            <a:off x="7801348" y="-105851"/>
            <a:ext cx="2192535" cy="1200546"/>
            <a:chOff x="4465450" y="2268625"/>
            <a:chExt cx="520125" cy="284800"/>
          </a:xfrm>
        </p:grpSpPr>
        <p:sp>
          <p:nvSpPr>
            <p:cNvPr id="8775" name="Google Shape;8775;p22"/>
            <p:cNvSpPr/>
            <p:nvPr/>
          </p:nvSpPr>
          <p:spPr>
            <a:xfrm>
              <a:off x="4729100" y="23524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49"/>
                    <a:pt x="38" y="66"/>
                    <a:pt x="17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23" y="153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22"/>
            <p:cNvSpPr/>
            <p:nvPr/>
          </p:nvSpPr>
          <p:spPr>
            <a:xfrm>
              <a:off x="4715800" y="23519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21"/>
                    <a:pt x="71" y="38"/>
                    <a:pt x="54" y="54"/>
                  </a:cubicBezTo>
                  <a:cubicBezTo>
                    <a:pt x="1" y="103"/>
                    <a:pt x="1" y="157"/>
                    <a:pt x="34" y="190"/>
                  </a:cubicBezTo>
                  <a:cubicBezTo>
                    <a:pt x="52" y="198"/>
                    <a:pt x="66" y="202"/>
                    <a:pt x="79" y="202"/>
                  </a:cubicBezTo>
                  <a:cubicBezTo>
                    <a:pt x="92" y="202"/>
                    <a:pt x="104" y="198"/>
                    <a:pt x="120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207" y="157"/>
                  </a:cubicBezTo>
                  <a:cubicBezTo>
                    <a:pt x="261" y="103"/>
                    <a:pt x="261" y="38"/>
                    <a:pt x="224" y="21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22"/>
            <p:cNvSpPr/>
            <p:nvPr/>
          </p:nvSpPr>
          <p:spPr>
            <a:xfrm>
              <a:off x="4711075" y="23403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20" y="17"/>
                    <a:pt x="87" y="34"/>
                  </a:cubicBezTo>
                  <a:cubicBezTo>
                    <a:pt x="54" y="50"/>
                    <a:pt x="37" y="8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4"/>
                    <a:pt x="190" y="174"/>
                  </a:cubicBezTo>
                  <a:cubicBezTo>
                    <a:pt x="223" y="153"/>
                    <a:pt x="243" y="137"/>
                    <a:pt x="260" y="104"/>
                  </a:cubicBezTo>
                  <a:cubicBezTo>
                    <a:pt x="260" y="71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22"/>
            <p:cNvSpPr/>
            <p:nvPr/>
          </p:nvSpPr>
          <p:spPr>
            <a:xfrm>
              <a:off x="472870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2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3" y="54"/>
                    <a:pt x="0" y="104"/>
                    <a:pt x="17" y="157"/>
                  </a:cubicBezTo>
                  <a:cubicBezTo>
                    <a:pt x="29" y="182"/>
                    <a:pt x="61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223" y="157"/>
                    <a:pt x="260" y="104"/>
                    <a:pt x="239" y="54"/>
                  </a:cubicBezTo>
                  <a:cubicBezTo>
                    <a:pt x="239" y="19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22"/>
            <p:cNvSpPr/>
            <p:nvPr/>
          </p:nvSpPr>
          <p:spPr>
            <a:xfrm>
              <a:off x="4723550" y="2386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0"/>
                  </a:moveTo>
                  <a:cubicBezTo>
                    <a:pt x="159" y="0"/>
                    <a:pt x="149" y="2"/>
                    <a:pt x="136" y="7"/>
                  </a:cubicBezTo>
                  <a:cubicBezTo>
                    <a:pt x="103" y="7"/>
                    <a:pt x="70" y="24"/>
                    <a:pt x="54" y="40"/>
                  </a:cubicBezTo>
                  <a:cubicBezTo>
                    <a:pt x="0" y="94"/>
                    <a:pt x="0" y="164"/>
                    <a:pt x="33" y="181"/>
                  </a:cubicBezTo>
                  <a:cubicBezTo>
                    <a:pt x="70" y="197"/>
                    <a:pt x="87" y="197"/>
                    <a:pt x="120" y="197"/>
                  </a:cubicBezTo>
                  <a:cubicBezTo>
                    <a:pt x="136" y="197"/>
                    <a:pt x="136" y="197"/>
                    <a:pt x="157" y="181"/>
                  </a:cubicBezTo>
                  <a:cubicBezTo>
                    <a:pt x="173" y="181"/>
                    <a:pt x="190" y="164"/>
                    <a:pt x="206" y="143"/>
                  </a:cubicBezTo>
                  <a:cubicBezTo>
                    <a:pt x="260" y="94"/>
                    <a:pt x="260" y="40"/>
                    <a:pt x="223" y="7"/>
                  </a:cubicBezTo>
                  <a:cubicBezTo>
                    <a:pt x="201" y="7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22"/>
            <p:cNvSpPr/>
            <p:nvPr/>
          </p:nvSpPr>
          <p:spPr>
            <a:xfrm>
              <a:off x="4733425" y="23051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20"/>
                    <a:pt x="1" y="157"/>
                    <a:pt x="17" y="174"/>
                  </a:cubicBezTo>
                  <a:cubicBezTo>
                    <a:pt x="34" y="190"/>
                    <a:pt x="50" y="190"/>
                    <a:pt x="87" y="190"/>
                  </a:cubicBezTo>
                  <a:lnTo>
                    <a:pt x="137" y="190"/>
                  </a:lnTo>
                  <a:cubicBezTo>
                    <a:pt x="153" y="174"/>
                    <a:pt x="153" y="174"/>
                    <a:pt x="174" y="174"/>
                  </a:cubicBezTo>
                  <a:cubicBezTo>
                    <a:pt x="207" y="157"/>
                    <a:pt x="224" y="120"/>
                    <a:pt x="224" y="104"/>
                  </a:cubicBezTo>
                  <a:cubicBezTo>
                    <a:pt x="257" y="38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22"/>
            <p:cNvSpPr/>
            <p:nvPr/>
          </p:nvSpPr>
          <p:spPr>
            <a:xfrm>
              <a:off x="4718800" y="2375600"/>
              <a:ext cx="6925" cy="4675"/>
            </a:xfrm>
            <a:custGeom>
              <a:avLst/>
              <a:gdLst/>
              <a:ahLst/>
              <a:cxnLst/>
              <a:rect l="l" t="t" r="r" b="b"/>
              <a:pathLst>
                <a:path w="277" h="187" extrusionOk="0">
                  <a:moveTo>
                    <a:pt x="174" y="1"/>
                  </a:moveTo>
                  <a:cubicBezTo>
                    <a:pt x="157" y="1"/>
                    <a:pt x="120" y="1"/>
                    <a:pt x="87" y="34"/>
                  </a:cubicBezTo>
                  <a:cubicBezTo>
                    <a:pt x="54" y="50"/>
                    <a:pt x="38" y="67"/>
                    <a:pt x="38" y="104"/>
                  </a:cubicBezTo>
                  <a:cubicBezTo>
                    <a:pt x="0" y="153"/>
                    <a:pt x="38" y="186"/>
                    <a:pt x="104" y="186"/>
                  </a:cubicBezTo>
                  <a:cubicBezTo>
                    <a:pt x="120" y="186"/>
                    <a:pt x="141" y="186"/>
                    <a:pt x="174" y="170"/>
                  </a:cubicBezTo>
                  <a:lnTo>
                    <a:pt x="190" y="170"/>
                  </a:lnTo>
                  <a:cubicBezTo>
                    <a:pt x="223" y="137"/>
                    <a:pt x="244" y="120"/>
                    <a:pt x="260" y="83"/>
                  </a:cubicBezTo>
                  <a:cubicBezTo>
                    <a:pt x="277" y="3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22"/>
            <p:cNvSpPr/>
            <p:nvPr/>
          </p:nvSpPr>
          <p:spPr>
            <a:xfrm>
              <a:off x="4708500" y="22828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40" y="206"/>
                    <a:pt x="173" y="186"/>
                  </a:cubicBezTo>
                  <a:lnTo>
                    <a:pt x="190" y="169"/>
                  </a:lnTo>
                  <a:cubicBezTo>
                    <a:pt x="223" y="153"/>
                    <a:pt x="243" y="136"/>
                    <a:pt x="260" y="103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22"/>
            <p:cNvSpPr/>
            <p:nvPr/>
          </p:nvSpPr>
          <p:spPr>
            <a:xfrm>
              <a:off x="4702925" y="23175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2" y="198"/>
                    <a:pt x="75" y="203"/>
                    <a:pt x="89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7" y="190"/>
                  </a:lnTo>
                  <a:cubicBezTo>
                    <a:pt x="190" y="174"/>
                    <a:pt x="207" y="157"/>
                    <a:pt x="223" y="157"/>
                  </a:cubicBezTo>
                  <a:cubicBezTo>
                    <a:pt x="260" y="104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22"/>
            <p:cNvSpPr/>
            <p:nvPr/>
          </p:nvSpPr>
          <p:spPr>
            <a:xfrm>
              <a:off x="4708075" y="22946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54" y="44"/>
                    <a:pt x="1" y="94"/>
                    <a:pt x="17" y="147"/>
                  </a:cubicBezTo>
                  <a:cubicBezTo>
                    <a:pt x="28" y="179"/>
                    <a:pt x="61" y="198"/>
                    <a:pt x="97" y="198"/>
                  </a:cubicBezTo>
                  <a:cubicBezTo>
                    <a:pt x="117" y="198"/>
                    <a:pt x="138" y="192"/>
                    <a:pt x="157" y="180"/>
                  </a:cubicBezTo>
                  <a:cubicBezTo>
                    <a:pt x="223" y="164"/>
                    <a:pt x="277" y="94"/>
                    <a:pt x="260" y="44"/>
                  </a:cubicBezTo>
                  <a:cubicBezTo>
                    <a:pt x="245" y="17"/>
                    <a:pt x="20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22"/>
            <p:cNvSpPr/>
            <p:nvPr/>
          </p:nvSpPr>
          <p:spPr>
            <a:xfrm>
              <a:off x="4703750" y="23762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3" y="0"/>
                    <a:pt x="118" y="2"/>
                    <a:pt x="104" y="7"/>
                  </a:cubicBezTo>
                  <a:cubicBezTo>
                    <a:pt x="38" y="40"/>
                    <a:pt x="1" y="110"/>
                    <a:pt x="1" y="143"/>
                  </a:cubicBezTo>
                  <a:cubicBezTo>
                    <a:pt x="14" y="178"/>
                    <a:pt x="47" y="197"/>
                    <a:pt x="87" y="197"/>
                  </a:cubicBezTo>
                  <a:cubicBezTo>
                    <a:pt x="109" y="197"/>
                    <a:pt x="133" y="191"/>
                    <a:pt x="157" y="180"/>
                  </a:cubicBezTo>
                  <a:cubicBezTo>
                    <a:pt x="207" y="159"/>
                    <a:pt x="260" y="93"/>
                    <a:pt x="244" y="40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22"/>
            <p:cNvSpPr/>
            <p:nvPr/>
          </p:nvSpPr>
          <p:spPr>
            <a:xfrm>
              <a:off x="4705925" y="23287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21"/>
                  </a:cubicBezTo>
                  <a:cubicBezTo>
                    <a:pt x="54" y="54"/>
                    <a:pt x="37" y="71"/>
                    <a:pt x="3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41"/>
                    <a:pt x="243" y="124"/>
                    <a:pt x="260" y="87"/>
                  </a:cubicBezTo>
                  <a:cubicBezTo>
                    <a:pt x="276" y="38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22"/>
            <p:cNvSpPr/>
            <p:nvPr/>
          </p:nvSpPr>
          <p:spPr>
            <a:xfrm>
              <a:off x="4700350" y="2351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37" y="0"/>
                    <a:pt x="104" y="0"/>
                    <a:pt x="87" y="17"/>
                  </a:cubicBezTo>
                  <a:cubicBezTo>
                    <a:pt x="54" y="33"/>
                    <a:pt x="33" y="71"/>
                    <a:pt x="17" y="87"/>
                  </a:cubicBezTo>
                  <a:cubicBezTo>
                    <a:pt x="0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60" y="71"/>
                    <a:pt x="260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22"/>
            <p:cNvSpPr/>
            <p:nvPr/>
          </p:nvSpPr>
          <p:spPr>
            <a:xfrm>
              <a:off x="4699925" y="23622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4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190"/>
                    <a:pt x="88" y="190"/>
                  </a:cubicBezTo>
                  <a:lnTo>
                    <a:pt x="154" y="190"/>
                  </a:lnTo>
                  <a:cubicBezTo>
                    <a:pt x="154" y="174"/>
                    <a:pt x="174" y="174"/>
                    <a:pt x="174" y="174"/>
                  </a:cubicBezTo>
                  <a:cubicBezTo>
                    <a:pt x="207" y="157"/>
                    <a:pt x="224" y="124"/>
                    <a:pt x="240" y="104"/>
                  </a:cubicBezTo>
                  <a:cubicBezTo>
                    <a:pt x="257" y="71"/>
                    <a:pt x="240" y="54"/>
                    <a:pt x="240" y="38"/>
                  </a:cubicBezTo>
                  <a:cubicBezTo>
                    <a:pt x="224" y="21"/>
                    <a:pt x="191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22"/>
            <p:cNvSpPr/>
            <p:nvPr/>
          </p:nvSpPr>
          <p:spPr>
            <a:xfrm>
              <a:off x="4720975" y="242022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57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33" y="50"/>
                    <a:pt x="17" y="71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1"/>
                    <a:pt x="157" y="191"/>
                  </a:cubicBezTo>
                  <a:lnTo>
                    <a:pt x="173" y="174"/>
                  </a:lnTo>
                  <a:cubicBezTo>
                    <a:pt x="206" y="153"/>
                    <a:pt x="223" y="120"/>
                    <a:pt x="239" y="104"/>
                  </a:cubicBezTo>
                  <a:cubicBezTo>
                    <a:pt x="239" y="71"/>
                    <a:pt x="239" y="50"/>
                    <a:pt x="223" y="3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22"/>
            <p:cNvSpPr/>
            <p:nvPr/>
          </p:nvSpPr>
          <p:spPr>
            <a:xfrm>
              <a:off x="4709425" y="2271600"/>
              <a:ext cx="5575" cy="1775"/>
            </a:xfrm>
            <a:custGeom>
              <a:avLst/>
              <a:gdLst/>
              <a:ahLst/>
              <a:cxnLst/>
              <a:rect l="l" t="t" r="r" b="b"/>
              <a:pathLst>
                <a:path w="223" h="71" extrusionOk="0">
                  <a:moveTo>
                    <a:pt x="0" y="1"/>
                  </a:moveTo>
                  <a:cubicBezTo>
                    <a:pt x="0" y="17"/>
                    <a:pt x="17" y="54"/>
                    <a:pt x="33" y="54"/>
                  </a:cubicBezTo>
                  <a:cubicBezTo>
                    <a:pt x="50" y="71"/>
                    <a:pt x="83" y="71"/>
                    <a:pt x="120" y="71"/>
                  </a:cubicBezTo>
                  <a:cubicBezTo>
                    <a:pt x="120" y="71"/>
                    <a:pt x="136" y="71"/>
                    <a:pt x="136" y="54"/>
                  </a:cubicBezTo>
                  <a:cubicBezTo>
                    <a:pt x="169" y="54"/>
                    <a:pt x="186" y="38"/>
                    <a:pt x="206" y="17"/>
                  </a:cubicBezTo>
                  <a:cubicBezTo>
                    <a:pt x="206" y="17"/>
                    <a:pt x="206" y="1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22"/>
            <p:cNvSpPr/>
            <p:nvPr/>
          </p:nvSpPr>
          <p:spPr>
            <a:xfrm>
              <a:off x="474240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24" y="0"/>
                    <a:pt x="87" y="17"/>
                    <a:pt x="71" y="33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20"/>
                    <a:pt x="1" y="157"/>
                    <a:pt x="21" y="173"/>
                  </a:cubicBezTo>
                  <a:cubicBezTo>
                    <a:pt x="21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57" y="173"/>
                    <a:pt x="157" y="173"/>
                    <a:pt x="174" y="173"/>
                  </a:cubicBezTo>
                  <a:cubicBezTo>
                    <a:pt x="207" y="157"/>
                    <a:pt x="227" y="120"/>
                    <a:pt x="227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22"/>
            <p:cNvSpPr/>
            <p:nvPr/>
          </p:nvSpPr>
          <p:spPr>
            <a:xfrm>
              <a:off x="4737250" y="2271200"/>
              <a:ext cx="6525" cy="4350"/>
            </a:xfrm>
            <a:custGeom>
              <a:avLst/>
              <a:gdLst/>
              <a:ahLst/>
              <a:cxnLst/>
              <a:rect l="l" t="t" r="r" b="b"/>
              <a:pathLst>
                <a:path w="261" h="174" extrusionOk="0">
                  <a:moveTo>
                    <a:pt x="87" y="0"/>
                  </a:moveTo>
                  <a:cubicBezTo>
                    <a:pt x="54" y="17"/>
                    <a:pt x="38" y="33"/>
                    <a:pt x="21" y="70"/>
                  </a:cubicBezTo>
                  <a:cubicBezTo>
                    <a:pt x="0" y="120"/>
                    <a:pt x="38" y="173"/>
                    <a:pt x="104" y="173"/>
                  </a:cubicBezTo>
                  <a:cubicBezTo>
                    <a:pt x="124" y="173"/>
                    <a:pt x="141" y="157"/>
                    <a:pt x="141" y="157"/>
                  </a:cubicBezTo>
                  <a:lnTo>
                    <a:pt x="157" y="157"/>
                  </a:lnTo>
                  <a:cubicBezTo>
                    <a:pt x="174" y="157"/>
                    <a:pt x="190" y="136"/>
                    <a:pt x="190" y="136"/>
                  </a:cubicBezTo>
                  <a:cubicBezTo>
                    <a:pt x="227" y="120"/>
                    <a:pt x="244" y="87"/>
                    <a:pt x="260" y="70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22"/>
            <p:cNvSpPr/>
            <p:nvPr/>
          </p:nvSpPr>
          <p:spPr>
            <a:xfrm>
              <a:off x="4695200" y="2282600"/>
              <a:ext cx="6925" cy="4900"/>
            </a:xfrm>
            <a:custGeom>
              <a:avLst/>
              <a:gdLst/>
              <a:ahLst/>
              <a:cxnLst/>
              <a:rect l="l" t="t" r="r" b="b"/>
              <a:pathLst>
                <a:path w="277" h="196" extrusionOk="0">
                  <a:moveTo>
                    <a:pt x="172" y="1"/>
                  </a:moveTo>
                  <a:cubicBezTo>
                    <a:pt x="161" y="1"/>
                    <a:pt x="149" y="3"/>
                    <a:pt x="136" y="10"/>
                  </a:cubicBezTo>
                  <a:cubicBezTo>
                    <a:pt x="103" y="10"/>
                    <a:pt x="87" y="27"/>
                    <a:pt x="54" y="60"/>
                  </a:cubicBezTo>
                  <a:cubicBezTo>
                    <a:pt x="0" y="93"/>
                    <a:pt x="0" y="163"/>
                    <a:pt x="54" y="179"/>
                  </a:cubicBezTo>
                  <a:cubicBezTo>
                    <a:pt x="70" y="196"/>
                    <a:pt x="103" y="196"/>
                    <a:pt x="136" y="196"/>
                  </a:cubicBezTo>
                  <a:cubicBezTo>
                    <a:pt x="136" y="196"/>
                    <a:pt x="157" y="196"/>
                    <a:pt x="157" y="179"/>
                  </a:cubicBezTo>
                  <a:cubicBezTo>
                    <a:pt x="190" y="179"/>
                    <a:pt x="206" y="163"/>
                    <a:pt x="223" y="146"/>
                  </a:cubicBezTo>
                  <a:cubicBezTo>
                    <a:pt x="260" y="93"/>
                    <a:pt x="277" y="43"/>
                    <a:pt x="223" y="10"/>
                  </a:cubicBezTo>
                  <a:cubicBezTo>
                    <a:pt x="212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22"/>
            <p:cNvSpPr/>
            <p:nvPr/>
          </p:nvSpPr>
          <p:spPr>
            <a:xfrm>
              <a:off x="4663025" y="2282325"/>
              <a:ext cx="6850" cy="4775"/>
            </a:xfrm>
            <a:custGeom>
              <a:avLst/>
              <a:gdLst/>
              <a:ahLst/>
              <a:cxnLst/>
              <a:rect l="l" t="t" r="r" b="b"/>
              <a:pathLst>
                <a:path w="274" h="191" extrusionOk="0">
                  <a:moveTo>
                    <a:pt x="170" y="0"/>
                  </a:moveTo>
                  <a:cubicBezTo>
                    <a:pt x="137" y="0"/>
                    <a:pt x="121" y="0"/>
                    <a:pt x="83" y="21"/>
                  </a:cubicBezTo>
                  <a:cubicBezTo>
                    <a:pt x="50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1" y="190"/>
                    <a:pt x="137" y="190"/>
                    <a:pt x="154" y="174"/>
                  </a:cubicBezTo>
                  <a:cubicBezTo>
                    <a:pt x="207" y="157"/>
                    <a:pt x="240" y="124"/>
                    <a:pt x="257" y="87"/>
                  </a:cubicBezTo>
                  <a:cubicBezTo>
                    <a:pt x="273" y="38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22"/>
            <p:cNvSpPr/>
            <p:nvPr/>
          </p:nvSpPr>
          <p:spPr>
            <a:xfrm>
              <a:off x="4675000" y="2272025"/>
              <a:ext cx="6500" cy="4250"/>
            </a:xfrm>
            <a:custGeom>
              <a:avLst/>
              <a:gdLst/>
              <a:ahLst/>
              <a:cxnLst/>
              <a:rect l="l" t="t" r="r" b="b"/>
              <a:pathLst>
                <a:path w="260" h="170" extrusionOk="0">
                  <a:moveTo>
                    <a:pt x="87" y="0"/>
                  </a:moveTo>
                  <a:cubicBezTo>
                    <a:pt x="70" y="0"/>
                    <a:pt x="70" y="21"/>
                    <a:pt x="54" y="21"/>
                  </a:cubicBezTo>
                  <a:cubicBezTo>
                    <a:pt x="0" y="70"/>
                    <a:pt x="0" y="124"/>
                    <a:pt x="54" y="157"/>
                  </a:cubicBezTo>
                  <a:cubicBezTo>
                    <a:pt x="62" y="165"/>
                    <a:pt x="74" y="169"/>
                    <a:pt x="89" y="169"/>
                  </a:cubicBezTo>
                  <a:cubicBezTo>
                    <a:pt x="104" y="169"/>
                    <a:pt x="122" y="165"/>
                    <a:pt x="140" y="157"/>
                  </a:cubicBezTo>
                  <a:lnTo>
                    <a:pt x="157" y="157"/>
                  </a:lnTo>
                  <a:cubicBezTo>
                    <a:pt x="190" y="140"/>
                    <a:pt x="206" y="140"/>
                    <a:pt x="223" y="124"/>
                  </a:cubicBezTo>
                  <a:cubicBezTo>
                    <a:pt x="243" y="87"/>
                    <a:pt x="260" y="70"/>
                    <a:pt x="260" y="37"/>
                  </a:cubicBezTo>
                  <a:cubicBezTo>
                    <a:pt x="260" y="21"/>
                    <a:pt x="260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22"/>
            <p:cNvSpPr/>
            <p:nvPr/>
          </p:nvSpPr>
          <p:spPr>
            <a:xfrm>
              <a:off x="4688800" y="23175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71" y="1"/>
                  </a:moveTo>
                  <a:cubicBezTo>
                    <a:pt x="150" y="1"/>
                    <a:pt x="127" y="6"/>
                    <a:pt x="104" y="18"/>
                  </a:cubicBezTo>
                  <a:cubicBezTo>
                    <a:pt x="34" y="34"/>
                    <a:pt x="1" y="105"/>
                    <a:pt x="17" y="138"/>
                  </a:cubicBezTo>
                  <a:cubicBezTo>
                    <a:pt x="28" y="172"/>
                    <a:pt x="53" y="192"/>
                    <a:pt x="88" y="192"/>
                  </a:cubicBezTo>
                  <a:cubicBezTo>
                    <a:pt x="107" y="192"/>
                    <a:pt x="129" y="186"/>
                    <a:pt x="153" y="175"/>
                  </a:cubicBezTo>
                  <a:cubicBezTo>
                    <a:pt x="223" y="158"/>
                    <a:pt x="256" y="88"/>
                    <a:pt x="240" y="55"/>
                  </a:cubicBezTo>
                  <a:cubicBezTo>
                    <a:pt x="240" y="20"/>
                    <a:pt x="21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22"/>
            <p:cNvSpPr/>
            <p:nvPr/>
          </p:nvSpPr>
          <p:spPr>
            <a:xfrm>
              <a:off x="4739825" y="23849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21" y="191"/>
                    <a:pt x="71" y="191"/>
                  </a:cubicBezTo>
                  <a:cubicBezTo>
                    <a:pt x="71" y="191"/>
                    <a:pt x="78" y="198"/>
                    <a:pt x="83" y="198"/>
                  </a:cubicBezTo>
                  <a:cubicBezTo>
                    <a:pt x="85" y="198"/>
                    <a:pt x="87" y="196"/>
                    <a:pt x="87" y="191"/>
                  </a:cubicBezTo>
                  <a:lnTo>
                    <a:pt x="157" y="191"/>
                  </a:lnTo>
                  <a:cubicBezTo>
                    <a:pt x="190" y="174"/>
                    <a:pt x="207" y="158"/>
                    <a:pt x="227" y="120"/>
                  </a:cubicBezTo>
                  <a:cubicBezTo>
                    <a:pt x="244" y="120"/>
                    <a:pt x="244" y="104"/>
                    <a:pt x="244" y="104"/>
                  </a:cubicBezTo>
                  <a:cubicBezTo>
                    <a:pt x="260" y="5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22"/>
            <p:cNvSpPr/>
            <p:nvPr/>
          </p:nvSpPr>
          <p:spPr>
            <a:xfrm>
              <a:off x="4742925" y="2281475"/>
              <a:ext cx="6400" cy="510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66" y="34"/>
                    <a:pt x="33" y="55"/>
                    <a:pt x="17" y="88"/>
                  </a:cubicBezTo>
                  <a:cubicBezTo>
                    <a:pt x="17" y="105"/>
                    <a:pt x="0" y="138"/>
                    <a:pt x="17" y="158"/>
                  </a:cubicBezTo>
                  <a:cubicBezTo>
                    <a:pt x="17" y="175"/>
                    <a:pt x="33" y="191"/>
                    <a:pt x="50" y="191"/>
                  </a:cubicBezTo>
                  <a:cubicBezTo>
                    <a:pt x="66" y="199"/>
                    <a:pt x="84" y="203"/>
                    <a:pt x="101" y="203"/>
                  </a:cubicBezTo>
                  <a:cubicBezTo>
                    <a:pt x="119" y="203"/>
                    <a:pt x="136" y="199"/>
                    <a:pt x="153" y="191"/>
                  </a:cubicBezTo>
                  <a:cubicBezTo>
                    <a:pt x="223" y="158"/>
                    <a:pt x="256" y="105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22"/>
            <p:cNvSpPr/>
            <p:nvPr/>
          </p:nvSpPr>
          <p:spPr>
            <a:xfrm>
              <a:off x="4729525" y="23377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5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21" y="72"/>
                    <a:pt x="21" y="105"/>
                    <a:pt x="21" y="121"/>
                  </a:cubicBezTo>
                  <a:cubicBezTo>
                    <a:pt x="0" y="154"/>
                    <a:pt x="21" y="175"/>
                    <a:pt x="37" y="191"/>
                  </a:cubicBezTo>
                  <a:cubicBezTo>
                    <a:pt x="54" y="199"/>
                    <a:pt x="66" y="204"/>
                    <a:pt x="79" y="204"/>
                  </a:cubicBezTo>
                  <a:cubicBezTo>
                    <a:pt x="92" y="204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5"/>
                    <a:pt x="190" y="175"/>
                    <a:pt x="206" y="154"/>
                  </a:cubicBezTo>
                  <a:cubicBezTo>
                    <a:pt x="260" y="105"/>
                    <a:pt x="260" y="51"/>
                    <a:pt x="227" y="18"/>
                  </a:cubicBezTo>
                  <a:cubicBezTo>
                    <a:pt x="208" y="6"/>
                    <a:pt x="187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22"/>
            <p:cNvSpPr/>
            <p:nvPr/>
          </p:nvSpPr>
          <p:spPr>
            <a:xfrm>
              <a:off x="4735175" y="23171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37" y="1"/>
                  </a:moveTo>
                  <a:cubicBezTo>
                    <a:pt x="104" y="1"/>
                    <a:pt x="67" y="17"/>
                    <a:pt x="50" y="50"/>
                  </a:cubicBezTo>
                  <a:cubicBezTo>
                    <a:pt x="1" y="88"/>
                    <a:pt x="1" y="154"/>
                    <a:pt x="50" y="191"/>
                  </a:cubicBezTo>
                  <a:lnTo>
                    <a:pt x="121" y="191"/>
                  </a:lnTo>
                  <a:cubicBezTo>
                    <a:pt x="137" y="191"/>
                    <a:pt x="154" y="191"/>
                    <a:pt x="154" y="174"/>
                  </a:cubicBezTo>
                  <a:cubicBezTo>
                    <a:pt x="170" y="174"/>
                    <a:pt x="187" y="154"/>
                    <a:pt x="207" y="137"/>
                  </a:cubicBezTo>
                  <a:cubicBezTo>
                    <a:pt x="240" y="121"/>
                    <a:pt x="240" y="88"/>
                    <a:pt x="257" y="71"/>
                  </a:cubicBezTo>
                  <a:cubicBezTo>
                    <a:pt x="257" y="50"/>
                    <a:pt x="240" y="17"/>
                    <a:pt x="224" y="17"/>
                  </a:cubicBezTo>
                  <a:cubicBezTo>
                    <a:pt x="207" y="1"/>
                    <a:pt x="17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22"/>
            <p:cNvSpPr/>
            <p:nvPr/>
          </p:nvSpPr>
          <p:spPr>
            <a:xfrm>
              <a:off x="4742400" y="22943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1"/>
                  </a:moveTo>
                  <a:cubicBezTo>
                    <a:pt x="157" y="1"/>
                    <a:pt x="124" y="1"/>
                    <a:pt x="104" y="17"/>
                  </a:cubicBezTo>
                  <a:cubicBezTo>
                    <a:pt x="54" y="34"/>
                    <a:pt x="1" y="104"/>
                    <a:pt x="21" y="157"/>
                  </a:cubicBezTo>
                  <a:cubicBezTo>
                    <a:pt x="33" y="182"/>
                    <a:pt x="72" y="197"/>
                    <a:pt x="113" y="197"/>
                  </a:cubicBezTo>
                  <a:cubicBezTo>
                    <a:pt x="128" y="197"/>
                    <a:pt x="143" y="195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22"/>
            <p:cNvSpPr/>
            <p:nvPr/>
          </p:nvSpPr>
          <p:spPr>
            <a:xfrm>
              <a:off x="4735600" y="2372525"/>
              <a:ext cx="6425" cy="5000"/>
            </a:xfrm>
            <a:custGeom>
              <a:avLst/>
              <a:gdLst/>
              <a:ahLst/>
              <a:cxnLst/>
              <a:rect l="l" t="t" r="r" b="b"/>
              <a:pathLst>
                <a:path w="257" h="200" extrusionOk="0">
                  <a:moveTo>
                    <a:pt x="170" y="1"/>
                  </a:moveTo>
                  <a:cubicBezTo>
                    <a:pt x="150" y="1"/>
                    <a:pt x="128" y="7"/>
                    <a:pt x="104" y="21"/>
                  </a:cubicBezTo>
                  <a:cubicBezTo>
                    <a:pt x="33" y="54"/>
                    <a:pt x="0" y="103"/>
                    <a:pt x="17" y="157"/>
                  </a:cubicBezTo>
                  <a:cubicBezTo>
                    <a:pt x="17" y="188"/>
                    <a:pt x="45" y="199"/>
                    <a:pt x="83" y="199"/>
                  </a:cubicBezTo>
                  <a:cubicBezTo>
                    <a:pt x="104" y="199"/>
                    <a:pt x="129" y="196"/>
                    <a:pt x="153" y="190"/>
                  </a:cubicBezTo>
                  <a:cubicBezTo>
                    <a:pt x="223" y="157"/>
                    <a:pt x="256" y="103"/>
                    <a:pt x="240" y="54"/>
                  </a:cubicBezTo>
                  <a:cubicBezTo>
                    <a:pt x="229" y="20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22"/>
            <p:cNvSpPr/>
            <p:nvPr/>
          </p:nvSpPr>
          <p:spPr>
            <a:xfrm>
              <a:off x="4740350" y="23274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17" y="70"/>
                    <a:pt x="17" y="87"/>
                  </a:cubicBezTo>
                  <a:cubicBezTo>
                    <a:pt x="0" y="153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3"/>
                  </a:cubicBezTo>
                  <a:cubicBezTo>
                    <a:pt x="153" y="173"/>
                    <a:pt x="169" y="173"/>
                    <a:pt x="186" y="153"/>
                  </a:cubicBezTo>
                  <a:cubicBezTo>
                    <a:pt x="206" y="136"/>
                    <a:pt x="223" y="120"/>
                    <a:pt x="239" y="87"/>
                  </a:cubicBezTo>
                  <a:cubicBezTo>
                    <a:pt x="256" y="70"/>
                    <a:pt x="239" y="33"/>
                    <a:pt x="239" y="1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22"/>
            <p:cNvSpPr/>
            <p:nvPr/>
          </p:nvSpPr>
          <p:spPr>
            <a:xfrm>
              <a:off x="4671175" y="24099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20" y="1"/>
                    <a:pt x="104" y="17"/>
                    <a:pt x="67" y="34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53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190"/>
                    <a:pt x="153" y="190"/>
                  </a:cubicBezTo>
                  <a:lnTo>
                    <a:pt x="170" y="174"/>
                  </a:lnTo>
                  <a:cubicBezTo>
                    <a:pt x="207" y="153"/>
                    <a:pt x="223" y="120"/>
                    <a:pt x="240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22"/>
            <p:cNvSpPr/>
            <p:nvPr/>
          </p:nvSpPr>
          <p:spPr>
            <a:xfrm>
              <a:off x="4652725" y="2352525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78" y="0"/>
                  </a:moveTo>
                  <a:cubicBezTo>
                    <a:pt x="166" y="0"/>
                    <a:pt x="153" y="4"/>
                    <a:pt x="137" y="13"/>
                  </a:cubicBezTo>
                  <a:cubicBezTo>
                    <a:pt x="104" y="13"/>
                    <a:pt x="67" y="29"/>
                    <a:pt x="50" y="45"/>
                  </a:cubicBezTo>
                  <a:cubicBezTo>
                    <a:pt x="1" y="99"/>
                    <a:pt x="1" y="165"/>
                    <a:pt x="34" y="182"/>
                  </a:cubicBezTo>
                  <a:cubicBezTo>
                    <a:pt x="50" y="202"/>
                    <a:pt x="83" y="202"/>
                    <a:pt x="120" y="202"/>
                  </a:cubicBezTo>
                  <a:cubicBezTo>
                    <a:pt x="137" y="202"/>
                    <a:pt x="137" y="182"/>
                    <a:pt x="153" y="182"/>
                  </a:cubicBezTo>
                  <a:cubicBezTo>
                    <a:pt x="170" y="182"/>
                    <a:pt x="186" y="165"/>
                    <a:pt x="207" y="149"/>
                  </a:cubicBezTo>
                  <a:cubicBezTo>
                    <a:pt x="223" y="132"/>
                    <a:pt x="240" y="99"/>
                    <a:pt x="240" y="78"/>
                  </a:cubicBezTo>
                  <a:cubicBezTo>
                    <a:pt x="240" y="45"/>
                    <a:pt x="240" y="29"/>
                    <a:pt x="223" y="13"/>
                  </a:cubicBezTo>
                  <a:cubicBezTo>
                    <a:pt x="205" y="4"/>
                    <a:pt x="191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22"/>
            <p:cNvSpPr/>
            <p:nvPr/>
          </p:nvSpPr>
          <p:spPr>
            <a:xfrm>
              <a:off x="4665100" y="234172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2" y="5"/>
                    <a:pt x="103" y="16"/>
                  </a:cubicBezTo>
                  <a:cubicBezTo>
                    <a:pt x="54" y="32"/>
                    <a:pt x="21" y="65"/>
                    <a:pt x="0" y="119"/>
                  </a:cubicBezTo>
                  <a:lnTo>
                    <a:pt x="0" y="152"/>
                  </a:lnTo>
                  <a:cubicBezTo>
                    <a:pt x="14" y="184"/>
                    <a:pt x="46" y="204"/>
                    <a:pt x="86" y="204"/>
                  </a:cubicBezTo>
                  <a:cubicBezTo>
                    <a:pt x="108" y="204"/>
                    <a:pt x="132" y="198"/>
                    <a:pt x="157" y="185"/>
                  </a:cubicBezTo>
                  <a:cubicBezTo>
                    <a:pt x="207" y="168"/>
                    <a:pt x="260" y="98"/>
                    <a:pt x="244" y="49"/>
                  </a:cubicBezTo>
                  <a:cubicBezTo>
                    <a:pt x="244" y="32"/>
                    <a:pt x="227" y="32"/>
                    <a:pt x="207" y="16"/>
                  </a:cubicBezTo>
                  <a:cubicBezTo>
                    <a:pt x="198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22"/>
            <p:cNvSpPr/>
            <p:nvPr/>
          </p:nvSpPr>
          <p:spPr>
            <a:xfrm>
              <a:off x="4659950" y="2330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32" y="171"/>
                    <a:pt x="56" y="190"/>
                    <a:pt x="92" y="190"/>
                  </a:cubicBezTo>
                  <a:cubicBezTo>
                    <a:pt x="111" y="190"/>
                    <a:pt x="133" y="185"/>
                    <a:pt x="157" y="174"/>
                  </a:cubicBezTo>
                  <a:cubicBezTo>
                    <a:pt x="173" y="174"/>
                    <a:pt x="190" y="153"/>
                    <a:pt x="206" y="136"/>
                  </a:cubicBezTo>
                  <a:cubicBezTo>
                    <a:pt x="244" y="120"/>
                    <a:pt x="260" y="70"/>
                    <a:pt x="244" y="33"/>
                  </a:cubicBezTo>
                  <a:cubicBezTo>
                    <a:pt x="244" y="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22"/>
            <p:cNvSpPr/>
            <p:nvPr/>
          </p:nvSpPr>
          <p:spPr>
            <a:xfrm>
              <a:off x="4657375" y="2362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57" y="0"/>
                    <a:pt x="124" y="17"/>
                    <a:pt x="87" y="33"/>
                  </a:cubicBezTo>
                  <a:cubicBezTo>
                    <a:pt x="54" y="50"/>
                    <a:pt x="37" y="83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4" y="206"/>
                    <a:pt x="140" y="186"/>
                    <a:pt x="173" y="186"/>
                  </a:cubicBezTo>
                  <a:lnTo>
                    <a:pt x="190" y="169"/>
                  </a:lnTo>
                  <a:cubicBezTo>
                    <a:pt x="227" y="153"/>
                    <a:pt x="243" y="136"/>
                    <a:pt x="260" y="103"/>
                  </a:cubicBezTo>
                  <a:cubicBezTo>
                    <a:pt x="260" y="66"/>
                    <a:pt x="260" y="50"/>
                    <a:pt x="243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22"/>
            <p:cNvSpPr/>
            <p:nvPr/>
          </p:nvSpPr>
          <p:spPr>
            <a:xfrm>
              <a:off x="4650575" y="23407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50" y="33"/>
                    <a:pt x="33" y="70"/>
                    <a:pt x="17" y="87"/>
                  </a:cubicBezTo>
                  <a:cubicBezTo>
                    <a:pt x="0" y="120"/>
                    <a:pt x="17" y="136"/>
                    <a:pt x="17" y="157"/>
                  </a:cubicBezTo>
                  <a:cubicBezTo>
                    <a:pt x="33" y="190"/>
                    <a:pt x="66" y="190"/>
                    <a:pt x="87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69" y="173"/>
                    <a:pt x="190" y="157"/>
                  </a:cubicBezTo>
                  <a:cubicBezTo>
                    <a:pt x="206" y="136"/>
                    <a:pt x="239" y="120"/>
                    <a:pt x="239" y="87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22"/>
            <p:cNvSpPr/>
            <p:nvPr/>
          </p:nvSpPr>
          <p:spPr>
            <a:xfrm>
              <a:off x="4641500" y="231917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9" y="0"/>
                  </a:moveTo>
                  <a:cubicBezTo>
                    <a:pt x="137" y="0"/>
                    <a:pt x="90" y="15"/>
                    <a:pt x="54" y="40"/>
                  </a:cubicBezTo>
                  <a:cubicBezTo>
                    <a:pt x="0" y="93"/>
                    <a:pt x="0" y="159"/>
                    <a:pt x="37" y="176"/>
                  </a:cubicBezTo>
                  <a:cubicBezTo>
                    <a:pt x="54" y="196"/>
                    <a:pt x="87" y="196"/>
                    <a:pt x="120" y="196"/>
                  </a:cubicBezTo>
                  <a:cubicBezTo>
                    <a:pt x="140" y="176"/>
                    <a:pt x="140" y="176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60" y="93"/>
                    <a:pt x="260" y="40"/>
                    <a:pt x="223" y="7"/>
                  </a:cubicBezTo>
                  <a:cubicBezTo>
                    <a:pt x="210" y="2"/>
                    <a:pt x="19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22"/>
            <p:cNvSpPr/>
            <p:nvPr/>
          </p:nvSpPr>
          <p:spPr>
            <a:xfrm>
              <a:off x="4647050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57"/>
                    <a:pt x="38" y="190"/>
                    <a:pt x="87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57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22"/>
            <p:cNvSpPr/>
            <p:nvPr/>
          </p:nvSpPr>
          <p:spPr>
            <a:xfrm>
              <a:off x="4639325" y="23635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33"/>
                    <a:pt x="21" y="70"/>
                    <a:pt x="21" y="87"/>
                  </a:cubicBezTo>
                  <a:cubicBezTo>
                    <a:pt x="1" y="120"/>
                    <a:pt x="1" y="136"/>
                    <a:pt x="21" y="153"/>
                  </a:cubicBezTo>
                  <a:cubicBezTo>
                    <a:pt x="38" y="173"/>
                    <a:pt x="54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3"/>
                  </a:cubicBezTo>
                  <a:cubicBezTo>
                    <a:pt x="207" y="136"/>
                    <a:pt x="227" y="120"/>
                    <a:pt x="244" y="87"/>
                  </a:cubicBezTo>
                  <a:cubicBezTo>
                    <a:pt x="260" y="33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22"/>
            <p:cNvSpPr/>
            <p:nvPr/>
          </p:nvSpPr>
          <p:spPr>
            <a:xfrm>
              <a:off x="4666450" y="235147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53" y="1"/>
                  </a:moveTo>
                  <a:cubicBezTo>
                    <a:pt x="136" y="17"/>
                    <a:pt x="120" y="17"/>
                    <a:pt x="103" y="17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3" y="208"/>
                    <a:pt x="88" y="208"/>
                  </a:cubicBezTo>
                  <a:cubicBezTo>
                    <a:pt x="107" y="208"/>
                    <a:pt x="129" y="202"/>
                    <a:pt x="153" y="191"/>
                  </a:cubicBezTo>
                  <a:cubicBezTo>
                    <a:pt x="173" y="191"/>
                    <a:pt x="190" y="174"/>
                    <a:pt x="206" y="158"/>
                  </a:cubicBezTo>
                  <a:cubicBezTo>
                    <a:pt x="239" y="141"/>
                    <a:pt x="256" y="87"/>
                    <a:pt x="239" y="55"/>
                  </a:cubicBezTo>
                  <a:cubicBezTo>
                    <a:pt x="239" y="17"/>
                    <a:pt x="206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22"/>
            <p:cNvSpPr/>
            <p:nvPr/>
          </p:nvSpPr>
          <p:spPr>
            <a:xfrm>
              <a:off x="4667275" y="23978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0" y="0"/>
                    <a:pt x="182" y="1"/>
                    <a:pt x="173" y="3"/>
                  </a:cubicBezTo>
                  <a:cubicBezTo>
                    <a:pt x="140" y="3"/>
                    <a:pt x="103" y="3"/>
                    <a:pt x="87" y="20"/>
                  </a:cubicBezTo>
                  <a:cubicBezTo>
                    <a:pt x="54" y="40"/>
                    <a:pt x="37" y="73"/>
                    <a:pt x="16" y="90"/>
                  </a:cubicBezTo>
                  <a:cubicBezTo>
                    <a:pt x="0" y="143"/>
                    <a:pt x="37" y="193"/>
                    <a:pt x="103" y="193"/>
                  </a:cubicBezTo>
                  <a:cubicBezTo>
                    <a:pt x="120" y="193"/>
                    <a:pt x="140" y="193"/>
                    <a:pt x="157" y="176"/>
                  </a:cubicBezTo>
                  <a:cubicBezTo>
                    <a:pt x="173" y="176"/>
                    <a:pt x="173" y="176"/>
                    <a:pt x="190" y="160"/>
                  </a:cubicBezTo>
                  <a:cubicBezTo>
                    <a:pt x="223" y="143"/>
                    <a:pt x="243" y="123"/>
                    <a:pt x="243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22"/>
            <p:cNvSpPr/>
            <p:nvPr/>
          </p:nvSpPr>
          <p:spPr>
            <a:xfrm>
              <a:off x="4661700" y="238842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65" y="1"/>
                  </a:moveTo>
                  <a:cubicBezTo>
                    <a:pt x="127" y="1"/>
                    <a:pt x="86" y="20"/>
                    <a:pt x="54" y="53"/>
                  </a:cubicBezTo>
                  <a:cubicBezTo>
                    <a:pt x="0" y="106"/>
                    <a:pt x="0" y="156"/>
                    <a:pt x="54" y="189"/>
                  </a:cubicBezTo>
                  <a:cubicBezTo>
                    <a:pt x="65" y="189"/>
                    <a:pt x="83" y="198"/>
                    <a:pt x="104" y="198"/>
                  </a:cubicBezTo>
                  <a:cubicBezTo>
                    <a:pt x="114" y="198"/>
                    <a:pt x="125" y="195"/>
                    <a:pt x="136" y="189"/>
                  </a:cubicBezTo>
                  <a:lnTo>
                    <a:pt x="157" y="189"/>
                  </a:lnTo>
                  <a:cubicBezTo>
                    <a:pt x="190" y="172"/>
                    <a:pt x="207" y="156"/>
                    <a:pt x="223" y="139"/>
                  </a:cubicBezTo>
                  <a:cubicBezTo>
                    <a:pt x="260" y="106"/>
                    <a:pt x="277" y="36"/>
                    <a:pt x="223" y="20"/>
                  </a:cubicBezTo>
                  <a:cubicBezTo>
                    <a:pt x="206" y="6"/>
                    <a:pt x="186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22"/>
            <p:cNvSpPr/>
            <p:nvPr/>
          </p:nvSpPr>
          <p:spPr>
            <a:xfrm>
              <a:off x="4669850" y="23639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1"/>
                  </a:moveTo>
                  <a:cubicBezTo>
                    <a:pt x="157" y="1"/>
                    <a:pt x="120" y="1"/>
                    <a:pt x="103" y="17"/>
                  </a:cubicBezTo>
                  <a:cubicBezTo>
                    <a:pt x="54" y="34"/>
                    <a:pt x="0" y="104"/>
                    <a:pt x="17" y="157"/>
                  </a:cubicBezTo>
                  <a:cubicBezTo>
                    <a:pt x="32" y="182"/>
                    <a:pt x="62" y="197"/>
                    <a:pt x="105" y="197"/>
                  </a:cubicBezTo>
                  <a:cubicBezTo>
                    <a:pt x="121" y="197"/>
                    <a:pt x="138" y="195"/>
                    <a:pt x="157" y="190"/>
                  </a:cubicBez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87"/>
                    <a:pt x="260" y="54"/>
                  </a:cubicBezTo>
                  <a:cubicBezTo>
                    <a:pt x="24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22"/>
            <p:cNvSpPr/>
            <p:nvPr/>
          </p:nvSpPr>
          <p:spPr>
            <a:xfrm>
              <a:off x="4670250" y="23047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7" y="157"/>
                    <a:pt x="244" y="120"/>
                    <a:pt x="244" y="10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22"/>
            <p:cNvSpPr/>
            <p:nvPr/>
          </p:nvSpPr>
          <p:spPr>
            <a:xfrm>
              <a:off x="4672825" y="2318850"/>
              <a:ext cx="6525" cy="5225"/>
            </a:xfrm>
            <a:custGeom>
              <a:avLst/>
              <a:gdLst/>
              <a:ahLst/>
              <a:cxnLst/>
              <a:rect l="l" t="t" r="r" b="b"/>
              <a:pathLst>
                <a:path w="261" h="209" extrusionOk="0">
                  <a:moveTo>
                    <a:pt x="163" y="1"/>
                  </a:moveTo>
                  <a:cubicBezTo>
                    <a:pt x="144" y="1"/>
                    <a:pt x="123" y="6"/>
                    <a:pt x="104" y="20"/>
                  </a:cubicBezTo>
                  <a:cubicBezTo>
                    <a:pt x="38" y="53"/>
                    <a:pt x="1" y="106"/>
                    <a:pt x="1" y="156"/>
                  </a:cubicBezTo>
                  <a:cubicBezTo>
                    <a:pt x="14" y="190"/>
                    <a:pt x="45" y="209"/>
                    <a:pt x="84" y="209"/>
                  </a:cubicBezTo>
                  <a:cubicBezTo>
                    <a:pt x="106" y="209"/>
                    <a:pt x="132" y="202"/>
                    <a:pt x="157" y="189"/>
                  </a:cubicBezTo>
                  <a:cubicBezTo>
                    <a:pt x="207" y="156"/>
                    <a:pt x="260" y="106"/>
                    <a:pt x="244" y="53"/>
                  </a:cubicBezTo>
                  <a:cubicBezTo>
                    <a:pt x="233" y="21"/>
                    <a:pt x="200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22"/>
            <p:cNvSpPr/>
            <p:nvPr/>
          </p:nvSpPr>
          <p:spPr>
            <a:xfrm>
              <a:off x="4664675" y="229292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6" y="0"/>
                  </a:moveTo>
                  <a:cubicBezTo>
                    <a:pt x="145" y="0"/>
                    <a:pt x="133" y="2"/>
                    <a:pt x="120" y="9"/>
                  </a:cubicBezTo>
                  <a:cubicBezTo>
                    <a:pt x="104" y="9"/>
                    <a:pt x="71" y="26"/>
                    <a:pt x="38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8" y="178"/>
                  </a:cubicBezTo>
                  <a:cubicBezTo>
                    <a:pt x="55" y="195"/>
                    <a:pt x="88" y="195"/>
                    <a:pt x="120" y="195"/>
                  </a:cubicBezTo>
                  <a:cubicBezTo>
                    <a:pt x="120" y="195"/>
                    <a:pt x="141" y="195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2"/>
                    <a:pt x="261" y="42"/>
                    <a:pt x="207" y="9"/>
                  </a:cubicBezTo>
                  <a:cubicBezTo>
                    <a:pt x="196" y="9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22"/>
            <p:cNvSpPr/>
            <p:nvPr/>
          </p:nvSpPr>
          <p:spPr>
            <a:xfrm>
              <a:off x="4660450" y="23171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1" y="0"/>
                  </a:moveTo>
                  <a:cubicBezTo>
                    <a:pt x="142" y="0"/>
                    <a:pt x="121" y="6"/>
                    <a:pt x="104" y="17"/>
                  </a:cubicBezTo>
                  <a:cubicBezTo>
                    <a:pt x="67" y="34"/>
                    <a:pt x="34" y="50"/>
                    <a:pt x="17" y="88"/>
                  </a:cubicBezTo>
                  <a:cubicBezTo>
                    <a:pt x="1" y="104"/>
                    <a:pt x="1" y="121"/>
                    <a:pt x="1" y="154"/>
                  </a:cubicBezTo>
                  <a:cubicBezTo>
                    <a:pt x="17" y="174"/>
                    <a:pt x="34" y="174"/>
                    <a:pt x="50" y="191"/>
                  </a:cubicBezTo>
                  <a:cubicBezTo>
                    <a:pt x="56" y="196"/>
                    <a:pt x="64" y="198"/>
                    <a:pt x="73" y="198"/>
                  </a:cubicBezTo>
                  <a:cubicBezTo>
                    <a:pt x="93" y="198"/>
                    <a:pt x="120" y="191"/>
                    <a:pt x="153" y="191"/>
                  </a:cubicBezTo>
                  <a:cubicBezTo>
                    <a:pt x="207" y="154"/>
                    <a:pt x="257" y="88"/>
                    <a:pt x="240" y="50"/>
                  </a:cubicBezTo>
                  <a:cubicBezTo>
                    <a:pt x="229" y="19"/>
                    <a:pt x="196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22"/>
            <p:cNvSpPr/>
            <p:nvPr/>
          </p:nvSpPr>
          <p:spPr>
            <a:xfrm>
              <a:off x="4719200" y="231540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7"/>
                    <a:pt x="104" y="17"/>
                    <a:pt x="88" y="38"/>
                  </a:cubicBezTo>
                  <a:cubicBezTo>
                    <a:pt x="55" y="54"/>
                    <a:pt x="38" y="87"/>
                    <a:pt x="22" y="104"/>
                  </a:cubicBezTo>
                  <a:cubicBezTo>
                    <a:pt x="1" y="158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5" y="207"/>
                    <a:pt x="141" y="207"/>
                    <a:pt x="158" y="191"/>
                  </a:cubicBezTo>
                  <a:cubicBezTo>
                    <a:pt x="191" y="174"/>
                    <a:pt x="228" y="158"/>
                    <a:pt x="244" y="141"/>
                  </a:cubicBezTo>
                  <a:cubicBezTo>
                    <a:pt x="244" y="120"/>
                    <a:pt x="244" y="120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22"/>
            <p:cNvSpPr/>
            <p:nvPr/>
          </p:nvSpPr>
          <p:spPr>
            <a:xfrm>
              <a:off x="4714975" y="2303250"/>
              <a:ext cx="6850" cy="4925"/>
            </a:xfrm>
            <a:custGeom>
              <a:avLst/>
              <a:gdLst/>
              <a:ahLst/>
              <a:cxnLst/>
              <a:rect l="l" t="t" r="r" b="b"/>
              <a:pathLst>
                <a:path w="274" h="197" extrusionOk="0">
                  <a:moveTo>
                    <a:pt x="165" y="0"/>
                  </a:moveTo>
                  <a:cubicBezTo>
                    <a:pt x="149" y="0"/>
                    <a:pt x="134" y="3"/>
                    <a:pt x="120" y="9"/>
                  </a:cubicBezTo>
                  <a:cubicBezTo>
                    <a:pt x="50" y="42"/>
                    <a:pt x="1" y="112"/>
                    <a:pt x="17" y="145"/>
                  </a:cubicBezTo>
                  <a:cubicBezTo>
                    <a:pt x="28" y="177"/>
                    <a:pt x="61" y="197"/>
                    <a:pt x="97" y="197"/>
                  </a:cubicBezTo>
                  <a:cubicBezTo>
                    <a:pt x="116" y="197"/>
                    <a:pt x="136" y="191"/>
                    <a:pt x="153" y="178"/>
                  </a:cubicBezTo>
                  <a:cubicBezTo>
                    <a:pt x="224" y="161"/>
                    <a:pt x="273" y="91"/>
                    <a:pt x="257" y="42"/>
                  </a:cubicBezTo>
                  <a:cubicBezTo>
                    <a:pt x="245" y="18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22"/>
            <p:cNvSpPr/>
            <p:nvPr/>
          </p:nvSpPr>
          <p:spPr>
            <a:xfrm>
              <a:off x="4698600" y="230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3" y="17"/>
                    <a:pt x="87" y="34"/>
                  </a:cubicBezTo>
                  <a:cubicBezTo>
                    <a:pt x="54" y="50"/>
                    <a:pt x="37" y="83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1" y="186"/>
                    <a:pt x="157" y="186"/>
                  </a:cubicBezTo>
                  <a:cubicBezTo>
                    <a:pt x="174" y="186"/>
                    <a:pt x="174" y="170"/>
                    <a:pt x="190" y="170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50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22"/>
            <p:cNvSpPr/>
            <p:nvPr/>
          </p:nvSpPr>
          <p:spPr>
            <a:xfrm>
              <a:off x="4695600" y="23405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61" y="1"/>
                    <a:pt x="152" y="3"/>
                    <a:pt x="141" y="8"/>
                  </a:cubicBezTo>
                  <a:cubicBezTo>
                    <a:pt x="104" y="8"/>
                    <a:pt x="71" y="25"/>
                    <a:pt x="54" y="62"/>
                  </a:cubicBezTo>
                  <a:cubicBezTo>
                    <a:pt x="1" y="95"/>
                    <a:pt x="1" y="165"/>
                    <a:pt x="38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41" y="198"/>
                    <a:pt x="141" y="198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44" y="128"/>
                    <a:pt x="244" y="95"/>
                    <a:pt x="244" y="78"/>
                  </a:cubicBezTo>
                  <a:cubicBezTo>
                    <a:pt x="261" y="41"/>
                    <a:pt x="244" y="25"/>
                    <a:pt x="223" y="8"/>
                  </a:cubicBezTo>
                  <a:cubicBezTo>
                    <a:pt x="201" y="8"/>
                    <a:pt x="18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22"/>
            <p:cNvSpPr/>
            <p:nvPr/>
          </p:nvSpPr>
          <p:spPr>
            <a:xfrm>
              <a:off x="4721800" y="22712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37" y="54"/>
                    <a:pt x="21" y="87"/>
                    <a:pt x="21" y="103"/>
                  </a:cubicBezTo>
                  <a:cubicBezTo>
                    <a:pt x="0" y="136"/>
                    <a:pt x="0" y="157"/>
                    <a:pt x="21" y="173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40" y="206"/>
                    <a:pt x="157" y="190"/>
                  </a:cubicBezTo>
                  <a:cubicBezTo>
                    <a:pt x="157" y="190"/>
                    <a:pt x="173" y="190"/>
                    <a:pt x="173" y="173"/>
                  </a:cubicBezTo>
                  <a:cubicBezTo>
                    <a:pt x="206" y="157"/>
                    <a:pt x="227" y="136"/>
                    <a:pt x="243" y="103"/>
                  </a:cubicBezTo>
                  <a:cubicBezTo>
                    <a:pt x="260" y="54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22"/>
            <p:cNvSpPr/>
            <p:nvPr/>
          </p:nvSpPr>
          <p:spPr>
            <a:xfrm>
              <a:off x="4723950" y="22835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1"/>
                  </a:moveTo>
                  <a:cubicBezTo>
                    <a:pt x="140" y="1"/>
                    <a:pt x="91" y="19"/>
                    <a:pt x="54" y="57"/>
                  </a:cubicBezTo>
                  <a:cubicBezTo>
                    <a:pt x="1" y="94"/>
                    <a:pt x="1" y="160"/>
                    <a:pt x="38" y="180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41" y="197"/>
                    <a:pt x="157" y="197"/>
                    <a:pt x="157" y="180"/>
                  </a:cubicBezTo>
                  <a:cubicBezTo>
                    <a:pt x="174" y="180"/>
                    <a:pt x="190" y="160"/>
                    <a:pt x="207" y="143"/>
                  </a:cubicBezTo>
                  <a:cubicBezTo>
                    <a:pt x="260" y="110"/>
                    <a:pt x="260" y="40"/>
                    <a:pt x="223" y="7"/>
                  </a:cubicBezTo>
                  <a:cubicBezTo>
                    <a:pt x="211" y="3"/>
                    <a:pt x="197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22"/>
            <p:cNvSpPr/>
            <p:nvPr/>
          </p:nvSpPr>
          <p:spPr>
            <a:xfrm>
              <a:off x="4721800" y="23278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20"/>
                    <a:pt x="21" y="157"/>
                    <a:pt x="21" y="174"/>
                  </a:cubicBezTo>
                  <a:cubicBezTo>
                    <a:pt x="37" y="190"/>
                    <a:pt x="70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22"/>
            <p:cNvSpPr/>
            <p:nvPr/>
          </p:nvSpPr>
          <p:spPr>
            <a:xfrm>
              <a:off x="4685300" y="236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20" y="1"/>
                  </a:moveTo>
                  <a:cubicBezTo>
                    <a:pt x="87" y="21"/>
                    <a:pt x="54" y="38"/>
                    <a:pt x="38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57"/>
                    <a:pt x="1" y="174"/>
                    <a:pt x="17" y="190"/>
                  </a:cubicBezTo>
                  <a:cubicBezTo>
                    <a:pt x="36" y="199"/>
                    <a:pt x="49" y="203"/>
                    <a:pt x="62" y="203"/>
                  </a:cubicBezTo>
                  <a:cubicBezTo>
                    <a:pt x="75" y="203"/>
                    <a:pt x="87" y="199"/>
                    <a:pt x="104" y="190"/>
                  </a:cubicBezTo>
                  <a:lnTo>
                    <a:pt x="141" y="190"/>
                  </a:lnTo>
                  <a:cubicBezTo>
                    <a:pt x="157" y="174"/>
                    <a:pt x="174" y="174"/>
                    <a:pt x="190" y="157"/>
                  </a:cubicBezTo>
                  <a:cubicBezTo>
                    <a:pt x="244" y="104"/>
                    <a:pt x="244" y="38"/>
                    <a:pt x="207" y="21"/>
                  </a:cubicBezTo>
                  <a:cubicBezTo>
                    <a:pt x="174" y="1"/>
                    <a:pt x="15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22"/>
            <p:cNvSpPr/>
            <p:nvPr/>
          </p:nvSpPr>
          <p:spPr>
            <a:xfrm>
              <a:off x="4681075" y="2386575"/>
              <a:ext cx="6000" cy="4825"/>
            </a:xfrm>
            <a:custGeom>
              <a:avLst/>
              <a:gdLst/>
              <a:ahLst/>
              <a:cxnLst/>
              <a:rect l="l" t="t" r="r" b="b"/>
              <a:pathLst>
                <a:path w="240" h="193" extrusionOk="0">
                  <a:moveTo>
                    <a:pt x="138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56"/>
                    <a:pt x="0" y="77"/>
                  </a:cubicBezTo>
                  <a:lnTo>
                    <a:pt x="0" y="143"/>
                  </a:lnTo>
                  <a:cubicBezTo>
                    <a:pt x="0" y="159"/>
                    <a:pt x="17" y="180"/>
                    <a:pt x="33" y="180"/>
                  </a:cubicBezTo>
                  <a:cubicBezTo>
                    <a:pt x="50" y="188"/>
                    <a:pt x="67" y="192"/>
                    <a:pt x="85" y="192"/>
                  </a:cubicBezTo>
                  <a:cubicBezTo>
                    <a:pt x="103" y="192"/>
                    <a:pt x="120" y="188"/>
                    <a:pt x="137" y="180"/>
                  </a:cubicBezTo>
                  <a:cubicBezTo>
                    <a:pt x="207" y="143"/>
                    <a:pt x="240" y="94"/>
                    <a:pt x="223" y="40"/>
                  </a:cubicBezTo>
                  <a:cubicBezTo>
                    <a:pt x="223" y="16"/>
                    <a:pt x="186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22"/>
            <p:cNvSpPr/>
            <p:nvPr/>
          </p:nvSpPr>
          <p:spPr>
            <a:xfrm>
              <a:off x="4693025" y="238842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5" y="1"/>
                  </a:moveTo>
                  <a:cubicBezTo>
                    <a:pt x="153" y="1"/>
                    <a:pt x="129" y="6"/>
                    <a:pt x="104" y="20"/>
                  </a:cubicBezTo>
                  <a:cubicBezTo>
                    <a:pt x="38" y="36"/>
                    <a:pt x="1" y="106"/>
                    <a:pt x="17" y="139"/>
                  </a:cubicBezTo>
                  <a:cubicBezTo>
                    <a:pt x="31" y="171"/>
                    <a:pt x="56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3" y="156"/>
                    <a:pt x="260" y="85"/>
                    <a:pt x="244" y="53"/>
                  </a:cubicBezTo>
                  <a:cubicBezTo>
                    <a:pt x="244" y="20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22"/>
            <p:cNvSpPr/>
            <p:nvPr/>
          </p:nvSpPr>
          <p:spPr>
            <a:xfrm>
              <a:off x="4729525" y="2292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21"/>
                    <a:pt x="87" y="38"/>
                  </a:cubicBezTo>
                  <a:cubicBezTo>
                    <a:pt x="54" y="54"/>
                    <a:pt x="37" y="87"/>
                    <a:pt x="21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4" y="207"/>
                    <a:pt x="140" y="207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41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22"/>
            <p:cNvSpPr/>
            <p:nvPr/>
          </p:nvSpPr>
          <p:spPr>
            <a:xfrm>
              <a:off x="4675400" y="23751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206"/>
                    <a:pt x="87" y="206"/>
                  </a:cubicBezTo>
                  <a:cubicBezTo>
                    <a:pt x="104" y="206"/>
                    <a:pt x="124" y="206"/>
                    <a:pt x="141" y="190"/>
                  </a:cubicBezTo>
                  <a:lnTo>
                    <a:pt x="157" y="190"/>
                  </a:lnTo>
                  <a:lnTo>
                    <a:pt x="174" y="173"/>
                  </a:lnTo>
                  <a:cubicBezTo>
                    <a:pt x="207" y="157"/>
                    <a:pt x="227" y="140"/>
                    <a:pt x="244" y="103"/>
                  </a:cubicBezTo>
                  <a:cubicBezTo>
                    <a:pt x="244" y="87"/>
                    <a:pt x="244" y="54"/>
                    <a:pt x="227" y="37"/>
                  </a:cubicBezTo>
                  <a:cubicBezTo>
                    <a:pt x="227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22"/>
            <p:cNvSpPr/>
            <p:nvPr/>
          </p:nvSpPr>
          <p:spPr>
            <a:xfrm>
              <a:off x="4667675" y="24428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3" y="1"/>
                  </a:moveTo>
                  <a:cubicBezTo>
                    <a:pt x="121" y="1"/>
                    <a:pt x="74" y="16"/>
                    <a:pt x="38" y="40"/>
                  </a:cubicBezTo>
                  <a:cubicBezTo>
                    <a:pt x="21" y="73"/>
                    <a:pt x="0" y="94"/>
                    <a:pt x="0" y="127"/>
                  </a:cubicBezTo>
                  <a:cubicBezTo>
                    <a:pt x="0" y="143"/>
                    <a:pt x="0" y="160"/>
                    <a:pt x="38" y="176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76"/>
                    <a:pt x="141" y="176"/>
                  </a:cubicBezTo>
                  <a:cubicBezTo>
                    <a:pt x="157" y="176"/>
                    <a:pt x="174" y="160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3" y="3"/>
                    <a:pt x="179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22"/>
            <p:cNvSpPr/>
            <p:nvPr/>
          </p:nvSpPr>
          <p:spPr>
            <a:xfrm>
              <a:off x="4690875" y="23738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53"/>
                    <a:pt x="37" y="207"/>
                    <a:pt x="87" y="207"/>
                  </a:cubicBezTo>
                  <a:cubicBezTo>
                    <a:pt x="103" y="207"/>
                    <a:pt x="140" y="207"/>
                    <a:pt x="157" y="190"/>
                  </a:cubicBezTo>
                  <a:cubicBezTo>
                    <a:pt x="157" y="190"/>
                    <a:pt x="173" y="190"/>
                    <a:pt x="190" y="174"/>
                  </a:cubicBezTo>
                  <a:cubicBezTo>
                    <a:pt x="206" y="153"/>
                    <a:pt x="227" y="137"/>
                    <a:pt x="243" y="104"/>
                  </a:cubicBez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22"/>
            <p:cNvSpPr/>
            <p:nvPr/>
          </p:nvSpPr>
          <p:spPr>
            <a:xfrm>
              <a:off x="4715800" y="24099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20" y="17"/>
                    <a:pt x="87" y="34"/>
                    <a:pt x="54" y="50"/>
                  </a:cubicBezTo>
                  <a:cubicBezTo>
                    <a:pt x="17" y="104"/>
                    <a:pt x="1" y="153"/>
                    <a:pt x="54" y="190"/>
                  </a:cubicBezTo>
                  <a:cubicBezTo>
                    <a:pt x="63" y="198"/>
                    <a:pt x="75" y="203"/>
                    <a:pt x="90" y="203"/>
                  </a:cubicBezTo>
                  <a:cubicBezTo>
                    <a:pt x="104" y="203"/>
                    <a:pt x="120" y="198"/>
                    <a:pt x="137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3"/>
                  </a:cubicBezTo>
                  <a:cubicBezTo>
                    <a:pt x="240" y="120"/>
                    <a:pt x="261" y="104"/>
                    <a:pt x="261" y="71"/>
                  </a:cubicBezTo>
                  <a:cubicBezTo>
                    <a:pt x="261" y="50"/>
                    <a:pt x="240" y="34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22"/>
            <p:cNvSpPr/>
            <p:nvPr/>
          </p:nvSpPr>
          <p:spPr>
            <a:xfrm>
              <a:off x="4720150" y="243160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6" y="1"/>
                  </a:moveTo>
                  <a:cubicBezTo>
                    <a:pt x="189" y="1"/>
                    <a:pt x="180" y="3"/>
                    <a:pt x="169" y="8"/>
                  </a:cubicBezTo>
                  <a:cubicBezTo>
                    <a:pt x="103" y="8"/>
                    <a:pt x="33" y="45"/>
                    <a:pt x="17" y="94"/>
                  </a:cubicBezTo>
                  <a:cubicBezTo>
                    <a:pt x="0" y="148"/>
                    <a:pt x="33" y="197"/>
                    <a:pt x="103" y="197"/>
                  </a:cubicBezTo>
                  <a:cubicBezTo>
                    <a:pt x="120" y="197"/>
                    <a:pt x="136" y="197"/>
                    <a:pt x="153" y="181"/>
                  </a:cubicBezTo>
                  <a:cubicBezTo>
                    <a:pt x="169" y="181"/>
                    <a:pt x="169" y="181"/>
                    <a:pt x="190" y="164"/>
                  </a:cubicBezTo>
                  <a:cubicBezTo>
                    <a:pt x="223" y="148"/>
                    <a:pt x="239" y="131"/>
                    <a:pt x="239" y="94"/>
                  </a:cubicBezTo>
                  <a:cubicBezTo>
                    <a:pt x="256" y="78"/>
                    <a:pt x="256" y="45"/>
                    <a:pt x="239" y="28"/>
                  </a:cubicBezTo>
                  <a:cubicBezTo>
                    <a:pt x="227" y="14"/>
                    <a:pt x="216" y="1"/>
                    <a:pt x="1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22"/>
            <p:cNvSpPr/>
            <p:nvPr/>
          </p:nvSpPr>
          <p:spPr>
            <a:xfrm>
              <a:off x="4768175" y="237570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61" y="1"/>
                  </a:moveTo>
                  <a:cubicBezTo>
                    <a:pt x="139" y="1"/>
                    <a:pt x="114" y="5"/>
                    <a:pt x="87" y="13"/>
                  </a:cubicBezTo>
                  <a:cubicBezTo>
                    <a:pt x="54" y="30"/>
                    <a:pt x="21" y="63"/>
                    <a:pt x="0" y="100"/>
                  </a:cubicBezTo>
                  <a:lnTo>
                    <a:pt x="0" y="149"/>
                  </a:lnTo>
                  <a:cubicBezTo>
                    <a:pt x="13" y="183"/>
                    <a:pt x="45" y="202"/>
                    <a:pt x="79" y="202"/>
                  </a:cubicBezTo>
                  <a:cubicBezTo>
                    <a:pt x="100" y="202"/>
                    <a:pt x="121" y="196"/>
                    <a:pt x="141" y="182"/>
                  </a:cubicBezTo>
                  <a:cubicBezTo>
                    <a:pt x="206" y="149"/>
                    <a:pt x="260" y="100"/>
                    <a:pt x="244" y="46"/>
                  </a:cubicBezTo>
                  <a:cubicBezTo>
                    <a:pt x="227" y="30"/>
                    <a:pt x="227" y="30"/>
                    <a:pt x="206" y="13"/>
                  </a:cubicBezTo>
                  <a:cubicBezTo>
                    <a:pt x="198" y="5"/>
                    <a:pt x="182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22"/>
            <p:cNvSpPr/>
            <p:nvPr/>
          </p:nvSpPr>
          <p:spPr>
            <a:xfrm>
              <a:off x="4769500" y="2385400"/>
              <a:ext cx="6425" cy="5225"/>
            </a:xfrm>
            <a:custGeom>
              <a:avLst/>
              <a:gdLst/>
              <a:ahLst/>
              <a:cxnLst/>
              <a:rect l="l" t="t" r="r" b="b"/>
              <a:pathLst>
                <a:path w="257" h="209" extrusionOk="0">
                  <a:moveTo>
                    <a:pt x="153" y="0"/>
                  </a:moveTo>
                  <a:cubicBezTo>
                    <a:pt x="137" y="0"/>
                    <a:pt x="120" y="21"/>
                    <a:pt x="104" y="21"/>
                  </a:cubicBezTo>
                  <a:cubicBezTo>
                    <a:pt x="34" y="54"/>
                    <a:pt x="1" y="103"/>
                    <a:pt x="17" y="157"/>
                  </a:cubicBezTo>
                  <a:cubicBezTo>
                    <a:pt x="17" y="189"/>
                    <a:pt x="47" y="209"/>
                    <a:pt x="85" y="209"/>
                  </a:cubicBezTo>
                  <a:cubicBezTo>
                    <a:pt x="106" y="209"/>
                    <a:pt x="130" y="203"/>
                    <a:pt x="153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0" y="124"/>
                    <a:pt x="257" y="87"/>
                    <a:pt x="240" y="54"/>
                  </a:cubicBezTo>
                  <a:cubicBezTo>
                    <a:pt x="240" y="21"/>
                    <a:pt x="207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22"/>
            <p:cNvSpPr/>
            <p:nvPr/>
          </p:nvSpPr>
          <p:spPr>
            <a:xfrm>
              <a:off x="4774250" y="24438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34" y="54"/>
                    <a:pt x="17" y="70"/>
                    <a:pt x="1" y="103"/>
                  </a:cubicBezTo>
                  <a:cubicBezTo>
                    <a:pt x="1" y="120"/>
                    <a:pt x="1" y="157"/>
                    <a:pt x="17" y="173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7"/>
                    <a:pt x="223" y="120"/>
                    <a:pt x="223" y="103"/>
                  </a:cubicBezTo>
                  <a:cubicBezTo>
                    <a:pt x="256" y="54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22"/>
            <p:cNvSpPr/>
            <p:nvPr/>
          </p:nvSpPr>
          <p:spPr>
            <a:xfrm>
              <a:off x="4778075" y="2409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57" y="1"/>
                    <a:pt x="120" y="17"/>
                    <a:pt x="103" y="34"/>
                  </a:cubicBezTo>
                  <a:cubicBezTo>
                    <a:pt x="70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207"/>
                    <a:pt x="140" y="186"/>
                  </a:cubicBezTo>
                  <a:lnTo>
                    <a:pt x="173" y="186"/>
                  </a:lnTo>
                  <a:lnTo>
                    <a:pt x="190" y="170"/>
                  </a:ln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22"/>
            <p:cNvSpPr/>
            <p:nvPr/>
          </p:nvSpPr>
          <p:spPr>
            <a:xfrm>
              <a:off x="4783225" y="2433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3" y="0"/>
                  </a:moveTo>
                  <a:cubicBezTo>
                    <a:pt x="157" y="0"/>
                    <a:pt x="120" y="0"/>
                    <a:pt x="103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3" y="173"/>
                    <a:pt x="190" y="173"/>
                    <a:pt x="206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22"/>
            <p:cNvSpPr/>
            <p:nvPr/>
          </p:nvSpPr>
          <p:spPr>
            <a:xfrm>
              <a:off x="4787950" y="2396225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0"/>
                  </a:moveTo>
                  <a:cubicBezTo>
                    <a:pt x="104" y="17"/>
                    <a:pt x="71" y="33"/>
                    <a:pt x="55" y="50"/>
                  </a:cubicBezTo>
                  <a:cubicBezTo>
                    <a:pt x="17" y="66"/>
                    <a:pt x="17" y="103"/>
                    <a:pt x="1" y="120"/>
                  </a:cubicBezTo>
                  <a:cubicBezTo>
                    <a:pt x="1" y="153"/>
                    <a:pt x="17" y="169"/>
                    <a:pt x="34" y="186"/>
                  </a:cubicBezTo>
                  <a:cubicBezTo>
                    <a:pt x="44" y="196"/>
                    <a:pt x="58" y="201"/>
                    <a:pt x="73" y="201"/>
                  </a:cubicBezTo>
                  <a:cubicBezTo>
                    <a:pt x="88" y="201"/>
                    <a:pt x="104" y="196"/>
                    <a:pt x="120" y="186"/>
                  </a:cubicBezTo>
                  <a:lnTo>
                    <a:pt x="158" y="186"/>
                  </a:lnTo>
                  <a:cubicBezTo>
                    <a:pt x="174" y="169"/>
                    <a:pt x="191" y="153"/>
                    <a:pt x="207" y="153"/>
                  </a:cubicBezTo>
                  <a:cubicBezTo>
                    <a:pt x="261" y="103"/>
                    <a:pt x="261" y="33"/>
                    <a:pt x="224" y="17"/>
                  </a:cubicBezTo>
                  <a:cubicBezTo>
                    <a:pt x="191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22"/>
            <p:cNvSpPr/>
            <p:nvPr/>
          </p:nvSpPr>
          <p:spPr>
            <a:xfrm>
              <a:off x="4783625" y="24202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71" y="0"/>
                  </a:moveTo>
                  <a:cubicBezTo>
                    <a:pt x="151" y="0"/>
                    <a:pt x="129" y="6"/>
                    <a:pt x="104" y="17"/>
                  </a:cubicBezTo>
                  <a:cubicBezTo>
                    <a:pt x="71" y="34"/>
                    <a:pt x="38" y="71"/>
                    <a:pt x="21" y="87"/>
                  </a:cubicBezTo>
                  <a:cubicBezTo>
                    <a:pt x="21" y="104"/>
                    <a:pt x="1" y="137"/>
                    <a:pt x="21" y="153"/>
                  </a:cubicBezTo>
                  <a:cubicBezTo>
                    <a:pt x="21" y="174"/>
                    <a:pt x="38" y="191"/>
                    <a:pt x="54" y="191"/>
                  </a:cubicBezTo>
                  <a:cubicBezTo>
                    <a:pt x="71" y="199"/>
                    <a:pt x="88" y="203"/>
                    <a:pt x="106" y="203"/>
                  </a:cubicBezTo>
                  <a:cubicBezTo>
                    <a:pt x="123" y="203"/>
                    <a:pt x="141" y="199"/>
                    <a:pt x="157" y="191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33" y="18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22"/>
            <p:cNvSpPr/>
            <p:nvPr/>
          </p:nvSpPr>
          <p:spPr>
            <a:xfrm>
              <a:off x="4726525" y="23978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23" y="157"/>
                    <a:pt x="244" y="120"/>
                    <a:pt x="244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22"/>
            <p:cNvSpPr/>
            <p:nvPr/>
          </p:nvSpPr>
          <p:spPr>
            <a:xfrm>
              <a:off x="4723950" y="244557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0"/>
                  </a:moveTo>
                  <a:cubicBezTo>
                    <a:pt x="153" y="0"/>
                    <a:pt x="129" y="6"/>
                    <a:pt x="104" y="18"/>
                  </a:cubicBezTo>
                  <a:cubicBezTo>
                    <a:pt x="38" y="51"/>
                    <a:pt x="1" y="104"/>
                    <a:pt x="17" y="154"/>
                  </a:cubicBezTo>
                  <a:cubicBezTo>
                    <a:pt x="30" y="188"/>
                    <a:pt x="56" y="200"/>
                    <a:pt x="90" y="200"/>
                  </a:cubicBezTo>
                  <a:cubicBezTo>
                    <a:pt x="110" y="200"/>
                    <a:pt x="132" y="197"/>
                    <a:pt x="157" y="191"/>
                  </a:cubicBezTo>
                  <a:cubicBezTo>
                    <a:pt x="223" y="154"/>
                    <a:pt x="260" y="104"/>
                    <a:pt x="244" y="51"/>
                  </a:cubicBezTo>
                  <a:cubicBezTo>
                    <a:pt x="244" y="19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22"/>
            <p:cNvSpPr/>
            <p:nvPr/>
          </p:nvSpPr>
          <p:spPr>
            <a:xfrm>
              <a:off x="4760450" y="2396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7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7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22"/>
            <p:cNvSpPr/>
            <p:nvPr/>
          </p:nvSpPr>
          <p:spPr>
            <a:xfrm>
              <a:off x="4731675" y="24099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34"/>
                  </a:cubicBezTo>
                  <a:cubicBezTo>
                    <a:pt x="54" y="50"/>
                    <a:pt x="38" y="71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74" y="174"/>
                    <a:pt x="174" y="174"/>
                    <a:pt x="190" y="174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71"/>
                    <a:pt x="261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22"/>
            <p:cNvSpPr/>
            <p:nvPr/>
          </p:nvSpPr>
          <p:spPr>
            <a:xfrm>
              <a:off x="4757875" y="233995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103"/>
                  </a:cubicBezTo>
                  <a:cubicBezTo>
                    <a:pt x="0" y="153"/>
                    <a:pt x="37" y="190"/>
                    <a:pt x="87" y="190"/>
                  </a:cubicBezTo>
                  <a:lnTo>
                    <a:pt x="140" y="190"/>
                  </a:lnTo>
                  <a:cubicBezTo>
                    <a:pt x="140" y="190"/>
                    <a:pt x="157" y="190"/>
                    <a:pt x="157" y="169"/>
                  </a:cubicBezTo>
                  <a:cubicBezTo>
                    <a:pt x="173" y="169"/>
                    <a:pt x="173" y="169"/>
                    <a:pt x="190" y="153"/>
                  </a:cubicBezTo>
                  <a:cubicBezTo>
                    <a:pt x="206" y="136"/>
                    <a:pt x="243" y="120"/>
                    <a:pt x="243" y="87"/>
                  </a:cubicBezTo>
                  <a:cubicBezTo>
                    <a:pt x="260" y="66"/>
                    <a:pt x="260" y="33"/>
                    <a:pt x="243" y="17"/>
                  </a:cubicBezTo>
                  <a:cubicBezTo>
                    <a:pt x="227" y="0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22"/>
            <p:cNvSpPr/>
            <p:nvPr/>
          </p:nvSpPr>
          <p:spPr>
            <a:xfrm>
              <a:off x="4749725" y="236220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4"/>
                    <a:pt x="37" y="71"/>
                    <a:pt x="37" y="104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73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0" y="104"/>
                  </a:cubicBezTo>
                  <a:cubicBezTo>
                    <a:pt x="277" y="38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22"/>
            <p:cNvSpPr/>
            <p:nvPr/>
          </p:nvSpPr>
          <p:spPr>
            <a:xfrm>
              <a:off x="4744150" y="2352800"/>
              <a:ext cx="6925" cy="5100"/>
            </a:xfrm>
            <a:custGeom>
              <a:avLst/>
              <a:gdLst/>
              <a:ahLst/>
              <a:cxnLst/>
              <a:rect l="l" t="t" r="r" b="b"/>
              <a:pathLst>
                <a:path w="277" h="204" extrusionOk="0">
                  <a:moveTo>
                    <a:pt x="173" y="1"/>
                  </a:moveTo>
                  <a:cubicBezTo>
                    <a:pt x="136" y="1"/>
                    <a:pt x="92" y="19"/>
                    <a:pt x="71" y="51"/>
                  </a:cubicBezTo>
                  <a:cubicBezTo>
                    <a:pt x="17" y="105"/>
                    <a:pt x="1" y="154"/>
                    <a:pt x="54" y="191"/>
                  </a:cubicBezTo>
                  <a:cubicBezTo>
                    <a:pt x="63" y="199"/>
                    <a:pt x="75" y="204"/>
                    <a:pt x="89" y="204"/>
                  </a:cubicBezTo>
                  <a:cubicBezTo>
                    <a:pt x="104" y="204"/>
                    <a:pt x="120" y="199"/>
                    <a:pt x="137" y="191"/>
                  </a:cubicBezTo>
                  <a:lnTo>
                    <a:pt x="174" y="191"/>
                  </a:lnTo>
                  <a:cubicBezTo>
                    <a:pt x="190" y="171"/>
                    <a:pt x="207" y="171"/>
                    <a:pt x="223" y="154"/>
                  </a:cubicBezTo>
                  <a:cubicBezTo>
                    <a:pt x="277" y="105"/>
                    <a:pt x="277" y="51"/>
                    <a:pt x="223" y="18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22"/>
            <p:cNvSpPr/>
            <p:nvPr/>
          </p:nvSpPr>
          <p:spPr>
            <a:xfrm>
              <a:off x="4770325" y="2431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7"/>
                  </a:cubicBezTo>
                  <a:cubicBezTo>
                    <a:pt x="55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8" y="190"/>
                  </a:cubicBezTo>
                  <a:cubicBezTo>
                    <a:pt x="174" y="190"/>
                    <a:pt x="174" y="190"/>
                    <a:pt x="191" y="173"/>
                  </a:cubicBezTo>
                  <a:cubicBezTo>
                    <a:pt x="207" y="157"/>
                    <a:pt x="244" y="140"/>
                    <a:pt x="244" y="103"/>
                  </a:cubicBezTo>
                  <a:cubicBezTo>
                    <a:pt x="261" y="54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22"/>
            <p:cNvSpPr/>
            <p:nvPr/>
          </p:nvSpPr>
          <p:spPr>
            <a:xfrm>
              <a:off x="4831775" y="23978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8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3" y="38"/>
                    <a:pt x="0" y="104"/>
                    <a:pt x="17" y="158"/>
                  </a:cubicBezTo>
                  <a:cubicBezTo>
                    <a:pt x="17" y="182"/>
                    <a:pt x="54" y="197"/>
                    <a:pt x="102" y="197"/>
                  </a:cubicBezTo>
                  <a:cubicBezTo>
                    <a:pt x="119" y="197"/>
                    <a:pt x="138" y="195"/>
                    <a:pt x="157" y="191"/>
                  </a:cubicBezTo>
                  <a:cubicBezTo>
                    <a:pt x="223" y="158"/>
                    <a:pt x="260" y="104"/>
                    <a:pt x="239" y="55"/>
                  </a:cubicBezTo>
                  <a:cubicBezTo>
                    <a:pt x="229" y="20"/>
                    <a:pt x="204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22"/>
            <p:cNvSpPr/>
            <p:nvPr/>
          </p:nvSpPr>
          <p:spPr>
            <a:xfrm>
              <a:off x="4826200" y="242075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90" y="0"/>
                  </a:moveTo>
                  <a:cubicBezTo>
                    <a:pt x="177" y="0"/>
                    <a:pt x="163" y="5"/>
                    <a:pt x="153" y="13"/>
                  </a:cubicBezTo>
                  <a:cubicBezTo>
                    <a:pt x="120" y="13"/>
                    <a:pt x="87" y="29"/>
                    <a:pt x="71" y="50"/>
                  </a:cubicBezTo>
                  <a:cubicBezTo>
                    <a:pt x="17" y="99"/>
                    <a:pt x="1" y="170"/>
                    <a:pt x="50" y="186"/>
                  </a:cubicBezTo>
                  <a:cubicBezTo>
                    <a:pt x="71" y="203"/>
                    <a:pt x="104" y="203"/>
                    <a:pt x="137" y="203"/>
                  </a:cubicBezTo>
                  <a:cubicBezTo>
                    <a:pt x="137" y="203"/>
                    <a:pt x="153" y="186"/>
                    <a:pt x="174" y="186"/>
                  </a:cubicBezTo>
                  <a:cubicBezTo>
                    <a:pt x="190" y="186"/>
                    <a:pt x="207" y="170"/>
                    <a:pt x="223" y="153"/>
                  </a:cubicBezTo>
                  <a:cubicBezTo>
                    <a:pt x="277" y="99"/>
                    <a:pt x="277" y="50"/>
                    <a:pt x="223" y="13"/>
                  </a:cubicBezTo>
                  <a:cubicBezTo>
                    <a:pt x="215" y="5"/>
                    <a:pt x="203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22"/>
            <p:cNvSpPr/>
            <p:nvPr/>
          </p:nvSpPr>
          <p:spPr>
            <a:xfrm>
              <a:off x="4816725" y="23978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7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0" y="190"/>
                    <a:pt x="140" y="190"/>
                    <a:pt x="157" y="190"/>
                  </a:cubicBez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3" y="120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22"/>
            <p:cNvSpPr/>
            <p:nvPr/>
          </p:nvSpPr>
          <p:spPr>
            <a:xfrm>
              <a:off x="4821875" y="2409525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17"/>
                  </a:cubicBezTo>
                  <a:cubicBezTo>
                    <a:pt x="54" y="33"/>
                    <a:pt x="37" y="66"/>
                    <a:pt x="17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0" y="190"/>
                    <a:pt x="141" y="190"/>
                    <a:pt x="157" y="169"/>
                  </a:cubicBezTo>
                  <a:cubicBezTo>
                    <a:pt x="174" y="169"/>
                    <a:pt x="190" y="169"/>
                    <a:pt x="190" y="153"/>
                  </a:cubicBezTo>
                  <a:cubicBezTo>
                    <a:pt x="223" y="136"/>
                    <a:pt x="244" y="120"/>
                    <a:pt x="260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22"/>
            <p:cNvSpPr/>
            <p:nvPr/>
          </p:nvSpPr>
          <p:spPr>
            <a:xfrm>
              <a:off x="4838250" y="2351075"/>
              <a:ext cx="6025" cy="4775"/>
            </a:xfrm>
            <a:custGeom>
              <a:avLst/>
              <a:gdLst/>
              <a:ahLst/>
              <a:cxnLst/>
              <a:rect l="l" t="t" r="r" b="b"/>
              <a:pathLst>
                <a:path w="241" h="191" extrusionOk="0">
                  <a:moveTo>
                    <a:pt x="137" y="0"/>
                  </a:moveTo>
                  <a:cubicBezTo>
                    <a:pt x="104" y="0"/>
                    <a:pt x="67" y="17"/>
                    <a:pt x="50" y="54"/>
                  </a:cubicBezTo>
                  <a:cubicBezTo>
                    <a:pt x="1" y="87"/>
                    <a:pt x="1" y="157"/>
                    <a:pt x="34" y="174"/>
                  </a:cubicBezTo>
                  <a:cubicBezTo>
                    <a:pt x="67" y="190"/>
                    <a:pt x="83" y="190"/>
                    <a:pt x="120" y="190"/>
                  </a:cubicBezTo>
                  <a:cubicBezTo>
                    <a:pt x="137" y="190"/>
                    <a:pt x="137" y="190"/>
                    <a:pt x="153" y="174"/>
                  </a:cubicBezTo>
                  <a:cubicBezTo>
                    <a:pt x="170" y="174"/>
                    <a:pt x="186" y="157"/>
                    <a:pt x="207" y="136"/>
                  </a:cubicBezTo>
                  <a:cubicBezTo>
                    <a:pt x="224" y="120"/>
                    <a:pt x="240" y="87"/>
                    <a:pt x="240" y="71"/>
                  </a:cubicBezTo>
                  <a:cubicBezTo>
                    <a:pt x="240" y="33"/>
                    <a:pt x="240" y="17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22"/>
            <p:cNvSpPr/>
            <p:nvPr/>
          </p:nvSpPr>
          <p:spPr>
            <a:xfrm>
              <a:off x="4832175" y="23863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0"/>
                    <a:pt x="17" y="66"/>
                    <a:pt x="17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0" y="190"/>
                    <a:pt x="141" y="190"/>
                    <a:pt x="157" y="169"/>
                  </a:cubicBezTo>
                  <a:lnTo>
                    <a:pt x="190" y="169"/>
                  </a:lnTo>
                  <a:cubicBezTo>
                    <a:pt x="207" y="137"/>
                    <a:pt x="244" y="120"/>
                    <a:pt x="244" y="87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22"/>
            <p:cNvSpPr/>
            <p:nvPr/>
          </p:nvSpPr>
          <p:spPr>
            <a:xfrm>
              <a:off x="4832600" y="237167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57" y="1"/>
                  </a:moveTo>
                  <a:cubicBezTo>
                    <a:pt x="119" y="1"/>
                    <a:pt x="75" y="20"/>
                    <a:pt x="54" y="55"/>
                  </a:cubicBezTo>
                  <a:cubicBezTo>
                    <a:pt x="21" y="71"/>
                    <a:pt x="0" y="104"/>
                    <a:pt x="0" y="121"/>
                  </a:cubicBezTo>
                  <a:cubicBezTo>
                    <a:pt x="0" y="158"/>
                    <a:pt x="21" y="174"/>
                    <a:pt x="37" y="191"/>
                  </a:cubicBezTo>
                  <a:cubicBezTo>
                    <a:pt x="45" y="199"/>
                    <a:pt x="58" y="203"/>
                    <a:pt x="73" y="203"/>
                  </a:cubicBezTo>
                  <a:cubicBezTo>
                    <a:pt x="88" y="203"/>
                    <a:pt x="105" y="199"/>
                    <a:pt x="124" y="191"/>
                  </a:cubicBezTo>
                  <a:lnTo>
                    <a:pt x="157" y="191"/>
                  </a:lnTo>
                  <a:cubicBezTo>
                    <a:pt x="173" y="174"/>
                    <a:pt x="190" y="174"/>
                    <a:pt x="206" y="158"/>
                  </a:cubicBezTo>
                  <a:cubicBezTo>
                    <a:pt x="260" y="104"/>
                    <a:pt x="260" y="34"/>
                    <a:pt x="206" y="17"/>
                  </a:cubicBezTo>
                  <a:cubicBezTo>
                    <a:pt x="195" y="6"/>
                    <a:pt x="17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22"/>
            <p:cNvSpPr/>
            <p:nvPr/>
          </p:nvSpPr>
          <p:spPr>
            <a:xfrm>
              <a:off x="4798675" y="24327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3"/>
                    <a:pt x="38" y="190"/>
                  </a:cubicBezTo>
                  <a:cubicBezTo>
                    <a:pt x="60" y="190"/>
                    <a:pt x="74" y="198"/>
                    <a:pt x="92" y="198"/>
                  </a:cubicBezTo>
                  <a:cubicBezTo>
                    <a:pt x="100" y="198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44" y="104"/>
                    <a:pt x="260" y="67"/>
                  </a:cubicBezTo>
                  <a:cubicBezTo>
                    <a:pt x="260" y="50"/>
                    <a:pt x="244" y="17"/>
                    <a:pt x="223" y="17"/>
                  </a:cubicBezTo>
                  <a:cubicBezTo>
                    <a:pt x="190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22"/>
            <p:cNvSpPr/>
            <p:nvPr/>
          </p:nvSpPr>
          <p:spPr>
            <a:xfrm>
              <a:off x="4793525" y="24077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4"/>
                    <a:pt x="38" y="87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4" y="136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22"/>
            <p:cNvSpPr/>
            <p:nvPr/>
          </p:nvSpPr>
          <p:spPr>
            <a:xfrm>
              <a:off x="4793525" y="2467025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1" y="1"/>
                    <a:pt x="120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1" y="189"/>
                    <a:pt x="44" y="207"/>
                    <a:pt x="85" y="207"/>
                  </a:cubicBezTo>
                  <a:cubicBezTo>
                    <a:pt x="108" y="207"/>
                    <a:pt x="132" y="202"/>
                    <a:pt x="157" y="190"/>
                  </a:cubicBezTo>
                  <a:cubicBezTo>
                    <a:pt x="174" y="190"/>
                    <a:pt x="190" y="174"/>
                    <a:pt x="190" y="157"/>
                  </a:cubicBezTo>
                  <a:cubicBezTo>
                    <a:pt x="223" y="120"/>
                    <a:pt x="244" y="87"/>
                    <a:pt x="244" y="54"/>
                  </a:cubicBezTo>
                  <a:cubicBezTo>
                    <a:pt x="223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22"/>
            <p:cNvSpPr/>
            <p:nvPr/>
          </p:nvSpPr>
          <p:spPr>
            <a:xfrm>
              <a:off x="4803825" y="2443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38" y="54"/>
                    <a:pt x="17" y="87"/>
                    <a:pt x="1" y="103"/>
                  </a:cubicBezTo>
                  <a:cubicBezTo>
                    <a:pt x="1" y="136"/>
                    <a:pt x="1" y="157"/>
                    <a:pt x="17" y="173"/>
                  </a:cubicBezTo>
                  <a:cubicBezTo>
                    <a:pt x="17" y="190"/>
                    <a:pt x="54" y="206"/>
                    <a:pt x="87" y="206"/>
                  </a:cubicBezTo>
                  <a:cubicBezTo>
                    <a:pt x="104" y="206"/>
                    <a:pt x="120" y="206"/>
                    <a:pt x="141" y="190"/>
                  </a:cubicBezTo>
                  <a:cubicBezTo>
                    <a:pt x="158" y="190"/>
                    <a:pt x="158" y="173"/>
                    <a:pt x="174" y="173"/>
                  </a:cubicBezTo>
                  <a:cubicBezTo>
                    <a:pt x="207" y="157"/>
                    <a:pt x="223" y="136"/>
                    <a:pt x="223" y="103"/>
                  </a:cubicBezTo>
                  <a:cubicBezTo>
                    <a:pt x="261" y="54"/>
                    <a:pt x="223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22"/>
            <p:cNvSpPr/>
            <p:nvPr/>
          </p:nvSpPr>
          <p:spPr>
            <a:xfrm>
              <a:off x="4811975" y="24206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80" y="1"/>
                  </a:moveTo>
                  <a:cubicBezTo>
                    <a:pt x="161" y="1"/>
                    <a:pt x="141" y="6"/>
                    <a:pt x="124" y="18"/>
                  </a:cubicBezTo>
                  <a:cubicBezTo>
                    <a:pt x="54" y="55"/>
                    <a:pt x="1" y="104"/>
                    <a:pt x="21" y="158"/>
                  </a:cubicBezTo>
                  <a:cubicBezTo>
                    <a:pt x="32" y="189"/>
                    <a:pt x="62" y="201"/>
                    <a:pt x="96" y="201"/>
                  </a:cubicBezTo>
                  <a:cubicBezTo>
                    <a:pt x="116" y="201"/>
                    <a:pt x="138" y="197"/>
                    <a:pt x="157" y="191"/>
                  </a:cubicBezTo>
                  <a:cubicBezTo>
                    <a:pt x="227" y="158"/>
                    <a:pt x="277" y="104"/>
                    <a:pt x="260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22"/>
            <p:cNvSpPr/>
            <p:nvPr/>
          </p:nvSpPr>
          <p:spPr>
            <a:xfrm>
              <a:off x="4811575" y="24331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87" y="33"/>
                  </a:cubicBezTo>
                  <a:cubicBezTo>
                    <a:pt x="54" y="50"/>
                    <a:pt x="37" y="70"/>
                    <a:pt x="17" y="103"/>
                  </a:cubicBezTo>
                  <a:cubicBezTo>
                    <a:pt x="0" y="120"/>
                    <a:pt x="17" y="153"/>
                    <a:pt x="37" y="173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0" y="190"/>
                    <a:pt x="140" y="190"/>
                    <a:pt x="157" y="173"/>
                  </a:cubicBezTo>
                  <a:cubicBezTo>
                    <a:pt x="190" y="153"/>
                    <a:pt x="243" y="136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22"/>
            <p:cNvSpPr/>
            <p:nvPr/>
          </p:nvSpPr>
          <p:spPr>
            <a:xfrm>
              <a:off x="4806825" y="2454900"/>
              <a:ext cx="6825" cy="4825"/>
            </a:xfrm>
            <a:custGeom>
              <a:avLst/>
              <a:gdLst/>
              <a:ahLst/>
              <a:cxnLst/>
              <a:rect l="l" t="t" r="r" b="b"/>
              <a:pathLst>
                <a:path w="273" h="193" extrusionOk="0">
                  <a:moveTo>
                    <a:pt x="198" y="0"/>
                  </a:moveTo>
                  <a:cubicBezTo>
                    <a:pt x="191" y="0"/>
                    <a:pt x="182" y="1"/>
                    <a:pt x="174" y="3"/>
                  </a:cubicBezTo>
                  <a:cubicBezTo>
                    <a:pt x="141" y="3"/>
                    <a:pt x="103" y="3"/>
                    <a:pt x="87" y="24"/>
                  </a:cubicBezTo>
                  <a:cubicBezTo>
                    <a:pt x="54" y="40"/>
                    <a:pt x="38" y="73"/>
                    <a:pt x="21" y="90"/>
                  </a:cubicBezTo>
                  <a:cubicBezTo>
                    <a:pt x="0" y="143"/>
                    <a:pt x="38" y="193"/>
                    <a:pt x="103" y="193"/>
                  </a:cubicBezTo>
                  <a:cubicBezTo>
                    <a:pt x="124" y="193"/>
                    <a:pt x="141" y="193"/>
                    <a:pt x="157" y="176"/>
                  </a:cubicBezTo>
                  <a:cubicBezTo>
                    <a:pt x="207" y="160"/>
                    <a:pt x="244" y="127"/>
                    <a:pt x="244" y="90"/>
                  </a:cubicBezTo>
                  <a:cubicBezTo>
                    <a:pt x="272" y="47"/>
                    <a:pt x="251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22"/>
            <p:cNvSpPr/>
            <p:nvPr/>
          </p:nvSpPr>
          <p:spPr>
            <a:xfrm>
              <a:off x="4713650" y="23639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4"/>
                    <a:pt x="37" y="71"/>
                    <a:pt x="17" y="104"/>
                  </a:cubicBezTo>
                  <a:cubicBezTo>
                    <a:pt x="0" y="157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44" y="120"/>
                    <a:pt x="244" y="104"/>
                  </a:cubicBezTo>
                  <a:cubicBezTo>
                    <a:pt x="277" y="54"/>
                    <a:pt x="244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22"/>
            <p:cNvSpPr/>
            <p:nvPr/>
          </p:nvSpPr>
          <p:spPr>
            <a:xfrm>
              <a:off x="4597700" y="23764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37" y="34"/>
                    <a:pt x="17" y="71"/>
                    <a:pt x="17" y="87"/>
                  </a:cubicBezTo>
                  <a:cubicBezTo>
                    <a:pt x="0" y="120"/>
                    <a:pt x="0" y="137"/>
                    <a:pt x="17" y="153"/>
                  </a:cubicBezTo>
                  <a:cubicBezTo>
                    <a:pt x="37" y="174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4"/>
                  </a:cubicBezTo>
                  <a:cubicBezTo>
                    <a:pt x="157" y="174"/>
                    <a:pt x="173" y="174"/>
                    <a:pt x="173" y="153"/>
                  </a:cubicBezTo>
                  <a:cubicBezTo>
                    <a:pt x="206" y="137"/>
                    <a:pt x="223" y="120"/>
                    <a:pt x="243" y="87"/>
                  </a:cubicBezTo>
                  <a:cubicBezTo>
                    <a:pt x="260" y="34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22"/>
            <p:cNvSpPr/>
            <p:nvPr/>
          </p:nvSpPr>
          <p:spPr>
            <a:xfrm>
              <a:off x="4623450" y="2363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7"/>
                    <a:pt x="244" y="137"/>
                    <a:pt x="261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22"/>
            <p:cNvSpPr/>
            <p:nvPr/>
          </p:nvSpPr>
          <p:spPr>
            <a:xfrm>
              <a:off x="4617075" y="239787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20" y="0"/>
                    <a:pt x="50" y="37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3"/>
                  </a:cubicBezTo>
                  <a:cubicBezTo>
                    <a:pt x="169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56" y="87"/>
                  </a:cubicBezTo>
                  <a:cubicBezTo>
                    <a:pt x="256" y="70"/>
                    <a:pt x="256" y="37"/>
                    <a:pt x="239" y="17"/>
                  </a:cubicBezTo>
                  <a:cubicBezTo>
                    <a:pt x="223" y="0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22"/>
            <p:cNvSpPr/>
            <p:nvPr/>
          </p:nvSpPr>
          <p:spPr>
            <a:xfrm>
              <a:off x="4840325" y="2304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24" y="17"/>
                    <a:pt x="87" y="17"/>
                  </a:cubicBezTo>
                  <a:cubicBezTo>
                    <a:pt x="54" y="50"/>
                    <a:pt x="37" y="71"/>
                    <a:pt x="21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4" y="207"/>
                    <a:pt x="124" y="190"/>
                    <a:pt x="141" y="190"/>
                  </a:cubicBezTo>
                  <a:lnTo>
                    <a:pt x="157" y="190"/>
                  </a:lnTo>
                  <a:cubicBezTo>
                    <a:pt x="174" y="190"/>
                    <a:pt x="174" y="174"/>
                    <a:pt x="190" y="174"/>
                  </a:cubicBezTo>
                  <a:cubicBezTo>
                    <a:pt x="227" y="153"/>
                    <a:pt x="244" y="120"/>
                    <a:pt x="244" y="104"/>
                  </a:cubicBezTo>
                  <a:cubicBezTo>
                    <a:pt x="260" y="71"/>
                    <a:pt x="260" y="50"/>
                    <a:pt x="244" y="34"/>
                  </a:cubicBezTo>
                  <a:cubicBezTo>
                    <a:pt x="227" y="17"/>
                    <a:pt x="206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22"/>
            <p:cNvSpPr/>
            <p:nvPr/>
          </p:nvSpPr>
          <p:spPr>
            <a:xfrm>
              <a:off x="4612725" y="2376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21" y="17"/>
                    <a:pt x="88" y="33"/>
                    <a:pt x="71" y="50"/>
                  </a:cubicBezTo>
                  <a:cubicBezTo>
                    <a:pt x="17" y="103"/>
                    <a:pt x="1" y="153"/>
                    <a:pt x="55" y="190"/>
                  </a:cubicBezTo>
                  <a:cubicBezTo>
                    <a:pt x="71" y="206"/>
                    <a:pt x="104" y="206"/>
                    <a:pt x="137" y="206"/>
                  </a:cubicBezTo>
                  <a:cubicBezTo>
                    <a:pt x="137" y="190"/>
                    <a:pt x="158" y="190"/>
                    <a:pt x="174" y="190"/>
                  </a:cubicBezTo>
                  <a:cubicBezTo>
                    <a:pt x="191" y="169"/>
                    <a:pt x="207" y="169"/>
                    <a:pt x="224" y="153"/>
                  </a:cubicBezTo>
                  <a:cubicBezTo>
                    <a:pt x="240" y="120"/>
                    <a:pt x="261" y="103"/>
                    <a:pt x="261" y="66"/>
                  </a:cubicBezTo>
                  <a:cubicBezTo>
                    <a:pt x="261" y="50"/>
                    <a:pt x="261" y="33"/>
                    <a:pt x="224" y="17"/>
                  </a:cubicBezTo>
                  <a:cubicBezTo>
                    <a:pt x="207" y="0"/>
                    <a:pt x="174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22"/>
            <p:cNvSpPr/>
            <p:nvPr/>
          </p:nvSpPr>
          <p:spPr>
            <a:xfrm>
              <a:off x="4601200" y="23871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53" y="0"/>
                  </a:moveTo>
                  <a:cubicBezTo>
                    <a:pt x="136" y="0"/>
                    <a:pt x="103" y="0"/>
                    <a:pt x="66" y="17"/>
                  </a:cubicBezTo>
                  <a:cubicBezTo>
                    <a:pt x="33" y="54"/>
                    <a:pt x="17" y="71"/>
                    <a:pt x="17" y="104"/>
                  </a:cubicBezTo>
                  <a:cubicBezTo>
                    <a:pt x="0" y="157"/>
                    <a:pt x="33" y="190"/>
                    <a:pt x="83" y="190"/>
                  </a:cubicBezTo>
                  <a:cubicBezTo>
                    <a:pt x="103" y="190"/>
                    <a:pt x="136" y="190"/>
                    <a:pt x="153" y="174"/>
                  </a:cubicBezTo>
                  <a:cubicBezTo>
                    <a:pt x="186" y="157"/>
                    <a:pt x="223" y="136"/>
                    <a:pt x="239" y="87"/>
                  </a:cubicBezTo>
                  <a:cubicBezTo>
                    <a:pt x="256" y="33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22"/>
            <p:cNvSpPr/>
            <p:nvPr/>
          </p:nvSpPr>
          <p:spPr>
            <a:xfrm>
              <a:off x="4636750" y="2410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8"/>
                  </a:cubicBezTo>
                  <a:cubicBezTo>
                    <a:pt x="38" y="54"/>
                    <a:pt x="21" y="87"/>
                    <a:pt x="1" y="104"/>
                  </a:cubicBezTo>
                  <a:lnTo>
                    <a:pt x="1" y="157"/>
                  </a:lnTo>
                  <a:cubicBezTo>
                    <a:pt x="38" y="174"/>
                    <a:pt x="54" y="190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7" y="141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22"/>
            <p:cNvSpPr/>
            <p:nvPr/>
          </p:nvSpPr>
          <p:spPr>
            <a:xfrm>
              <a:off x="4628600" y="2376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5" y="50"/>
                    <a:pt x="38" y="66"/>
                    <a:pt x="17" y="103"/>
                  </a:cubicBezTo>
                  <a:cubicBezTo>
                    <a:pt x="1" y="153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69"/>
                    <a:pt x="174" y="169"/>
                    <a:pt x="191" y="169"/>
                  </a:cubicBezTo>
                  <a:cubicBezTo>
                    <a:pt x="224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22"/>
            <p:cNvSpPr/>
            <p:nvPr/>
          </p:nvSpPr>
          <p:spPr>
            <a:xfrm>
              <a:off x="4659950" y="24327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4"/>
                  </a:cubicBezTo>
                  <a:cubicBezTo>
                    <a:pt x="37" y="50"/>
                    <a:pt x="21" y="67"/>
                    <a:pt x="0" y="104"/>
                  </a:cubicBezTo>
                  <a:cubicBezTo>
                    <a:pt x="0" y="120"/>
                    <a:pt x="0" y="153"/>
                    <a:pt x="21" y="170"/>
                  </a:cubicBezTo>
                  <a:cubicBezTo>
                    <a:pt x="37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0"/>
                    <a:pt x="173" y="170"/>
                  </a:cubicBezTo>
                  <a:cubicBezTo>
                    <a:pt x="206" y="153"/>
                    <a:pt x="227" y="120"/>
                    <a:pt x="227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22"/>
            <p:cNvSpPr/>
            <p:nvPr/>
          </p:nvSpPr>
          <p:spPr>
            <a:xfrm>
              <a:off x="4649625" y="22943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58" y="1"/>
                  </a:moveTo>
                  <a:cubicBezTo>
                    <a:pt x="141" y="1"/>
                    <a:pt x="125" y="17"/>
                    <a:pt x="104" y="17"/>
                  </a:cubicBezTo>
                  <a:cubicBezTo>
                    <a:pt x="38" y="54"/>
                    <a:pt x="1" y="104"/>
                    <a:pt x="1" y="157"/>
                  </a:cubicBezTo>
                  <a:cubicBezTo>
                    <a:pt x="14" y="189"/>
                    <a:pt x="47" y="208"/>
                    <a:pt x="87" y="208"/>
                  </a:cubicBezTo>
                  <a:cubicBezTo>
                    <a:pt x="109" y="208"/>
                    <a:pt x="133" y="202"/>
                    <a:pt x="158" y="190"/>
                  </a:cubicBezTo>
                  <a:cubicBezTo>
                    <a:pt x="174" y="190"/>
                    <a:pt x="191" y="174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28" y="17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22"/>
            <p:cNvSpPr/>
            <p:nvPr/>
          </p:nvSpPr>
          <p:spPr>
            <a:xfrm>
              <a:off x="4645000" y="2272625"/>
              <a:ext cx="6000" cy="4775"/>
            </a:xfrm>
            <a:custGeom>
              <a:avLst/>
              <a:gdLst/>
              <a:ahLst/>
              <a:cxnLst/>
              <a:rect l="l" t="t" r="r" b="b"/>
              <a:pathLst>
                <a:path w="240" h="191" extrusionOk="0">
                  <a:moveTo>
                    <a:pt x="151" y="1"/>
                  </a:moveTo>
                  <a:cubicBezTo>
                    <a:pt x="131" y="1"/>
                    <a:pt x="110" y="5"/>
                    <a:pt x="83" y="13"/>
                  </a:cubicBezTo>
                  <a:cubicBezTo>
                    <a:pt x="50" y="30"/>
                    <a:pt x="17" y="63"/>
                    <a:pt x="0" y="100"/>
                  </a:cubicBezTo>
                  <a:lnTo>
                    <a:pt x="0" y="149"/>
                  </a:lnTo>
                  <a:cubicBezTo>
                    <a:pt x="12" y="173"/>
                    <a:pt x="42" y="191"/>
                    <a:pt x="83" y="191"/>
                  </a:cubicBezTo>
                  <a:cubicBezTo>
                    <a:pt x="99" y="191"/>
                    <a:pt x="117" y="188"/>
                    <a:pt x="137" y="182"/>
                  </a:cubicBezTo>
                  <a:cubicBezTo>
                    <a:pt x="207" y="149"/>
                    <a:pt x="240" y="79"/>
                    <a:pt x="223" y="46"/>
                  </a:cubicBezTo>
                  <a:cubicBezTo>
                    <a:pt x="223" y="30"/>
                    <a:pt x="223" y="13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22"/>
            <p:cNvSpPr/>
            <p:nvPr/>
          </p:nvSpPr>
          <p:spPr>
            <a:xfrm>
              <a:off x="4645825" y="22823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0"/>
                  </a:moveTo>
                  <a:cubicBezTo>
                    <a:pt x="153" y="0"/>
                    <a:pt x="136" y="0"/>
                    <a:pt x="120" y="21"/>
                  </a:cubicBezTo>
                  <a:cubicBezTo>
                    <a:pt x="50" y="38"/>
                    <a:pt x="0" y="104"/>
                    <a:pt x="17" y="157"/>
                  </a:cubicBezTo>
                  <a:cubicBezTo>
                    <a:pt x="29" y="181"/>
                    <a:pt x="70" y="197"/>
                    <a:pt x="110" y="197"/>
                  </a:cubicBezTo>
                  <a:cubicBezTo>
                    <a:pt x="125" y="197"/>
                    <a:pt x="140" y="195"/>
                    <a:pt x="153" y="190"/>
                  </a:cubicBezTo>
                  <a:cubicBezTo>
                    <a:pt x="190" y="174"/>
                    <a:pt x="190" y="157"/>
                    <a:pt x="207" y="157"/>
                  </a:cubicBezTo>
                  <a:cubicBezTo>
                    <a:pt x="240" y="124"/>
                    <a:pt x="256" y="87"/>
                    <a:pt x="256" y="54"/>
                  </a:cubicBezTo>
                  <a:cubicBezTo>
                    <a:pt x="240" y="21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22"/>
            <p:cNvSpPr/>
            <p:nvPr/>
          </p:nvSpPr>
          <p:spPr>
            <a:xfrm>
              <a:off x="4637275" y="22935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36" y="1"/>
                    <a:pt x="103" y="1"/>
                    <a:pt x="66" y="17"/>
                  </a:cubicBezTo>
                  <a:cubicBezTo>
                    <a:pt x="50" y="50"/>
                    <a:pt x="33" y="67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0"/>
                  </a:cubicBezTo>
                  <a:lnTo>
                    <a:pt x="186" y="170"/>
                  </a:lnTo>
                  <a:cubicBezTo>
                    <a:pt x="206" y="137"/>
                    <a:pt x="239" y="120"/>
                    <a:pt x="239" y="87"/>
                  </a:cubicBezTo>
                  <a:cubicBezTo>
                    <a:pt x="256" y="67"/>
                    <a:pt x="256" y="34"/>
                    <a:pt x="239" y="17"/>
                  </a:cubicBezTo>
                  <a:cubicBezTo>
                    <a:pt x="223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22"/>
            <p:cNvSpPr/>
            <p:nvPr/>
          </p:nvSpPr>
          <p:spPr>
            <a:xfrm>
              <a:off x="4639325" y="23068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71"/>
                    <a:pt x="1" y="104"/>
                  </a:cubicBezTo>
                  <a:cubicBezTo>
                    <a:pt x="1" y="120"/>
                    <a:pt x="1" y="153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190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3"/>
                    <a:pt x="227" y="120"/>
                    <a:pt x="244" y="104"/>
                  </a:cubicBezTo>
                  <a:cubicBezTo>
                    <a:pt x="260" y="50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22"/>
            <p:cNvSpPr/>
            <p:nvPr/>
          </p:nvSpPr>
          <p:spPr>
            <a:xfrm>
              <a:off x="4632525" y="23387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2" y="0"/>
                  </a:moveTo>
                  <a:cubicBezTo>
                    <a:pt x="151" y="0"/>
                    <a:pt x="127" y="4"/>
                    <a:pt x="104" y="10"/>
                  </a:cubicBezTo>
                  <a:cubicBezTo>
                    <a:pt x="34" y="47"/>
                    <a:pt x="1" y="97"/>
                    <a:pt x="17" y="150"/>
                  </a:cubicBezTo>
                  <a:cubicBezTo>
                    <a:pt x="28" y="182"/>
                    <a:pt x="54" y="200"/>
                    <a:pt x="89" y="200"/>
                  </a:cubicBezTo>
                  <a:cubicBezTo>
                    <a:pt x="108" y="200"/>
                    <a:pt x="130" y="195"/>
                    <a:pt x="153" y="183"/>
                  </a:cubicBezTo>
                  <a:cubicBezTo>
                    <a:pt x="223" y="150"/>
                    <a:pt x="256" y="97"/>
                    <a:pt x="240" y="47"/>
                  </a:cubicBezTo>
                  <a:cubicBezTo>
                    <a:pt x="240" y="13"/>
                    <a:pt x="21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22"/>
            <p:cNvSpPr/>
            <p:nvPr/>
          </p:nvSpPr>
          <p:spPr>
            <a:xfrm>
              <a:off x="4700750" y="24099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1" y="1"/>
                    <a:pt x="88" y="17"/>
                    <a:pt x="71" y="34"/>
                  </a:cubicBezTo>
                  <a:cubicBezTo>
                    <a:pt x="38" y="50"/>
                    <a:pt x="17" y="87"/>
                    <a:pt x="1" y="104"/>
                  </a:cubicBezTo>
                  <a:cubicBezTo>
                    <a:pt x="1" y="137"/>
                    <a:pt x="1" y="153"/>
                    <a:pt x="17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1" y="207"/>
                    <a:pt x="141" y="190"/>
                  </a:cubicBezTo>
                  <a:cubicBezTo>
                    <a:pt x="158" y="190"/>
                    <a:pt x="174" y="190"/>
                    <a:pt x="174" y="174"/>
                  </a:cubicBezTo>
                  <a:cubicBezTo>
                    <a:pt x="207" y="153"/>
                    <a:pt x="224" y="137"/>
                    <a:pt x="244" y="104"/>
                  </a:cubicBezTo>
                  <a:cubicBezTo>
                    <a:pt x="261" y="50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22"/>
            <p:cNvSpPr/>
            <p:nvPr/>
          </p:nvSpPr>
          <p:spPr>
            <a:xfrm>
              <a:off x="4703750" y="24210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24" y="1"/>
                    <a:pt x="87" y="17"/>
                  </a:cubicBezTo>
                  <a:cubicBezTo>
                    <a:pt x="54" y="38"/>
                    <a:pt x="38" y="71"/>
                    <a:pt x="21" y="87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4" y="191"/>
                    <a:pt x="141" y="191"/>
                    <a:pt x="174" y="174"/>
                  </a:cubicBezTo>
                  <a:cubicBezTo>
                    <a:pt x="207" y="158"/>
                    <a:pt x="244" y="120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22"/>
            <p:cNvSpPr/>
            <p:nvPr/>
          </p:nvSpPr>
          <p:spPr>
            <a:xfrm>
              <a:off x="4690450" y="2433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20" y="17"/>
                    <a:pt x="104" y="17"/>
                  </a:cubicBezTo>
                  <a:cubicBezTo>
                    <a:pt x="38" y="50"/>
                    <a:pt x="1" y="103"/>
                    <a:pt x="17" y="153"/>
                  </a:cubicBezTo>
                  <a:cubicBezTo>
                    <a:pt x="17" y="188"/>
                    <a:pt x="47" y="207"/>
                    <a:pt x="87" y="207"/>
                  </a:cubicBezTo>
                  <a:cubicBezTo>
                    <a:pt x="108" y="207"/>
                    <a:pt x="133" y="201"/>
                    <a:pt x="157" y="190"/>
                  </a:cubicBezTo>
                  <a:cubicBezTo>
                    <a:pt x="174" y="190"/>
                    <a:pt x="190" y="173"/>
                    <a:pt x="207" y="153"/>
                  </a:cubicBezTo>
                  <a:cubicBezTo>
                    <a:pt x="244" y="120"/>
                    <a:pt x="260" y="87"/>
                    <a:pt x="244" y="50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22"/>
            <p:cNvSpPr/>
            <p:nvPr/>
          </p:nvSpPr>
          <p:spPr>
            <a:xfrm>
              <a:off x="4695600" y="23988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0"/>
                  </a:moveTo>
                  <a:cubicBezTo>
                    <a:pt x="104" y="17"/>
                    <a:pt x="87" y="33"/>
                    <a:pt x="54" y="50"/>
                  </a:cubicBezTo>
                  <a:cubicBezTo>
                    <a:pt x="1" y="103"/>
                    <a:pt x="1" y="153"/>
                    <a:pt x="54" y="186"/>
                  </a:cubicBezTo>
                  <a:cubicBezTo>
                    <a:pt x="63" y="196"/>
                    <a:pt x="75" y="201"/>
                    <a:pt x="87" y="201"/>
                  </a:cubicBezTo>
                  <a:cubicBezTo>
                    <a:pt x="100" y="201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69"/>
                    <a:pt x="207" y="169"/>
                    <a:pt x="207" y="153"/>
                  </a:cubicBezTo>
                  <a:cubicBezTo>
                    <a:pt x="244" y="120"/>
                    <a:pt x="261" y="103"/>
                    <a:pt x="261" y="66"/>
                  </a:cubicBezTo>
                  <a:cubicBezTo>
                    <a:pt x="261" y="50"/>
                    <a:pt x="244" y="33"/>
                    <a:pt x="223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22"/>
            <p:cNvSpPr/>
            <p:nvPr/>
          </p:nvSpPr>
          <p:spPr>
            <a:xfrm>
              <a:off x="4654800" y="2306025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73" y="1"/>
                  </a:moveTo>
                  <a:cubicBezTo>
                    <a:pt x="140" y="1"/>
                    <a:pt x="124" y="1"/>
                    <a:pt x="87" y="17"/>
                  </a:cubicBezTo>
                  <a:cubicBezTo>
                    <a:pt x="54" y="34"/>
                    <a:pt x="37" y="67"/>
                    <a:pt x="21" y="104"/>
                  </a:cubicBezTo>
                  <a:cubicBezTo>
                    <a:pt x="0" y="153"/>
                    <a:pt x="37" y="186"/>
                    <a:pt x="103" y="186"/>
                  </a:cubicBezTo>
                  <a:lnTo>
                    <a:pt x="157" y="186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27" y="137"/>
                    <a:pt x="243" y="120"/>
                    <a:pt x="243" y="104"/>
                  </a:cubicBezTo>
                  <a:cubicBezTo>
                    <a:pt x="260" y="67"/>
                    <a:pt x="260" y="50"/>
                    <a:pt x="243" y="17"/>
                  </a:cubicBezTo>
                  <a:cubicBezTo>
                    <a:pt x="227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22"/>
            <p:cNvSpPr/>
            <p:nvPr/>
          </p:nvSpPr>
          <p:spPr>
            <a:xfrm>
              <a:off x="4708900" y="23992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0"/>
                    <a:pt x="21" y="67"/>
                    <a:pt x="1" y="104"/>
                  </a:cubicBezTo>
                  <a:cubicBezTo>
                    <a:pt x="1" y="137"/>
                    <a:pt x="1" y="153"/>
                    <a:pt x="21" y="170"/>
                  </a:cubicBezTo>
                  <a:cubicBezTo>
                    <a:pt x="38" y="190"/>
                    <a:pt x="54" y="190"/>
                    <a:pt x="87" y="190"/>
                  </a:cubicBezTo>
                  <a:lnTo>
                    <a:pt x="141" y="190"/>
                  </a:lnTo>
                  <a:cubicBezTo>
                    <a:pt x="190" y="170"/>
                    <a:pt x="227" y="137"/>
                    <a:pt x="244" y="104"/>
                  </a:cubicBezTo>
                  <a:lnTo>
                    <a:pt x="244" y="87"/>
                  </a:lnTo>
                  <a:cubicBezTo>
                    <a:pt x="244" y="34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22"/>
            <p:cNvSpPr/>
            <p:nvPr/>
          </p:nvSpPr>
          <p:spPr>
            <a:xfrm>
              <a:off x="4709425" y="2386725"/>
              <a:ext cx="6400" cy="5200"/>
            </a:xfrm>
            <a:custGeom>
              <a:avLst/>
              <a:gdLst/>
              <a:ahLst/>
              <a:cxnLst/>
              <a:rect l="l" t="t" r="r" b="b"/>
              <a:pathLst>
                <a:path w="256" h="208" extrusionOk="0">
                  <a:moveTo>
                    <a:pt x="160" y="0"/>
                  </a:moveTo>
                  <a:cubicBezTo>
                    <a:pt x="141" y="0"/>
                    <a:pt x="121" y="6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3" y="208"/>
                    <a:pt x="83" y="208"/>
                  </a:cubicBezTo>
                  <a:cubicBezTo>
                    <a:pt x="104" y="208"/>
                    <a:pt x="128" y="202"/>
                    <a:pt x="153" y="191"/>
                  </a:cubicBezTo>
                  <a:cubicBezTo>
                    <a:pt x="206" y="153"/>
                    <a:pt x="256" y="104"/>
                    <a:pt x="239" y="50"/>
                  </a:cubicBezTo>
                  <a:cubicBezTo>
                    <a:pt x="229" y="18"/>
                    <a:pt x="196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22"/>
            <p:cNvSpPr/>
            <p:nvPr/>
          </p:nvSpPr>
          <p:spPr>
            <a:xfrm>
              <a:off x="4686650" y="2421050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1"/>
                  </a:moveTo>
                  <a:cubicBezTo>
                    <a:pt x="153" y="1"/>
                    <a:pt x="136" y="1"/>
                    <a:pt x="120" y="17"/>
                  </a:cubicBezTo>
                  <a:cubicBezTo>
                    <a:pt x="50" y="38"/>
                    <a:pt x="0" y="104"/>
                    <a:pt x="17" y="158"/>
                  </a:cubicBezTo>
                  <a:cubicBezTo>
                    <a:pt x="29" y="182"/>
                    <a:pt x="69" y="197"/>
                    <a:pt x="116" y="197"/>
                  </a:cubicBezTo>
                  <a:cubicBezTo>
                    <a:pt x="134" y="197"/>
                    <a:pt x="151" y="195"/>
                    <a:pt x="169" y="191"/>
                  </a:cubicBezTo>
                  <a:cubicBezTo>
                    <a:pt x="190" y="174"/>
                    <a:pt x="206" y="174"/>
                    <a:pt x="206" y="158"/>
                  </a:cubicBezTo>
                  <a:cubicBezTo>
                    <a:pt x="239" y="120"/>
                    <a:pt x="256" y="87"/>
                    <a:pt x="256" y="54"/>
                  </a:cubicBezTo>
                  <a:cubicBezTo>
                    <a:pt x="239" y="17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22"/>
            <p:cNvSpPr/>
            <p:nvPr/>
          </p:nvSpPr>
          <p:spPr>
            <a:xfrm>
              <a:off x="4672825" y="2421975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4"/>
                    <a:pt x="54" y="187"/>
                  </a:cubicBezTo>
                  <a:cubicBezTo>
                    <a:pt x="65" y="187"/>
                    <a:pt x="84" y="196"/>
                    <a:pt x="106" y="196"/>
                  </a:cubicBezTo>
                  <a:cubicBezTo>
                    <a:pt x="117" y="196"/>
                    <a:pt x="128" y="193"/>
                    <a:pt x="141" y="187"/>
                  </a:cubicBezTo>
                  <a:lnTo>
                    <a:pt x="157" y="187"/>
                  </a:lnTo>
                  <a:cubicBezTo>
                    <a:pt x="190" y="170"/>
                    <a:pt x="207" y="154"/>
                    <a:pt x="227" y="154"/>
                  </a:cubicBezTo>
                  <a:cubicBezTo>
                    <a:pt x="244" y="121"/>
                    <a:pt x="260" y="104"/>
                    <a:pt x="260" y="67"/>
                  </a:cubicBezTo>
                  <a:cubicBezTo>
                    <a:pt x="260" y="50"/>
                    <a:pt x="244" y="34"/>
                    <a:pt x="227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22"/>
            <p:cNvSpPr/>
            <p:nvPr/>
          </p:nvSpPr>
          <p:spPr>
            <a:xfrm>
              <a:off x="4677975" y="2432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74" y="0"/>
                  </a:moveTo>
                  <a:cubicBezTo>
                    <a:pt x="141" y="0"/>
                    <a:pt x="104" y="0"/>
                    <a:pt x="87" y="33"/>
                  </a:cubicBezTo>
                  <a:cubicBezTo>
                    <a:pt x="54" y="50"/>
                    <a:pt x="38" y="66"/>
                    <a:pt x="21" y="103"/>
                  </a:cubicBezTo>
                  <a:cubicBezTo>
                    <a:pt x="1" y="153"/>
                    <a:pt x="38" y="186"/>
                    <a:pt x="104" y="186"/>
                  </a:cubicBezTo>
                  <a:lnTo>
                    <a:pt x="157" y="186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66"/>
                    <a:pt x="261" y="50"/>
                    <a:pt x="244" y="17"/>
                  </a:cubicBezTo>
                  <a:cubicBezTo>
                    <a:pt x="228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22"/>
            <p:cNvSpPr/>
            <p:nvPr/>
          </p:nvSpPr>
          <p:spPr>
            <a:xfrm>
              <a:off x="4669025" y="2457125"/>
              <a:ext cx="4750" cy="4775"/>
            </a:xfrm>
            <a:custGeom>
              <a:avLst/>
              <a:gdLst/>
              <a:ahLst/>
              <a:cxnLst/>
              <a:rect l="l" t="t" r="r" b="b"/>
              <a:pathLst>
                <a:path w="190" h="191" extrusionOk="0">
                  <a:moveTo>
                    <a:pt x="87" y="1"/>
                  </a:moveTo>
                  <a:cubicBezTo>
                    <a:pt x="50" y="1"/>
                    <a:pt x="17" y="17"/>
                    <a:pt x="0" y="38"/>
                  </a:cubicBezTo>
                  <a:cubicBezTo>
                    <a:pt x="17" y="87"/>
                    <a:pt x="33" y="141"/>
                    <a:pt x="50" y="191"/>
                  </a:cubicBezTo>
                  <a:lnTo>
                    <a:pt x="70" y="191"/>
                  </a:lnTo>
                  <a:cubicBezTo>
                    <a:pt x="87" y="191"/>
                    <a:pt x="103" y="174"/>
                    <a:pt x="103" y="174"/>
                  </a:cubicBezTo>
                  <a:cubicBezTo>
                    <a:pt x="136" y="158"/>
                    <a:pt x="153" y="120"/>
                    <a:pt x="173" y="104"/>
                  </a:cubicBezTo>
                  <a:cubicBezTo>
                    <a:pt x="190" y="54"/>
                    <a:pt x="15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22"/>
            <p:cNvSpPr/>
            <p:nvPr/>
          </p:nvSpPr>
          <p:spPr>
            <a:xfrm>
              <a:off x="4685725" y="2411300"/>
              <a:ext cx="6100" cy="4800"/>
            </a:xfrm>
            <a:custGeom>
              <a:avLst/>
              <a:gdLst/>
              <a:ahLst/>
              <a:cxnLst/>
              <a:rect l="l" t="t" r="r" b="b"/>
              <a:pathLst>
                <a:path w="244" h="192" extrusionOk="0">
                  <a:moveTo>
                    <a:pt x="154" y="0"/>
                  </a:moveTo>
                  <a:cubicBezTo>
                    <a:pt x="135" y="0"/>
                    <a:pt x="113" y="5"/>
                    <a:pt x="87" y="16"/>
                  </a:cubicBezTo>
                  <a:cubicBezTo>
                    <a:pt x="54" y="32"/>
                    <a:pt x="21" y="65"/>
                    <a:pt x="0" y="98"/>
                  </a:cubicBezTo>
                  <a:lnTo>
                    <a:pt x="0" y="152"/>
                  </a:lnTo>
                  <a:cubicBezTo>
                    <a:pt x="15" y="176"/>
                    <a:pt x="46" y="191"/>
                    <a:pt x="88" y="191"/>
                  </a:cubicBezTo>
                  <a:cubicBezTo>
                    <a:pt x="104" y="191"/>
                    <a:pt x="121" y="189"/>
                    <a:pt x="140" y="185"/>
                  </a:cubicBezTo>
                  <a:cubicBezTo>
                    <a:pt x="206" y="152"/>
                    <a:pt x="243" y="98"/>
                    <a:pt x="227" y="49"/>
                  </a:cubicBezTo>
                  <a:cubicBezTo>
                    <a:pt x="227" y="32"/>
                    <a:pt x="227" y="16"/>
                    <a:pt x="206" y="16"/>
                  </a:cubicBezTo>
                  <a:cubicBezTo>
                    <a:pt x="190" y="5"/>
                    <a:pt x="173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22"/>
            <p:cNvSpPr/>
            <p:nvPr/>
          </p:nvSpPr>
          <p:spPr>
            <a:xfrm>
              <a:off x="4680150" y="2399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1"/>
                    <a:pt x="120" y="17"/>
                  </a:cubicBezTo>
                  <a:cubicBezTo>
                    <a:pt x="54" y="50"/>
                    <a:pt x="0" y="104"/>
                    <a:pt x="17" y="153"/>
                  </a:cubicBezTo>
                  <a:cubicBezTo>
                    <a:pt x="30" y="188"/>
                    <a:pt x="62" y="200"/>
                    <a:pt x="102" y="200"/>
                  </a:cubicBezTo>
                  <a:cubicBezTo>
                    <a:pt x="124" y="200"/>
                    <a:pt x="149" y="196"/>
                    <a:pt x="174" y="190"/>
                  </a:cubicBezTo>
                  <a:cubicBezTo>
                    <a:pt x="190" y="170"/>
                    <a:pt x="207" y="170"/>
                    <a:pt x="207" y="153"/>
                  </a:cubicBezTo>
                  <a:cubicBezTo>
                    <a:pt x="244" y="120"/>
                    <a:pt x="260" y="87"/>
                    <a:pt x="260" y="50"/>
                  </a:cubicBezTo>
                  <a:cubicBezTo>
                    <a:pt x="24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22"/>
            <p:cNvSpPr/>
            <p:nvPr/>
          </p:nvSpPr>
          <p:spPr>
            <a:xfrm>
              <a:off x="4606750" y="2397875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2" y="0"/>
                    <a:pt x="23" y="7"/>
                    <a:pt x="33" y="12"/>
                  </a:cubicBezTo>
                  <a:lnTo>
                    <a:pt x="33" y="12"/>
                  </a:lnTo>
                  <a:cubicBezTo>
                    <a:pt x="31" y="0"/>
                    <a:pt x="16" y="0"/>
                    <a:pt x="1" y="0"/>
                  </a:cubicBezTo>
                  <a:close/>
                  <a:moveTo>
                    <a:pt x="33" y="12"/>
                  </a:moveTo>
                  <a:cubicBezTo>
                    <a:pt x="34" y="14"/>
                    <a:pt x="34" y="15"/>
                    <a:pt x="34" y="17"/>
                  </a:cubicBezTo>
                  <a:lnTo>
                    <a:pt x="50" y="17"/>
                  </a:lnTo>
                  <a:cubicBezTo>
                    <a:pt x="45" y="17"/>
                    <a:pt x="39" y="15"/>
                    <a:pt x="3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22"/>
            <p:cNvSpPr/>
            <p:nvPr/>
          </p:nvSpPr>
          <p:spPr>
            <a:xfrm>
              <a:off x="4617900" y="23863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70" y="33"/>
                  </a:cubicBezTo>
                  <a:cubicBezTo>
                    <a:pt x="54" y="50"/>
                    <a:pt x="17" y="87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20" y="207"/>
                    <a:pt x="136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39" y="137"/>
                    <a:pt x="239" y="104"/>
                  </a:cubicBezTo>
                  <a:cubicBezTo>
                    <a:pt x="260" y="66"/>
                    <a:pt x="260" y="50"/>
                    <a:pt x="239" y="33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22"/>
            <p:cNvSpPr/>
            <p:nvPr/>
          </p:nvSpPr>
          <p:spPr>
            <a:xfrm>
              <a:off x="4572325" y="2295500"/>
              <a:ext cx="6125" cy="4875"/>
            </a:xfrm>
            <a:custGeom>
              <a:avLst/>
              <a:gdLst/>
              <a:ahLst/>
              <a:cxnLst/>
              <a:rect l="l" t="t" r="r" b="b"/>
              <a:pathLst>
                <a:path w="245" h="195" extrusionOk="0">
                  <a:moveTo>
                    <a:pt x="170" y="0"/>
                  </a:moveTo>
                  <a:cubicBezTo>
                    <a:pt x="161" y="0"/>
                    <a:pt x="152" y="3"/>
                    <a:pt x="141" y="9"/>
                  </a:cubicBezTo>
                  <a:cubicBezTo>
                    <a:pt x="104" y="9"/>
                    <a:pt x="71" y="26"/>
                    <a:pt x="54" y="59"/>
                  </a:cubicBezTo>
                  <a:cubicBezTo>
                    <a:pt x="1" y="92"/>
                    <a:pt x="1" y="162"/>
                    <a:pt x="38" y="178"/>
                  </a:cubicBezTo>
                  <a:cubicBezTo>
                    <a:pt x="71" y="195"/>
                    <a:pt x="87" y="195"/>
                    <a:pt x="124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8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28" y="9"/>
                  </a:cubicBezTo>
                  <a:cubicBezTo>
                    <a:pt x="203" y="9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22"/>
            <p:cNvSpPr/>
            <p:nvPr/>
          </p:nvSpPr>
          <p:spPr>
            <a:xfrm>
              <a:off x="4572325" y="23411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8"/>
                  </a:cubicBezTo>
                  <a:cubicBezTo>
                    <a:pt x="54" y="54"/>
                    <a:pt x="38" y="87"/>
                    <a:pt x="21" y="104"/>
                  </a:cubicBezTo>
                  <a:cubicBezTo>
                    <a:pt x="1" y="157"/>
                    <a:pt x="38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57" y="190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07" y="157"/>
                    <a:pt x="244" y="141"/>
                    <a:pt x="244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28" y="17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22"/>
            <p:cNvSpPr/>
            <p:nvPr/>
          </p:nvSpPr>
          <p:spPr>
            <a:xfrm>
              <a:off x="4585225" y="2295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3"/>
                    <a:pt x="21" y="103"/>
                  </a:cubicBezTo>
                  <a:cubicBezTo>
                    <a:pt x="0" y="136"/>
                    <a:pt x="21" y="169"/>
                    <a:pt x="37" y="186"/>
                  </a:cubicBezTo>
                  <a:cubicBezTo>
                    <a:pt x="54" y="207"/>
                    <a:pt x="70" y="207"/>
                    <a:pt x="87" y="207"/>
                  </a:cubicBezTo>
                  <a:cubicBezTo>
                    <a:pt x="124" y="207"/>
                    <a:pt x="140" y="207"/>
                    <a:pt x="157" y="186"/>
                  </a:cubicBezTo>
                  <a:cubicBezTo>
                    <a:pt x="190" y="169"/>
                    <a:pt x="227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22"/>
            <p:cNvSpPr/>
            <p:nvPr/>
          </p:nvSpPr>
          <p:spPr>
            <a:xfrm>
              <a:off x="4881150" y="233902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0"/>
                    <a:pt x="70" y="21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9" y="190"/>
                    <a:pt x="74" y="197"/>
                    <a:pt x="91" y="197"/>
                  </a:cubicBezTo>
                  <a:cubicBezTo>
                    <a:pt x="99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7"/>
                    <a:pt x="206" y="140"/>
                  </a:cubicBezTo>
                  <a:cubicBezTo>
                    <a:pt x="243" y="124"/>
                    <a:pt x="243" y="103"/>
                    <a:pt x="243" y="70"/>
                  </a:cubicBezTo>
                  <a:cubicBezTo>
                    <a:pt x="260" y="54"/>
                    <a:pt x="243" y="21"/>
                    <a:pt x="223" y="21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22"/>
            <p:cNvSpPr/>
            <p:nvPr/>
          </p:nvSpPr>
          <p:spPr>
            <a:xfrm>
              <a:off x="4818875" y="23859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37" y="1"/>
                  </a:moveTo>
                  <a:cubicBezTo>
                    <a:pt x="104" y="17"/>
                    <a:pt x="71" y="34"/>
                    <a:pt x="54" y="50"/>
                  </a:cubicBezTo>
                  <a:cubicBezTo>
                    <a:pt x="1" y="104"/>
                    <a:pt x="1" y="154"/>
                    <a:pt x="34" y="186"/>
                  </a:cubicBezTo>
                  <a:cubicBezTo>
                    <a:pt x="44" y="197"/>
                    <a:pt x="57" y="202"/>
                    <a:pt x="72" y="202"/>
                  </a:cubicBezTo>
                  <a:cubicBezTo>
                    <a:pt x="87" y="202"/>
                    <a:pt x="104" y="197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190" y="154"/>
                    <a:pt x="207" y="154"/>
                  </a:cubicBezTo>
                  <a:cubicBezTo>
                    <a:pt x="261" y="104"/>
                    <a:pt x="261" y="34"/>
                    <a:pt x="207" y="17"/>
                  </a:cubicBezTo>
                  <a:cubicBezTo>
                    <a:pt x="190" y="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22"/>
            <p:cNvSpPr/>
            <p:nvPr/>
          </p:nvSpPr>
          <p:spPr>
            <a:xfrm>
              <a:off x="4762600" y="2410250"/>
              <a:ext cx="6475" cy="4850"/>
            </a:xfrm>
            <a:custGeom>
              <a:avLst/>
              <a:gdLst/>
              <a:ahLst/>
              <a:cxnLst/>
              <a:rect l="l" t="t" r="r" b="b"/>
              <a:pathLst>
                <a:path w="259" h="194" extrusionOk="0">
                  <a:moveTo>
                    <a:pt x="182" y="1"/>
                  </a:moveTo>
                  <a:cubicBezTo>
                    <a:pt x="174" y="1"/>
                    <a:pt x="166" y="2"/>
                    <a:pt x="157" y="4"/>
                  </a:cubicBezTo>
                  <a:cubicBezTo>
                    <a:pt x="141" y="4"/>
                    <a:pt x="104" y="4"/>
                    <a:pt x="71" y="21"/>
                  </a:cubicBezTo>
                  <a:cubicBezTo>
                    <a:pt x="38" y="37"/>
                    <a:pt x="17" y="74"/>
                    <a:pt x="17" y="91"/>
                  </a:cubicBezTo>
                  <a:cubicBezTo>
                    <a:pt x="1" y="124"/>
                    <a:pt x="1" y="140"/>
                    <a:pt x="17" y="161"/>
                  </a:cubicBezTo>
                  <a:cubicBezTo>
                    <a:pt x="38" y="177"/>
                    <a:pt x="54" y="194"/>
                    <a:pt x="87" y="194"/>
                  </a:cubicBezTo>
                  <a:cubicBezTo>
                    <a:pt x="104" y="194"/>
                    <a:pt x="141" y="194"/>
                    <a:pt x="157" y="177"/>
                  </a:cubicBezTo>
                  <a:cubicBezTo>
                    <a:pt x="157" y="177"/>
                    <a:pt x="174" y="177"/>
                    <a:pt x="174" y="161"/>
                  </a:cubicBezTo>
                  <a:cubicBezTo>
                    <a:pt x="207" y="140"/>
                    <a:pt x="223" y="124"/>
                    <a:pt x="244" y="91"/>
                  </a:cubicBezTo>
                  <a:cubicBezTo>
                    <a:pt x="258" y="44"/>
                    <a:pt x="232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22"/>
            <p:cNvSpPr/>
            <p:nvPr/>
          </p:nvSpPr>
          <p:spPr>
            <a:xfrm>
              <a:off x="4550075" y="2374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34"/>
                    <a:pt x="0" y="104"/>
                    <a:pt x="17" y="158"/>
                  </a:cubicBezTo>
                  <a:cubicBezTo>
                    <a:pt x="17" y="182"/>
                    <a:pt x="54" y="197"/>
                    <a:pt x="100" y="197"/>
                  </a:cubicBezTo>
                  <a:cubicBezTo>
                    <a:pt x="117" y="197"/>
                    <a:pt x="135" y="195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22"/>
            <p:cNvSpPr/>
            <p:nvPr/>
          </p:nvSpPr>
          <p:spPr>
            <a:xfrm>
              <a:off x="4626950" y="2303850"/>
              <a:ext cx="6025" cy="5200"/>
            </a:xfrm>
            <a:custGeom>
              <a:avLst/>
              <a:gdLst/>
              <a:ahLst/>
              <a:cxnLst/>
              <a:rect l="l" t="t" r="r" b="b"/>
              <a:pathLst>
                <a:path w="241" h="208" extrusionOk="0">
                  <a:moveTo>
                    <a:pt x="146" y="0"/>
                  </a:moveTo>
                  <a:cubicBezTo>
                    <a:pt x="106" y="0"/>
                    <a:pt x="66" y="19"/>
                    <a:pt x="34" y="51"/>
                  </a:cubicBezTo>
                  <a:cubicBezTo>
                    <a:pt x="17" y="88"/>
                    <a:pt x="1" y="104"/>
                    <a:pt x="1" y="137"/>
                  </a:cubicBezTo>
                  <a:cubicBezTo>
                    <a:pt x="1" y="154"/>
                    <a:pt x="1" y="170"/>
                    <a:pt x="34" y="191"/>
                  </a:cubicBezTo>
                  <a:cubicBezTo>
                    <a:pt x="50" y="207"/>
                    <a:pt x="67" y="207"/>
                    <a:pt x="104" y="207"/>
                  </a:cubicBezTo>
                  <a:cubicBezTo>
                    <a:pt x="121" y="191"/>
                    <a:pt x="137" y="191"/>
                    <a:pt x="137" y="191"/>
                  </a:cubicBezTo>
                  <a:cubicBezTo>
                    <a:pt x="153" y="170"/>
                    <a:pt x="170" y="170"/>
                    <a:pt x="186" y="154"/>
                  </a:cubicBezTo>
                  <a:cubicBezTo>
                    <a:pt x="240" y="104"/>
                    <a:pt x="240" y="51"/>
                    <a:pt x="207" y="18"/>
                  </a:cubicBezTo>
                  <a:cubicBezTo>
                    <a:pt x="188" y="6"/>
                    <a:pt x="167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22"/>
            <p:cNvSpPr/>
            <p:nvPr/>
          </p:nvSpPr>
          <p:spPr>
            <a:xfrm>
              <a:off x="4528125" y="23657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0"/>
                    <a:pt x="173" y="170"/>
                    <a:pt x="190" y="170"/>
                  </a:cubicBezTo>
                  <a:cubicBezTo>
                    <a:pt x="206" y="153"/>
                    <a:pt x="243" y="120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22"/>
            <p:cNvSpPr/>
            <p:nvPr/>
          </p:nvSpPr>
          <p:spPr>
            <a:xfrm>
              <a:off x="4510075" y="234220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82" y="1"/>
                  </a:moveTo>
                  <a:cubicBezTo>
                    <a:pt x="170" y="1"/>
                    <a:pt x="157" y="5"/>
                    <a:pt x="141" y="13"/>
                  </a:cubicBezTo>
                  <a:cubicBezTo>
                    <a:pt x="104" y="13"/>
                    <a:pt x="71" y="30"/>
                    <a:pt x="54" y="46"/>
                  </a:cubicBezTo>
                  <a:cubicBezTo>
                    <a:pt x="1" y="100"/>
                    <a:pt x="1" y="166"/>
                    <a:pt x="38" y="182"/>
                  </a:cubicBezTo>
                  <a:cubicBezTo>
                    <a:pt x="71" y="203"/>
                    <a:pt x="87" y="203"/>
                    <a:pt x="120" y="203"/>
                  </a:cubicBezTo>
                  <a:cubicBezTo>
                    <a:pt x="141" y="182"/>
                    <a:pt x="141" y="182"/>
                    <a:pt x="157" y="182"/>
                  </a:cubicBezTo>
                  <a:cubicBezTo>
                    <a:pt x="174" y="182"/>
                    <a:pt x="190" y="166"/>
                    <a:pt x="207" y="149"/>
                  </a:cubicBezTo>
                  <a:cubicBezTo>
                    <a:pt x="223" y="133"/>
                    <a:pt x="244" y="100"/>
                    <a:pt x="244" y="79"/>
                  </a:cubicBezTo>
                  <a:cubicBezTo>
                    <a:pt x="244" y="46"/>
                    <a:pt x="244" y="30"/>
                    <a:pt x="223" y="13"/>
                  </a:cubicBezTo>
                  <a:cubicBezTo>
                    <a:pt x="207" y="5"/>
                    <a:pt x="194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22"/>
            <p:cNvSpPr/>
            <p:nvPr/>
          </p:nvSpPr>
          <p:spPr>
            <a:xfrm>
              <a:off x="4514000" y="236395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69" y="1"/>
                  </a:moveTo>
                  <a:cubicBezTo>
                    <a:pt x="120" y="1"/>
                    <a:pt x="50" y="34"/>
                    <a:pt x="33" y="104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3" y="190"/>
                    <a:pt x="169" y="174"/>
                  </a:cubicBezTo>
                  <a:cubicBezTo>
                    <a:pt x="169" y="174"/>
                    <a:pt x="190" y="174"/>
                    <a:pt x="190" y="157"/>
                  </a:cubicBezTo>
                  <a:cubicBezTo>
                    <a:pt x="223" y="137"/>
                    <a:pt x="239" y="120"/>
                    <a:pt x="256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39" y="1"/>
                    <a:pt x="206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22"/>
            <p:cNvSpPr/>
            <p:nvPr/>
          </p:nvSpPr>
          <p:spPr>
            <a:xfrm>
              <a:off x="4543175" y="23657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69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3" y="34"/>
                    <a:pt x="0" y="104"/>
                    <a:pt x="17" y="153"/>
                  </a:cubicBezTo>
                  <a:cubicBezTo>
                    <a:pt x="17" y="181"/>
                    <a:pt x="55" y="197"/>
                    <a:pt x="103" y="197"/>
                  </a:cubicBezTo>
                  <a:cubicBezTo>
                    <a:pt x="120" y="197"/>
                    <a:pt x="138" y="195"/>
                    <a:pt x="157" y="191"/>
                  </a:cubicBezTo>
                  <a:cubicBezTo>
                    <a:pt x="223" y="153"/>
                    <a:pt x="260" y="87"/>
                    <a:pt x="239" y="50"/>
                  </a:cubicBezTo>
                  <a:cubicBezTo>
                    <a:pt x="229" y="18"/>
                    <a:pt x="204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22"/>
            <p:cNvSpPr/>
            <p:nvPr/>
          </p:nvSpPr>
          <p:spPr>
            <a:xfrm>
              <a:off x="4544000" y="23394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66" y="0"/>
                  </a:moveTo>
                  <a:cubicBezTo>
                    <a:pt x="126" y="0"/>
                    <a:pt x="86" y="20"/>
                    <a:pt x="54" y="52"/>
                  </a:cubicBezTo>
                  <a:cubicBezTo>
                    <a:pt x="21" y="69"/>
                    <a:pt x="21" y="106"/>
                    <a:pt x="0" y="122"/>
                  </a:cubicBezTo>
                  <a:cubicBezTo>
                    <a:pt x="0" y="155"/>
                    <a:pt x="21" y="172"/>
                    <a:pt x="37" y="188"/>
                  </a:cubicBezTo>
                  <a:cubicBezTo>
                    <a:pt x="48" y="188"/>
                    <a:pt x="66" y="197"/>
                    <a:pt x="88" y="197"/>
                  </a:cubicBezTo>
                  <a:cubicBezTo>
                    <a:pt x="99" y="197"/>
                    <a:pt x="111" y="195"/>
                    <a:pt x="124" y="188"/>
                  </a:cubicBezTo>
                  <a:lnTo>
                    <a:pt x="157" y="188"/>
                  </a:lnTo>
                  <a:cubicBezTo>
                    <a:pt x="173" y="172"/>
                    <a:pt x="190" y="155"/>
                    <a:pt x="206" y="155"/>
                  </a:cubicBezTo>
                  <a:cubicBezTo>
                    <a:pt x="260" y="106"/>
                    <a:pt x="260" y="36"/>
                    <a:pt x="227" y="19"/>
                  </a:cubicBezTo>
                  <a:cubicBezTo>
                    <a:pt x="208" y="6"/>
                    <a:pt x="187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22"/>
            <p:cNvSpPr/>
            <p:nvPr/>
          </p:nvSpPr>
          <p:spPr>
            <a:xfrm>
              <a:off x="4543575" y="2354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8"/>
                  </a:cubicBezTo>
                  <a:cubicBezTo>
                    <a:pt x="1" y="158"/>
                    <a:pt x="38" y="191"/>
                    <a:pt x="104" y="191"/>
                  </a:cubicBezTo>
                  <a:cubicBezTo>
                    <a:pt x="120" y="191"/>
                    <a:pt x="141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44" y="121"/>
                    <a:pt x="244" y="88"/>
                  </a:cubicBezTo>
                  <a:cubicBezTo>
                    <a:pt x="260" y="38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22"/>
            <p:cNvSpPr/>
            <p:nvPr/>
          </p:nvSpPr>
          <p:spPr>
            <a:xfrm>
              <a:off x="4530275" y="23536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7" y="0"/>
                  </a:moveTo>
                  <a:cubicBezTo>
                    <a:pt x="104" y="17"/>
                    <a:pt x="71" y="33"/>
                    <a:pt x="54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47" y="190"/>
                    <a:pt x="67" y="197"/>
                    <a:pt x="88" y="197"/>
                  </a:cubicBezTo>
                  <a:cubicBezTo>
                    <a:pt x="98" y="197"/>
                    <a:pt x="109" y="196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190" y="157"/>
                    <a:pt x="207" y="137"/>
                  </a:cubicBezTo>
                  <a:cubicBezTo>
                    <a:pt x="260" y="104"/>
                    <a:pt x="260" y="33"/>
                    <a:pt x="223" y="17"/>
                  </a:cubicBezTo>
                  <a:cubicBezTo>
                    <a:pt x="190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22"/>
            <p:cNvSpPr/>
            <p:nvPr/>
          </p:nvSpPr>
          <p:spPr>
            <a:xfrm>
              <a:off x="4739425" y="24446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03" y="21"/>
                    <a:pt x="87" y="37"/>
                  </a:cubicBezTo>
                  <a:cubicBezTo>
                    <a:pt x="54" y="54"/>
                    <a:pt x="37" y="87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206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40"/>
                    <a:pt x="243" y="103"/>
                  </a:cubicBezTo>
                  <a:cubicBezTo>
                    <a:pt x="276" y="54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22"/>
            <p:cNvSpPr/>
            <p:nvPr/>
          </p:nvSpPr>
          <p:spPr>
            <a:xfrm>
              <a:off x="4850225" y="22914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20" y="0"/>
                  </a:moveTo>
                  <a:cubicBezTo>
                    <a:pt x="103" y="0"/>
                    <a:pt x="70" y="17"/>
                    <a:pt x="37" y="50"/>
                  </a:cubicBezTo>
                  <a:cubicBezTo>
                    <a:pt x="17" y="70"/>
                    <a:pt x="0" y="103"/>
                    <a:pt x="0" y="120"/>
                  </a:cubicBezTo>
                  <a:cubicBezTo>
                    <a:pt x="0" y="153"/>
                    <a:pt x="17" y="173"/>
                    <a:pt x="37" y="190"/>
                  </a:cubicBezTo>
                  <a:cubicBezTo>
                    <a:pt x="48" y="190"/>
                    <a:pt x="67" y="197"/>
                    <a:pt x="87" y="197"/>
                  </a:cubicBezTo>
                  <a:cubicBezTo>
                    <a:pt x="98" y="197"/>
                    <a:pt x="109" y="195"/>
                    <a:pt x="120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60" y="103"/>
                    <a:pt x="260" y="33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22"/>
            <p:cNvSpPr/>
            <p:nvPr/>
          </p:nvSpPr>
          <p:spPr>
            <a:xfrm>
              <a:off x="4848575" y="22806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0"/>
                  </a:moveTo>
                  <a:cubicBezTo>
                    <a:pt x="136" y="0"/>
                    <a:pt x="120" y="0"/>
                    <a:pt x="83" y="33"/>
                  </a:cubicBezTo>
                  <a:cubicBezTo>
                    <a:pt x="50" y="50"/>
                    <a:pt x="33" y="66"/>
                    <a:pt x="33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69" y="170"/>
                  </a:cubicBezTo>
                  <a:cubicBezTo>
                    <a:pt x="206" y="153"/>
                    <a:pt x="239" y="137"/>
                    <a:pt x="256" y="87"/>
                  </a:cubicBezTo>
                  <a:cubicBezTo>
                    <a:pt x="272" y="33"/>
                    <a:pt x="239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22"/>
            <p:cNvSpPr/>
            <p:nvPr/>
          </p:nvSpPr>
          <p:spPr>
            <a:xfrm>
              <a:off x="4659525" y="23764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34"/>
                    <a:pt x="17" y="71"/>
                    <a:pt x="17" y="87"/>
                  </a:cubicBezTo>
                  <a:cubicBezTo>
                    <a:pt x="1" y="120"/>
                    <a:pt x="1" y="137"/>
                    <a:pt x="17" y="153"/>
                  </a:cubicBezTo>
                  <a:cubicBezTo>
                    <a:pt x="38" y="190"/>
                    <a:pt x="71" y="190"/>
                    <a:pt x="87" y="190"/>
                  </a:cubicBezTo>
                  <a:cubicBezTo>
                    <a:pt x="120" y="190"/>
                    <a:pt x="141" y="190"/>
                    <a:pt x="157" y="174"/>
                  </a:cubicBezTo>
                  <a:cubicBezTo>
                    <a:pt x="174" y="174"/>
                    <a:pt x="174" y="174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22"/>
            <p:cNvSpPr/>
            <p:nvPr/>
          </p:nvSpPr>
          <p:spPr>
            <a:xfrm>
              <a:off x="484547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04" y="1"/>
                  </a:moveTo>
                  <a:cubicBezTo>
                    <a:pt x="104" y="1"/>
                    <a:pt x="87" y="17"/>
                    <a:pt x="71" y="17"/>
                  </a:cubicBezTo>
                  <a:cubicBezTo>
                    <a:pt x="38" y="34"/>
                    <a:pt x="21" y="67"/>
                    <a:pt x="0" y="83"/>
                  </a:cubicBezTo>
                  <a:cubicBezTo>
                    <a:pt x="0" y="120"/>
                    <a:pt x="0" y="137"/>
                    <a:pt x="21" y="153"/>
                  </a:cubicBezTo>
                  <a:cubicBezTo>
                    <a:pt x="38" y="186"/>
                    <a:pt x="54" y="186"/>
                    <a:pt x="87" y="186"/>
                  </a:cubicBezTo>
                  <a:cubicBezTo>
                    <a:pt x="104" y="186"/>
                    <a:pt x="124" y="186"/>
                    <a:pt x="141" y="170"/>
                  </a:cubicBezTo>
                  <a:cubicBezTo>
                    <a:pt x="157" y="170"/>
                    <a:pt x="174" y="170"/>
                    <a:pt x="174" y="153"/>
                  </a:cubicBezTo>
                  <a:cubicBezTo>
                    <a:pt x="207" y="137"/>
                    <a:pt x="227" y="120"/>
                    <a:pt x="244" y="83"/>
                  </a:cubicBezTo>
                  <a:cubicBezTo>
                    <a:pt x="260" y="50"/>
                    <a:pt x="244" y="17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22"/>
            <p:cNvSpPr/>
            <p:nvPr/>
          </p:nvSpPr>
          <p:spPr>
            <a:xfrm>
              <a:off x="4824850" y="2361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5" y="54"/>
                    <a:pt x="22" y="70"/>
                    <a:pt x="22" y="103"/>
                  </a:cubicBezTo>
                  <a:cubicBezTo>
                    <a:pt x="1" y="120"/>
                    <a:pt x="1" y="157"/>
                    <a:pt x="22" y="173"/>
                  </a:cubicBezTo>
                  <a:cubicBezTo>
                    <a:pt x="38" y="190"/>
                    <a:pt x="71" y="190"/>
                    <a:pt x="88" y="190"/>
                  </a:cubicBezTo>
                  <a:lnTo>
                    <a:pt x="158" y="190"/>
                  </a:lnTo>
                  <a:cubicBezTo>
                    <a:pt x="158" y="173"/>
                    <a:pt x="174" y="173"/>
                    <a:pt x="191" y="173"/>
                  </a:cubicBezTo>
                  <a:cubicBezTo>
                    <a:pt x="207" y="140"/>
                    <a:pt x="228" y="120"/>
                    <a:pt x="244" y="103"/>
                  </a:cubicBezTo>
                  <a:cubicBezTo>
                    <a:pt x="261" y="37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22"/>
            <p:cNvSpPr/>
            <p:nvPr/>
          </p:nvSpPr>
          <p:spPr>
            <a:xfrm>
              <a:off x="4836100" y="23390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7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24"/>
                    <a:pt x="17" y="157"/>
                    <a:pt x="17" y="173"/>
                  </a:cubicBezTo>
                  <a:cubicBezTo>
                    <a:pt x="33" y="190"/>
                    <a:pt x="66" y="190"/>
                    <a:pt x="10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90" y="173"/>
                  </a:cubicBezTo>
                  <a:cubicBezTo>
                    <a:pt x="206" y="157"/>
                    <a:pt x="239" y="124"/>
                    <a:pt x="239" y="103"/>
                  </a:cubicBezTo>
                  <a:cubicBezTo>
                    <a:pt x="256" y="37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22"/>
            <p:cNvSpPr/>
            <p:nvPr/>
          </p:nvSpPr>
          <p:spPr>
            <a:xfrm>
              <a:off x="4865675" y="22797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17" y="87"/>
                    <a:pt x="17" y="103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0"/>
                  </a:cubicBezTo>
                  <a:lnTo>
                    <a:pt x="174" y="174"/>
                  </a:lnTo>
                  <a:cubicBezTo>
                    <a:pt x="207" y="157"/>
                    <a:pt x="223" y="141"/>
                    <a:pt x="244" y="103"/>
                  </a:cubicBezTo>
                  <a:cubicBezTo>
                    <a:pt x="260" y="70"/>
                    <a:pt x="244" y="54"/>
                    <a:pt x="244" y="37"/>
                  </a:cubicBezTo>
                  <a:cubicBezTo>
                    <a:pt x="223" y="21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22"/>
            <p:cNvSpPr/>
            <p:nvPr/>
          </p:nvSpPr>
          <p:spPr>
            <a:xfrm>
              <a:off x="4605825" y="236530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24" y="0"/>
                    <a:pt x="104" y="17"/>
                    <a:pt x="71" y="33"/>
                  </a:cubicBezTo>
                  <a:cubicBezTo>
                    <a:pt x="38" y="50"/>
                    <a:pt x="21" y="66"/>
                    <a:pt x="21" y="103"/>
                  </a:cubicBezTo>
                  <a:cubicBezTo>
                    <a:pt x="1" y="136"/>
                    <a:pt x="1" y="153"/>
                    <a:pt x="38" y="169"/>
                  </a:cubicBezTo>
                  <a:cubicBezTo>
                    <a:pt x="38" y="186"/>
                    <a:pt x="71" y="186"/>
                    <a:pt x="87" y="186"/>
                  </a:cubicBezTo>
                  <a:lnTo>
                    <a:pt x="157" y="186"/>
                  </a:lnTo>
                  <a:cubicBezTo>
                    <a:pt x="190" y="169"/>
                    <a:pt x="228" y="136"/>
                    <a:pt x="244" y="103"/>
                  </a:cubicBezTo>
                  <a:lnTo>
                    <a:pt x="244" y="83"/>
                  </a:lnTo>
                  <a:cubicBezTo>
                    <a:pt x="260" y="33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22"/>
            <p:cNvSpPr/>
            <p:nvPr/>
          </p:nvSpPr>
          <p:spPr>
            <a:xfrm>
              <a:off x="4742400" y="23970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41" y="17"/>
                    <a:pt x="104" y="17"/>
                    <a:pt x="71" y="33"/>
                  </a:cubicBezTo>
                  <a:cubicBezTo>
                    <a:pt x="38" y="50"/>
                    <a:pt x="21" y="87"/>
                    <a:pt x="21" y="103"/>
                  </a:cubicBezTo>
                  <a:cubicBezTo>
                    <a:pt x="1" y="136"/>
                    <a:pt x="1" y="153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4" y="206"/>
                    <a:pt x="157" y="190"/>
                  </a:cubicBezTo>
                  <a:cubicBezTo>
                    <a:pt x="157" y="190"/>
                    <a:pt x="174" y="190"/>
                    <a:pt x="174" y="173"/>
                  </a:cubicBezTo>
                  <a:cubicBezTo>
                    <a:pt x="207" y="153"/>
                    <a:pt x="227" y="136"/>
                    <a:pt x="244" y="103"/>
                  </a:cubicBezTo>
                  <a:cubicBezTo>
                    <a:pt x="260" y="50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22"/>
            <p:cNvSpPr/>
            <p:nvPr/>
          </p:nvSpPr>
          <p:spPr>
            <a:xfrm>
              <a:off x="4736000" y="2421300"/>
              <a:ext cx="6950" cy="4925"/>
            </a:xfrm>
            <a:custGeom>
              <a:avLst/>
              <a:gdLst/>
              <a:ahLst/>
              <a:cxnLst/>
              <a:rect l="l" t="t" r="r" b="b"/>
              <a:pathLst>
                <a:path w="278" h="197" extrusionOk="0">
                  <a:moveTo>
                    <a:pt x="172" y="0"/>
                  </a:moveTo>
                  <a:cubicBezTo>
                    <a:pt x="161" y="0"/>
                    <a:pt x="149" y="2"/>
                    <a:pt x="137" y="7"/>
                  </a:cubicBezTo>
                  <a:cubicBezTo>
                    <a:pt x="121" y="7"/>
                    <a:pt x="88" y="28"/>
                    <a:pt x="50" y="61"/>
                  </a:cubicBezTo>
                  <a:cubicBezTo>
                    <a:pt x="17" y="94"/>
                    <a:pt x="1" y="164"/>
                    <a:pt x="50" y="181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4" y="197"/>
                    <a:pt x="154" y="181"/>
                  </a:cubicBezTo>
                  <a:cubicBezTo>
                    <a:pt x="191" y="181"/>
                    <a:pt x="207" y="164"/>
                    <a:pt x="224" y="148"/>
                  </a:cubicBezTo>
                  <a:cubicBezTo>
                    <a:pt x="257" y="110"/>
                    <a:pt x="277" y="44"/>
                    <a:pt x="224" y="7"/>
                  </a:cubicBezTo>
                  <a:cubicBezTo>
                    <a:pt x="213" y="7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22"/>
            <p:cNvSpPr/>
            <p:nvPr/>
          </p:nvSpPr>
          <p:spPr>
            <a:xfrm>
              <a:off x="4520375" y="23300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0"/>
                    <a:pt x="38" y="87"/>
                    <a:pt x="38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206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3"/>
                    <a:pt x="244" y="136"/>
                    <a:pt x="261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22"/>
            <p:cNvSpPr/>
            <p:nvPr/>
          </p:nvSpPr>
          <p:spPr>
            <a:xfrm>
              <a:off x="4796100" y="23283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17"/>
                    <a:pt x="120" y="17"/>
                    <a:pt x="87" y="37"/>
                  </a:cubicBezTo>
                  <a:cubicBezTo>
                    <a:pt x="54" y="54"/>
                    <a:pt x="38" y="87"/>
                    <a:pt x="17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0" y="206"/>
                    <a:pt x="141" y="206"/>
                    <a:pt x="157" y="190"/>
                  </a:cubicBezTo>
                  <a:cubicBezTo>
                    <a:pt x="174" y="190"/>
                    <a:pt x="190" y="190"/>
                    <a:pt x="190" y="173"/>
                  </a:cubicBezTo>
                  <a:cubicBezTo>
                    <a:pt x="223" y="157"/>
                    <a:pt x="244" y="140"/>
                    <a:pt x="260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22"/>
            <p:cNvSpPr/>
            <p:nvPr/>
          </p:nvSpPr>
          <p:spPr>
            <a:xfrm>
              <a:off x="4811575" y="23167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3" y="0"/>
                  </a:moveTo>
                  <a:cubicBezTo>
                    <a:pt x="140" y="0"/>
                    <a:pt x="120" y="17"/>
                    <a:pt x="87" y="33"/>
                  </a:cubicBezTo>
                  <a:cubicBezTo>
                    <a:pt x="54" y="50"/>
                    <a:pt x="37" y="66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90"/>
                    <a:pt x="157" y="190"/>
                  </a:cubicBezTo>
                  <a:cubicBezTo>
                    <a:pt x="173" y="190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50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22"/>
            <p:cNvSpPr/>
            <p:nvPr/>
          </p:nvSpPr>
          <p:spPr>
            <a:xfrm>
              <a:off x="4693025" y="22948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17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1" y="157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0"/>
                    <a:pt x="260" y="87"/>
                  </a:cubicBezTo>
                  <a:cubicBezTo>
                    <a:pt x="277" y="37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22"/>
            <p:cNvSpPr/>
            <p:nvPr/>
          </p:nvSpPr>
          <p:spPr>
            <a:xfrm>
              <a:off x="4753625" y="23746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89" y="1"/>
                  </a:moveTo>
                  <a:cubicBezTo>
                    <a:pt x="183" y="1"/>
                    <a:pt x="177" y="1"/>
                    <a:pt x="170" y="4"/>
                  </a:cubicBezTo>
                  <a:cubicBezTo>
                    <a:pt x="137" y="4"/>
                    <a:pt x="104" y="4"/>
                    <a:pt x="67" y="20"/>
                  </a:cubicBezTo>
                  <a:cubicBezTo>
                    <a:pt x="50" y="41"/>
                    <a:pt x="17" y="74"/>
                    <a:pt x="17" y="90"/>
                  </a:cubicBezTo>
                  <a:cubicBezTo>
                    <a:pt x="1" y="123"/>
                    <a:pt x="1" y="144"/>
                    <a:pt x="17" y="160"/>
                  </a:cubicBezTo>
                  <a:cubicBezTo>
                    <a:pt x="34" y="177"/>
                    <a:pt x="50" y="193"/>
                    <a:pt x="88" y="193"/>
                  </a:cubicBezTo>
                  <a:cubicBezTo>
                    <a:pt x="104" y="193"/>
                    <a:pt x="137" y="193"/>
                    <a:pt x="154" y="177"/>
                  </a:cubicBezTo>
                  <a:cubicBezTo>
                    <a:pt x="154" y="177"/>
                    <a:pt x="170" y="177"/>
                    <a:pt x="191" y="160"/>
                  </a:cubicBezTo>
                  <a:cubicBezTo>
                    <a:pt x="207" y="144"/>
                    <a:pt x="224" y="123"/>
                    <a:pt x="240" y="90"/>
                  </a:cubicBezTo>
                  <a:cubicBezTo>
                    <a:pt x="255" y="47"/>
                    <a:pt x="231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22"/>
            <p:cNvSpPr/>
            <p:nvPr/>
          </p:nvSpPr>
          <p:spPr>
            <a:xfrm>
              <a:off x="4514825" y="23524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36" y="0"/>
                    <a:pt x="103" y="17"/>
                    <a:pt x="87" y="33"/>
                  </a:cubicBezTo>
                  <a:cubicBezTo>
                    <a:pt x="54" y="49"/>
                    <a:pt x="33" y="82"/>
                    <a:pt x="17" y="103"/>
                  </a:cubicBezTo>
                  <a:cubicBezTo>
                    <a:pt x="0" y="153"/>
                    <a:pt x="33" y="206"/>
                    <a:pt x="103" y="206"/>
                  </a:cubicBezTo>
                  <a:cubicBezTo>
                    <a:pt x="120" y="206"/>
                    <a:pt x="136" y="206"/>
                    <a:pt x="157" y="186"/>
                  </a:cubicBezTo>
                  <a:cubicBezTo>
                    <a:pt x="173" y="186"/>
                    <a:pt x="173" y="186"/>
                    <a:pt x="190" y="169"/>
                  </a:cubicBezTo>
                  <a:cubicBezTo>
                    <a:pt x="223" y="153"/>
                    <a:pt x="239" y="136"/>
                    <a:pt x="239" y="103"/>
                  </a:cubicBezTo>
                  <a:cubicBezTo>
                    <a:pt x="260" y="82"/>
                    <a:pt x="260" y="49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22"/>
            <p:cNvSpPr/>
            <p:nvPr/>
          </p:nvSpPr>
          <p:spPr>
            <a:xfrm>
              <a:off x="4948550" y="2303775"/>
              <a:ext cx="6400" cy="4850"/>
            </a:xfrm>
            <a:custGeom>
              <a:avLst/>
              <a:gdLst/>
              <a:ahLst/>
              <a:cxnLst/>
              <a:rect l="l" t="t" r="r" b="b"/>
              <a:pathLst>
                <a:path w="256" h="194" extrusionOk="0">
                  <a:moveTo>
                    <a:pt x="183" y="1"/>
                  </a:moveTo>
                  <a:cubicBezTo>
                    <a:pt x="175" y="1"/>
                    <a:pt x="166" y="2"/>
                    <a:pt x="157" y="4"/>
                  </a:cubicBezTo>
                  <a:cubicBezTo>
                    <a:pt x="124" y="4"/>
                    <a:pt x="87" y="4"/>
                    <a:pt x="70" y="21"/>
                  </a:cubicBezTo>
                  <a:cubicBezTo>
                    <a:pt x="38" y="37"/>
                    <a:pt x="21" y="70"/>
                    <a:pt x="0" y="91"/>
                  </a:cubicBezTo>
                  <a:cubicBezTo>
                    <a:pt x="0" y="124"/>
                    <a:pt x="0" y="140"/>
                    <a:pt x="21" y="157"/>
                  </a:cubicBezTo>
                  <a:cubicBezTo>
                    <a:pt x="38" y="173"/>
                    <a:pt x="54" y="194"/>
                    <a:pt x="87" y="194"/>
                  </a:cubicBezTo>
                  <a:cubicBezTo>
                    <a:pt x="103" y="194"/>
                    <a:pt x="124" y="194"/>
                    <a:pt x="141" y="173"/>
                  </a:cubicBezTo>
                  <a:cubicBezTo>
                    <a:pt x="157" y="173"/>
                    <a:pt x="157" y="173"/>
                    <a:pt x="174" y="157"/>
                  </a:cubicBezTo>
                  <a:cubicBezTo>
                    <a:pt x="207" y="140"/>
                    <a:pt x="227" y="124"/>
                    <a:pt x="227" y="91"/>
                  </a:cubicBezTo>
                  <a:cubicBezTo>
                    <a:pt x="256" y="44"/>
                    <a:pt x="235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22"/>
            <p:cNvSpPr/>
            <p:nvPr/>
          </p:nvSpPr>
          <p:spPr>
            <a:xfrm>
              <a:off x="4951125" y="226975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1" y="0"/>
                  </a:moveTo>
                  <a:cubicBezTo>
                    <a:pt x="142" y="0"/>
                    <a:pt x="123" y="3"/>
                    <a:pt x="104" y="9"/>
                  </a:cubicBezTo>
                  <a:cubicBezTo>
                    <a:pt x="54" y="42"/>
                    <a:pt x="0" y="112"/>
                    <a:pt x="21" y="145"/>
                  </a:cubicBezTo>
                  <a:cubicBezTo>
                    <a:pt x="32" y="177"/>
                    <a:pt x="63" y="197"/>
                    <a:pt x="99" y="197"/>
                  </a:cubicBezTo>
                  <a:cubicBezTo>
                    <a:pt x="118" y="197"/>
                    <a:pt x="138" y="191"/>
                    <a:pt x="157" y="178"/>
                  </a:cubicBezTo>
                  <a:cubicBezTo>
                    <a:pt x="227" y="161"/>
                    <a:pt x="277" y="91"/>
                    <a:pt x="260" y="42"/>
                  </a:cubicBezTo>
                  <a:cubicBezTo>
                    <a:pt x="248" y="18"/>
                    <a:pt x="208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22"/>
            <p:cNvSpPr/>
            <p:nvPr/>
          </p:nvSpPr>
          <p:spPr>
            <a:xfrm>
              <a:off x="4934425" y="23145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4" y="1"/>
                  </a:moveTo>
                  <a:cubicBezTo>
                    <a:pt x="153" y="1"/>
                    <a:pt x="137" y="1"/>
                    <a:pt x="104" y="17"/>
                  </a:cubicBezTo>
                  <a:cubicBezTo>
                    <a:pt x="50" y="34"/>
                    <a:pt x="1" y="104"/>
                    <a:pt x="17" y="153"/>
                  </a:cubicBezTo>
                  <a:cubicBezTo>
                    <a:pt x="29" y="181"/>
                    <a:pt x="70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174" y="174"/>
                    <a:pt x="190" y="174"/>
                    <a:pt x="207" y="153"/>
                  </a:cubicBezTo>
                  <a:cubicBezTo>
                    <a:pt x="240" y="120"/>
                    <a:pt x="256" y="87"/>
                    <a:pt x="256" y="50"/>
                  </a:cubicBezTo>
                  <a:cubicBezTo>
                    <a:pt x="240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22"/>
            <p:cNvSpPr/>
            <p:nvPr/>
          </p:nvSpPr>
          <p:spPr>
            <a:xfrm>
              <a:off x="4956800" y="2280425"/>
              <a:ext cx="6825" cy="5000"/>
            </a:xfrm>
            <a:custGeom>
              <a:avLst/>
              <a:gdLst/>
              <a:ahLst/>
              <a:cxnLst/>
              <a:rect l="l" t="t" r="r" b="b"/>
              <a:pathLst>
                <a:path w="273" h="200" extrusionOk="0">
                  <a:moveTo>
                    <a:pt x="179" y="1"/>
                  </a:moveTo>
                  <a:cubicBezTo>
                    <a:pt x="159" y="1"/>
                    <a:pt x="138" y="4"/>
                    <a:pt x="120" y="10"/>
                  </a:cubicBezTo>
                  <a:cubicBezTo>
                    <a:pt x="50" y="43"/>
                    <a:pt x="0" y="97"/>
                    <a:pt x="17" y="147"/>
                  </a:cubicBezTo>
                  <a:cubicBezTo>
                    <a:pt x="27" y="180"/>
                    <a:pt x="59" y="200"/>
                    <a:pt x="94" y="200"/>
                  </a:cubicBezTo>
                  <a:cubicBezTo>
                    <a:pt x="114" y="200"/>
                    <a:pt x="135" y="193"/>
                    <a:pt x="153" y="180"/>
                  </a:cubicBezTo>
                  <a:cubicBezTo>
                    <a:pt x="223" y="147"/>
                    <a:pt x="272" y="97"/>
                    <a:pt x="256" y="43"/>
                  </a:cubicBezTo>
                  <a:cubicBezTo>
                    <a:pt x="245" y="12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22"/>
            <p:cNvSpPr/>
            <p:nvPr/>
          </p:nvSpPr>
          <p:spPr>
            <a:xfrm>
              <a:off x="4940825" y="22819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0" y="0"/>
                  </a:moveTo>
                  <a:cubicBezTo>
                    <a:pt x="150" y="0"/>
                    <a:pt x="128" y="6"/>
                    <a:pt x="103" y="17"/>
                  </a:cubicBezTo>
                  <a:cubicBezTo>
                    <a:pt x="37" y="38"/>
                    <a:pt x="0" y="104"/>
                    <a:pt x="21" y="141"/>
                  </a:cubicBezTo>
                  <a:cubicBezTo>
                    <a:pt x="21" y="178"/>
                    <a:pt x="58" y="197"/>
                    <a:pt x="106" y="197"/>
                  </a:cubicBezTo>
                  <a:cubicBezTo>
                    <a:pt x="122" y="197"/>
                    <a:pt x="139" y="195"/>
                    <a:pt x="157" y="191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22"/>
            <p:cNvSpPr/>
            <p:nvPr/>
          </p:nvSpPr>
          <p:spPr>
            <a:xfrm>
              <a:off x="4938250" y="2326900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84" y="0"/>
                  </a:moveTo>
                  <a:cubicBezTo>
                    <a:pt x="175" y="0"/>
                    <a:pt x="166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0" y="143"/>
                  </a:cubicBezTo>
                  <a:cubicBezTo>
                    <a:pt x="13" y="177"/>
                    <a:pt x="44" y="196"/>
                    <a:pt x="83" y="196"/>
                  </a:cubicBezTo>
                  <a:cubicBezTo>
                    <a:pt x="106" y="196"/>
                    <a:pt x="131" y="189"/>
                    <a:pt x="157" y="176"/>
                  </a:cubicBezTo>
                  <a:cubicBezTo>
                    <a:pt x="173" y="176"/>
                    <a:pt x="190" y="159"/>
                    <a:pt x="206" y="143"/>
                  </a:cubicBezTo>
                  <a:cubicBezTo>
                    <a:pt x="227" y="126"/>
                    <a:pt x="243" y="73"/>
                    <a:pt x="243" y="40"/>
                  </a:cubicBezTo>
                  <a:cubicBezTo>
                    <a:pt x="231" y="16"/>
                    <a:pt x="208" y="0"/>
                    <a:pt x="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22"/>
            <p:cNvSpPr/>
            <p:nvPr/>
          </p:nvSpPr>
          <p:spPr>
            <a:xfrm>
              <a:off x="4956275" y="2292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1" y="141"/>
                    <a:pt x="21" y="157"/>
                    <a:pt x="38" y="174"/>
                  </a:cubicBezTo>
                  <a:cubicBezTo>
                    <a:pt x="54" y="190"/>
                    <a:pt x="71" y="190"/>
                    <a:pt x="104" y="190"/>
                  </a:cubicBezTo>
                  <a:lnTo>
                    <a:pt x="157" y="190"/>
                  </a:lnTo>
                  <a:cubicBezTo>
                    <a:pt x="207" y="174"/>
                    <a:pt x="244" y="141"/>
                    <a:pt x="244" y="104"/>
                  </a:cubicBezTo>
                  <a:lnTo>
                    <a:pt x="244" y="87"/>
                  </a:ln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22"/>
            <p:cNvSpPr/>
            <p:nvPr/>
          </p:nvSpPr>
          <p:spPr>
            <a:xfrm>
              <a:off x="4757450" y="2548675"/>
              <a:ext cx="5600" cy="3000"/>
            </a:xfrm>
            <a:custGeom>
              <a:avLst/>
              <a:gdLst/>
              <a:ahLst/>
              <a:cxnLst/>
              <a:rect l="l" t="t" r="r" b="b"/>
              <a:pathLst>
                <a:path w="224" h="120" extrusionOk="0">
                  <a:moveTo>
                    <a:pt x="104" y="0"/>
                  </a:moveTo>
                  <a:cubicBezTo>
                    <a:pt x="87" y="17"/>
                    <a:pt x="54" y="33"/>
                    <a:pt x="17" y="49"/>
                  </a:cubicBezTo>
                  <a:cubicBezTo>
                    <a:pt x="17" y="66"/>
                    <a:pt x="1" y="66"/>
                    <a:pt x="1" y="87"/>
                  </a:cubicBezTo>
                  <a:cubicBezTo>
                    <a:pt x="71" y="103"/>
                    <a:pt x="141" y="120"/>
                    <a:pt x="207" y="120"/>
                  </a:cubicBezTo>
                  <a:cubicBezTo>
                    <a:pt x="207" y="120"/>
                    <a:pt x="223" y="87"/>
                    <a:pt x="223" y="66"/>
                  </a:cubicBezTo>
                  <a:cubicBezTo>
                    <a:pt x="223" y="49"/>
                    <a:pt x="207" y="33"/>
                    <a:pt x="190" y="17"/>
                  </a:cubicBezTo>
                  <a:cubicBezTo>
                    <a:pt x="174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22"/>
            <p:cNvSpPr/>
            <p:nvPr/>
          </p:nvSpPr>
          <p:spPr>
            <a:xfrm>
              <a:off x="4536250" y="227335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228" y="1"/>
                  </a:moveTo>
                  <a:cubicBezTo>
                    <a:pt x="174" y="1"/>
                    <a:pt x="141" y="17"/>
                    <a:pt x="87" y="17"/>
                  </a:cubicBezTo>
                  <a:lnTo>
                    <a:pt x="71" y="17"/>
                  </a:lnTo>
                  <a:cubicBezTo>
                    <a:pt x="38" y="34"/>
                    <a:pt x="21" y="50"/>
                    <a:pt x="21" y="87"/>
                  </a:cubicBezTo>
                  <a:cubicBezTo>
                    <a:pt x="1" y="120"/>
                    <a:pt x="1" y="137"/>
                    <a:pt x="21" y="153"/>
                  </a:cubicBezTo>
                  <a:cubicBezTo>
                    <a:pt x="38" y="174"/>
                    <a:pt x="54" y="190"/>
                    <a:pt x="87" y="190"/>
                  </a:cubicBezTo>
                  <a:cubicBezTo>
                    <a:pt x="104" y="190"/>
                    <a:pt x="124" y="174"/>
                    <a:pt x="157" y="174"/>
                  </a:cubicBezTo>
                  <a:lnTo>
                    <a:pt x="174" y="153"/>
                  </a:lnTo>
                  <a:cubicBezTo>
                    <a:pt x="207" y="137"/>
                    <a:pt x="228" y="104"/>
                    <a:pt x="244" y="87"/>
                  </a:cubicBezTo>
                  <a:cubicBezTo>
                    <a:pt x="244" y="50"/>
                    <a:pt x="244" y="17"/>
                    <a:pt x="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22"/>
            <p:cNvSpPr/>
            <p:nvPr/>
          </p:nvSpPr>
          <p:spPr>
            <a:xfrm>
              <a:off x="4959375" y="2336950"/>
              <a:ext cx="5175" cy="3425"/>
            </a:xfrm>
            <a:custGeom>
              <a:avLst/>
              <a:gdLst/>
              <a:ahLst/>
              <a:cxnLst/>
              <a:rect l="l" t="t" r="r" b="b"/>
              <a:pathLst>
                <a:path w="207" h="137" extrusionOk="0">
                  <a:moveTo>
                    <a:pt x="153" y="1"/>
                  </a:moveTo>
                  <a:cubicBezTo>
                    <a:pt x="120" y="1"/>
                    <a:pt x="83" y="17"/>
                    <a:pt x="66" y="34"/>
                  </a:cubicBezTo>
                  <a:cubicBezTo>
                    <a:pt x="33" y="50"/>
                    <a:pt x="17" y="67"/>
                    <a:pt x="0" y="104"/>
                  </a:cubicBezTo>
                  <a:lnTo>
                    <a:pt x="0" y="137"/>
                  </a:lnTo>
                  <a:cubicBezTo>
                    <a:pt x="66" y="104"/>
                    <a:pt x="136" y="67"/>
                    <a:pt x="206" y="17"/>
                  </a:cubicBezTo>
                  <a:cubicBezTo>
                    <a:pt x="206" y="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22"/>
            <p:cNvSpPr/>
            <p:nvPr/>
          </p:nvSpPr>
          <p:spPr>
            <a:xfrm>
              <a:off x="4951650" y="2314575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69" y="1"/>
                  </a:moveTo>
                  <a:cubicBezTo>
                    <a:pt x="136" y="1"/>
                    <a:pt x="103" y="1"/>
                    <a:pt x="83" y="17"/>
                  </a:cubicBezTo>
                  <a:cubicBezTo>
                    <a:pt x="50" y="34"/>
                    <a:pt x="33" y="71"/>
                    <a:pt x="17" y="87"/>
                  </a:cubicBezTo>
                  <a:cubicBezTo>
                    <a:pt x="0" y="153"/>
                    <a:pt x="33" y="191"/>
                    <a:pt x="103" y="191"/>
                  </a:cubicBezTo>
                  <a:cubicBezTo>
                    <a:pt x="120" y="191"/>
                    <a:pt x="136" y="191"/>
                    <a:pt x="153" y="174"/>
                  </a:cubicBezTo>
                  <a:cubicBezTo>
                    <a:pt x="206" y="153"/>
                    <a:pt x="239" y="120"/>
                    <a:pt x="256" y="87"/>
                  </a:cubicBezTo>
                  <a:cubicBezTo>
                    <a:pt x="272" y="34"/>
                    <a:pt x="239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22"/>
            <p:cNvSpPr/>
            <p:nvPr/>
          </p:nvSpPr>
          <p:spPr>
            <a:xfrm>
              <a:off x="4943400" y="23382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24" y="17"/>
                    <a:pt x="87" y="17"/>
                  </a:cubicBezTo>
                  <a:cubicBezTo>
                    <a:pt x="54" y="33"/>
                    <a:pt x="37" y="70"/>
                    <a:pt x="21" y="103"/>
                  </a:cubicBezTo>
                  <a:cubicBezTo>
                    <a:pt x="0" y="157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3"/>
                    <a:pt x="173" y="173"/>
                    <a:pt x="190" y="173"/>
                  </a:cubicBezTo>
                  <a:cubicBezTo>
                    <a:pt x="206" y="157"/>
                    <a:pt x="244" y="120"/>
                    <a:pt x="244" y="103"/>
                  </a:cubicBezTo>
                  <a:cubicBezTo>
                    <a:pt x="260" y="70"/>
                    <a:pt x="260" y="54"/>
                    <a:pt x="244" y="33"/>
                  </a:cubicBezTo>
                  <a:cubicBezTo>
                    <a:pt x="227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22"/>
            <p:cNvSpPr/>
            <p:nvPr/>
          </p:nvSpPr>
          <p:spPr>
            <a:xfrm>
              <a:off x="4953300" y="23253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20" y="1"/>
                  </a:moveTo>
                  <a:cubicBezTo>
                    <a:pt x="87" y="1"/>
                    <a:pt x="70" y="17"/>
                    <a:pt x="37" y="54"/>
                  </a:cubicBezTo>
                  <a:cubicBezTo>
                    <a:pt x="17" y="71"/>
                    <a:pt x="0" y="104"/>
                    <a:pt x="0" y="120"/>
                  </a:cubicBezTo>
                  <a:cubicBezTo>
                    <a:pt x="0" y="137"/>
                    <a:pt x="17" y="174"/>
                    <a:pt x="37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40" y="190"/>
                    <a:pt x="140" y="174"/>
                  </a:cubicBezTo>
                  <a:cubicBezTo>
                    <a:pt x="173" y="174"/>
                    <a:pt x="190" y="157"/>
                    <a:pt x="206" y="137"/>
                  </a:cubicBezTo>
                  <a:cubicBezTo>
                    <a:pt x="243" y="104"/>
                    <a:pt x="260" y="3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22"/>
            <p:cNvSpPr/>
            <p:nvPr/>
          </p:nvSpPr>
          <p:spPr>
            <a:xfrm>
              <a:off x="4933075" y="23048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72" y="0"/>
                  </a:moveTo>
                  <a:cubicBezTo>
                    <a:pt x="152" y="0"/>
                    <a:pt x="131" y="4"/>
                    <a:pt x="104" y="13"/>
                  </a:cubicBezTo>
                  <a:cubicBezTo>
                    <a:pt x="55" y="29"/>
                    <a:pt x="22" y="66"/>
                    <a:pt x="22" y="99"/>
                  </a:cubicBezTo>
                  <a:cubicBezTo>
                    <a:pt x="22" y="116"/>
                    <a:pt x="1" y="132"/>
                    <a:pt x="22" y="153"/>
                  </a:cubicBezTo>
                  <a:cubicBezTo>
                    <a:pt x="34" y="177"/>
                    <a:pt x="63" y="192"/>
                    <a:pt x="106" y="192"/>
                  </a:cubicBezTo>
                  <a:cubicBezTo>
                    <a:pt x="122" y="192"/>
                    <a:pt x="139" y="190"/>
                    <a:pt x="158" y="186"/>
                  </a:cubicBezTo>
                  <a:cubicBezTo>
                    <a:pt x="228" y="153"/>
                    <a:pt x="261" y="99"/>
                    <a:pt x="244" y="50"/>
                  </a:cubicBezTo>
                  <a:cubicBezTo>
                    <a:pt x="244" y="29"/>
                    <a:pt x="244" y="13"/>
                    <a:pt x="228" y="13"/>
                  </a:cubicBezTo>
                  <a:cubicBezTo>
                    <a:pt x="209" y="4"/>
                    <a:pt x="192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22"/>
            <p:cNvSpPr/>
            <p:nvPr/>
          </p:nvSpPr>
          <p:spPr>
            <a:xfrm>
              <a:off x="4943400" y="2292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40" y="0"/>
                  </a:moveTo>
                  <a:cubicBezTo>
                    <a:pt x="103" y="17"/>
                    <a:pt x="70" y="37"/>
                    <a:pt x="54" y="54"/>
                  </a:cubicBezTo>
                  <a:cubicBezTo>
                    <a:pt x="0" y="103"/>
                    <a:pt x="0" y="157"/>
                    <a:pt x="37" y="190"/>
                  </a:cubicBezTo>
                  <a:cubicBezTo>
                    <a:pt x="54" y="198"/>
                    <a:pt x="66" y="202"/>
                    <a:pt x="79" y="202"/>
                  </a:cubicBezTo>
                  <a:cubicBezTo>
                    <a:pt x="92" y="202"/>
                    <a:pt x="105" y="198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73"/>
                    <a:pt x="206" y="157"/>
                  </a:cubicBezTo>
                  <a:cubicBezTo>
                    <a:pt x="244" y="120"/>
                    <a:pt x="244" y="103"/>
                    <a:pt x="260" y="70"/>
                  </a:cubicBezTo>
                  <a:cubicBezTo>
                    <a:pt x="260" y="54"/>
                    <a:pt x="244" y="37"/>
                    <a:pt x="227" y="17"/>
                  </a:cubicBezTo>
                  <a:cubicBezTo>
                    <a:pt x="206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22"/>
            <p:cNvSpPr/>
            <p:nvPr/>
          </p:nvSpPr>
          <p:spPr>
            <a:xfrm>
              <a:off x="4866100" y="2397450"/>
              <a:ext cx="6100" cy="5200"/>
            </a:xfrm>
            <a:custGeom>
              <a:avLst/>
              <a:gdLst/>
              <a:ahLst/>
              <a:cxnLst/>
              <a:rect l="l" t="t" r="r" b="b"/>
              <a:pathLst>
                <a:path w="244" h="208" extrusionOk="0">
                  <a:moveTo>
                    <a:pt x="157" y="1"/>
                  </a:moveTo>
                  <a:cubicBezTo>
                    <a:pt x="140" y="1"/>
                    <a:pt x="124" y="17"/>
                    <a:pt x="103" y="17"/>
                  </a:cubicBezTo>
                  <a:cubicBezTo>
                    <a:pt x="37" y="54"/>
                    <a:pt x="0" y="104"/>
                    <a:pt x="0" y="157"/>
                  </a:cubicBezTo>
                  <a:cubicBezTo>
                    <a:pt x="13" y="189"/>
                    <a:pt x="46" y="208"/>
                    <a:pt x="86" y="208"/>
                  </a:cubicBezTo>
                  <a:cubicBezTo>
                    <a:pt x="108" y="208"/>
                    <a:pt x="132" y="202"/>
                    <a:pt x="157" y="190"/>
                  </a:cubicBezTo>
                  <a:cubicBezTo>
                    <a:pt x="173" y="190"/>
                    <a:pt x="190" y="174"/>
                    <a:pt x="190" y="157"/>
                  </a:cubicBezTo>
                  <a:cubicBezTo>
                    <a:pt x="227" y="120"/>
                    <a:pt x="243" y="87"/>
                    <a:pt x="243" y="54"/>
                  </a:cubicBezTo>
                  <a:cubicBezTo>
                    <a:pt x="227" y="17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22"/>
            <p:cNvSpPr/>
            <p:nvPr/>
          </p:nvSpPr>
          <p:spPr>
            <a:xfrm>
              <a:off x="4866600" y="238482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7" y="0"/>
                  </a:moveTo>
                  <a:cubicBezTo>
                    <a:pt x="120" y="0"/>
                    <a:pt x="102" y="3"/>
                    <a:pt x="83" y="7"/>
                  </a:cubicBezTo>
                  <a:cubicBezTo>
                    <a:pt x="50" y="23"/>
                    <a:pt x="17" y="60"/>
                    <a:pt x="17" y="93"/>
                  </a:cubicBezTo>
                  <a:cubicBezTo>
                    <a:pt x="1" y="110"/>
                    <a:pt x="1" y="126"/>
                    <a:pt x="1" y="147"/>
                  </a:cubicBezTo>
                  <a:cubicBezTo>
                    <a:pt x="1" y="164"/>
                    <a:pt x="17" y="180"/>
                    <a:pt x="34" y="197"/>
                  </a:cubicBezTo>
                  <a:cubicBezTo>
                    <a:pt x="67" y="197"/>
                    <a:pt x="104" y="197"/>
                    <a:pt x="137" y="180"/>
                  </a:cubicBezTo>
                  <a:cubicBezTo>
                    <a:pt x="207" y="164"/>
                    <a:pt x="240" y="93"/>
                    <a:pt x="240" y="44"/>
                  </a:cubicBezTo>
                  <a:cubicBezTo>
                    <a:pt x="228" y="17"/>
                    <a:pt x="186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22"/>
            <p:cNvSpPr/>
            <p:nvPr/>
          </p:nvSpPr>
          <p:spPr>
            <a:xfrm>
              <a:off x="4907825" y="2326125"/>
              <a:ext cx="6000" cy="5175"/>
            </a:xfrm>
            <a:custGeom>
              <a:avLst/>
              <a:gdLst/>
              <a:ahLst/>
              <a:cxnLst/>
              <a:rect l="l" t="t" r="r" b="b"/>
              <a:pathLst>
                <a:path w="240" h="207" extrusionOk="0">
                  <a:moveTo>
                    <a:pt x="153" y="1"/>
                  </a:moveTo>
                  <a:cubicBezTo>
                    <a:pt x="120" y="1"/>
                    <a:pt x="83" y="21"/>
                    <a:pt x="67" y="38"/>
                  </a:cubicBezTo>
                  <a:cubicBezTo>
                    <a:pt x="34" y="54"/>
                    <a:pt x="17" y="71"/>
                    <a:pt x="1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17" y="190"/>
                    <a:pt x="50" y="207"/>
                    <a:pt x="83" y="207"/>
                  </a:cubicBezTo>
                  <a:cubicBezTo>
                    <a:pt x="104" y="207"/>
                    <a:pt x="120" y="190"/>
                    <a:pt x="137" y="190"/>
                  </a:cubicBezTo>
                  <a:cubicBezTo>
                    <a:pt x="153" y="190"/>
                    <a:pt x="153" y="174"/>
                    <a:pt x="170" y="174"/>
                  </a:cubicBezTo>
                  <a:cubicBezTo>
                    <a:pt x="207" y="157"/>
                    <a:pt x="223" y="124"/>
                    <a:pt x="223" y="104"/>
                  </a:cubicBezTo>
                  <a:cubicBezTo>
                    <a:pt x="240" y="54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22"/>
            <p:cNvSpPr/>
            <p:nvPr/>
          </p:nvSpPr>
          <p:spPr>
            <a:xfrm>
              <a:off x="4756625" y="2490625"/>
              <a:ext cx="6425" cy="5075"/>
            </a:xfrm>
            <a:custGeom>
              <a:avLst/>
              <a:gdLst/>
              <a:ahLst/>
              <a:cxnLst/>
              <a:rect l="l" t="t" r="r" b="b"/>
              <a:pathLst>
                <a:path w="257" h="203" extrusionOk="0">
                  <a:moveTo>
                    <a:pt x="137" y="1"/>
                  </a:moveTo>
                  <a:cubicBezTo>
                    <a:pt x="104" y="17"/>
                    <a:pt x="71" y="38"/>
                    <a:pt x="50" y="54"/>
                  </a:cubicBezTo>
                  <a:cubicBezTo>
                    <a:pt x="1" y="104"/>
                    <a:pt x="1" y="157"/>
                    <a:pt x="34" y="190"/>
                  </a:cubicBezTo>
                  <a:cubicBezTo>
                    <a:pt x="52" y="199"/>
                    <a:pt x="65" y="203"/>
                    <a:pt x="78" y="203"/>
                  </a:cubicBezTo>
                  <a:cubicBezTo>
                    <a:pt x="91" y="203"/>
                    <a:pt x="104" y="199"/>
                    <a:pt x="120" y="190"/>
                  </a:cubicBezTo>
                  <a:lnTo>
                    <a:pt x="153" y="190"/>
                  </a:lnTo>
                  <a:cubicBezTo>
                    <a:pt x="174" y="174"/>
                    <a:pt x="190" y="174"/>
                    <a:pt x="207" y="157"/>
                  </a:cubicBezTo>
                  <a:cubicBezTo>
                    <a:pt x="256" y="104"/>
                    <a:pt x="256" y="54"/>
                    <a:pt x="223" y="17"/>
                  </a:cubicBezTo>
                  <a:cubicBezTo>
                    <a:pt x="190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22"/>
            <p:cNvSpPr/>
            <p:nvPr/>
          </p:nvSpPr>
          <p:spPr>
            <a:xfrm>
              <a:off x="4790525" y="2500950"/>
              <a:ext cx="6950" cy="4750"/>
            </a:xfrm>
            <a:custGeom>
              <a:avLst/>
              <a:gdLst/>
              <a:ahLst/>
              <a:cxnLst/>
              <a:rect l="l" t="t" r="r" b="b"/>
              <a:pathLst>
                <a:path w="278" h="190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74" y="190"/>
                  </a:lnTo>
                  <a:cubicBezTo>
                    <a:pt x="174" y="173"/>
                    <a:pt x="191" y="173"/>
                    <a:pt x="191" y="173"/>
                  </a:cubicBezTo>
                  <a:cubicBezTo>
                    <a:pt x="224" y="157"/>
                    <a:pt x="240" y="120"/>
                    <a:pt x="261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22"/>
            <p:cNvSpPr/>
            <p:nvPr/>
          </p:nvSpPr>
          <p:spPr>
            <a:xfrm>
              <a:off x="4502750" y="2331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21" y="71"/>
                    <a:pt x="21" y="104"/>
                  </a:cubicBezTo>
                  <a:cubicBezTo>
                    <a:pt x="1" y="141"/>
                    <a:pt x="1" y="157"/>
                    <a:pt x="38" y="190"/>
                  </a:cubicBezTo>
                  <a:cubicBezTo>
                    <a:pt x="54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lnTo>
                    <a:pt x="244" y="87"/>
                  </a:lnTo>
                  <a:cubicBezTo>
                    <a:pt x="261" y="38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22"/>
            <p:cNvSpPr/>
            <p:nvPr/>
          </p:nvSpPr>
          <p:spPr>
            <a:xfrm>
              <a:off x="4920725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1"/>
                  </a:moveTo>
                  <a:cubicBezTo>
                    <a:pt x="103" y="17"/>
                    <a:pt x="66" y="38"/>
                    <a:pt x="50" y="54"/>
                  </a:cubicBezTo>
                  <a:cubicBezTo>
                    <a:pt x="0" y="104"/>
                    <a:pt x="0" y="158"/>
                    <a:pt x="50" y="191"/>
                  </a:cubicBezTo>
                  <a:cubicBezTo>
                    <a:pt x="58" y="199"/>
                    <a:pt x="71" y="203"/>
                    <a:pt x="85" y="203"/>
                  </a:cubicBezTo>
                  <a:cubicBezTo>
                    <a:pt x="98" y="203"/>
                    <a:pt x="112" y="199"/>
                    <a:pt x="120" y="191"/>
                  </a:cubicBezTo>
                  <a:lnTo>
                    <a:pt x="153" y="191"/>
                  </a:lnTo>
                  <a:cubicBezTo>
                    <a:pt x="169" y="174"/>
                    <a:pt x="186" y="158"/>
                    <a:pt x="206" y="158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8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22"/>
            <p:cNvSpPr/>
            <p:nvPr/>
          </p:nvSpPr>
          <p:spPr>
            <a:xfrm>
              <a:off x="4538425" y="228520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8" y="1"/>
                  </a:moveTo>
                  <a:cubicBezTo>
                    <a:pt x="136" y="1"/>
                    <a:pt x="90" y="18"/>
                    <a:pt x="54" y="42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70" y="195"/>
                    <a:pt x="87" y="195"/>
                    <a:pt x="120" y="195"/>
                  </a:cubicBezTo>
                  <a:cubicBezTo>
                    <a:pt x="141" y="195"/>
                    <a:pt x="141" y="178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60" y="92"/>
                    <a:pt x="260" y="42"/>
                    <a:pt x="223" y="9"/>
                  </a:cubicBezTo>
                  <a:cubicBezTo>
                    <a:pt x="209" y="3"/>
                    <a:pt x="194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22"/>
            <p:cNvSpPr/>
            <p:nvPr/>
          </p:nvSpPr>
          <p:spPr>
            <a:xfrm>
              <a:off x="4465450" y="2342100"/>
              <a:ext cx="6000" cy="4675"/>
            </a:xfrm>
            <a:custGeom>
              <a:avLst/>
              <a:gdLst/>
              <a:ahLst/>
              <a:cxnLst/>
              <a:rect l="l" t="t" r="r" b="b"/>
              <a:pathLst>
                <a:path w="240" h="187" extrusionOk="0">
                  <a:moveTo>
                    <a:pt x="153" y="1"/>
                  </a:moveTo>
                  <a:cubicBezTo>
                    <a:pt x="120" y="1"/>
                    <a:pt x="87" y="17"/>
                    <a:pt x="5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33" y="137"/>
                    <a:pt x="87" y="170"/>
                    <a:pt x="120" y="186"/>
                  </a:cubicBezTo>
                  <a:lnTo>
                    <a:pt x="136" y="186"/>
                  </a:lnTo>
                  <a:cubicBezTo>
                    <a:pt x="153" y="186"/>
                    <a:pt x="153" y="186"/>
                    <a:pt x="174" y="170"/>
                  </a:cubicBezTo>
                  <a:cubicBezTo>
                    <a:pt x="190" y="153"/>
                    <a:pt x="223" y="137"/>
                    <a:pt x="223" y="104"/>
                  </a:cubicBezTo>
                  <a:cubicBezTo>
                    <a:pt x="239" y="50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22"/>
            <p:cNvSpPr/>
            <p:nvPr/>
          </p:nvSpPr>
          <p:spPr>
            <a:xfrm>
              <a:off x="4925875" y="2325725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17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69" y="173"/>
                    <a:pt x="169" y="173"/>
                    <a:pt x="186" y="173"/>
                  </a:cubicBezTo>
                  <a:cubicBezTo>
                    <a:pt x="207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0"/>
                    <a:pt x="18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22"/>
            <p:cNvSpPr/>
            <p:nvPr/>
          </p:nvSpPr>
          <p:spPr>
            <a:xfrm>
              <a:off x="4467200" y="2332200"/>
              <a:ext cx="425" cy="850"/>
            </a:xfrm>
            <a:custGeom>
              <a:avLst/>
              <a:gdLst/>
              <a:ahLst/>
              <a:cxnLst/>
              <a:rect l="l" t="t" r="r" b="b"/>
              <a:pathLst>
                <a:path w="17" h="34" extrusionOk="0">
                  <a:moveTo>
                    <a:pt x="0" y="34"/>
                  </a:moveTo>
                  <a:cubicBezTo>
                    <a:pt x="0" y="34"/>
                    <a:pt x="17" y="17"/>
                    <a:pt x="17" y="1"/>
                  </a:cubicBezTo>
                  <a:lnTo>
                    <a:pt x="17" y="1"/>
                  </a:lnTo>
                  <a:cubicBezTo>
                    <a:pt x="17" y="17"/>
                    <a:pt x="0" y="34"/>
                    <a:pt x="0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22"/>
            <p:cNvSpPr/>
            <p:nvPr/>
          </p:nvSpPr>
          <p:spPr>
            <a:xfrm>
              <a:off x="4522950" y="22845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1" y="17"/>
                    <a:pt x="88" y="37"/>
                  </a:cubicBezTo>
                  <a:cubicBezTo>
                    <a:pt x="55" y="54"/>
                    <a:pt x="38" y="70"/>
                    <a:pt x="38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1" y="206"/>
                    <a:pt x="141" y="190"/>
                    <a:pt x="174" y="190"/>
                  </a:cubicBezTo>
                  <a:lnTo>
                    <a:pt x="191" y="173"/>
                  </a:lnTo>
                  <a:cubicBezTo>
                    <a:pt x="224" y="157"/>
                    <a:pt x="244" y="120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22"/>
            <p:cNvSpPr/>
            <p:nvPr/>
          </p:nvSpPr>
          <p:spPr>
            <a:xfrm>
              <a:off x="4928450" y="228005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55" y="1"/>
                  </a:moveTo>
                  <a:cubicBezTo>
                    <a:pt x="139" y="1"/>
                    <a:pt x="122" y="3"/>
                    <a:pt x="104" y="9"/>
                  </a:cubicBezTo>
                  <a:cubicBezTo>
                    <a:pt x="66" y="25"/>
                    <a:pt x="33" y="58"/>
                    <a:pt x="17" y="75"/>
                  </a:cubicBezTo>
                  <a:cubicBezTo>
                    <a:pt x="17" y="112"/>
                    <a:pt x="0" y="129"/>
                    <a:pt x="17" y="145"/>
                  </a:cubicBezTo>
                  <a:cubicBezTo>
                    <a:pt x="17" y="162"/>
                    <a:pt x="33" y="178"/>
                    <a:pt x="50" y="195"/>
                  </a:cubicBezTo>
                  <a:cubicBezTo>
                    <a:pt x="83" y="195"/>
                    <a:pt x="120" y="195"/>
                    <a:pt x="153" y="178"/>
                  </a:cubicBezTo>
                  <a:cubicBezTo>
                    <a:pt x="223" y="162"/>
                    <a:pt x="256" y="91"/>
                    <a:pt x="240" y="42"/>
                  </a:cubicBezTo>
                  <a:cubicBezTo>
                    <a:pt x="228" y="18"/>
                    <a:pt x="196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22"/>
            <p:cNvSpPr/>
            <p:nvPr/>
          </p:nvSpPr>
          <p:spPr>
            <a:xfrm>
              <a:off x="4927925" y="2292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4" y="1"/>
                  </a:moveTo>
                  <a:cubicBezTo>
                    <a:pt x="157" y="1"/>
                    <a:pt x="141" y="21"/>
                    <a:pt x="104" y="21"/>
                  </a:cubicBezTo>
                  <a:cubicBezTo>
                    <a:pt x="54" y="54"/>
                    <a:pt x="1" y="104"/>
                    <a:pt x="21" y="157"/>
                  </a:cubicBezTo>
                  <a:cubicBezTo>
                    <a:pt x="32" y="189"/>
                    <a:pt x="62" y="200"/>
                    <a:pt x="97" y="200"/>
                  </a:cubicBezTo>
                  <a:cubicBezTo>
                    <a:pt x="117" y="200"/>
                    <a:pt x="138" y="196"/>
                    <a:pt x="157" y="190"/>
                  </a:cubicBezTo>
                  <a:cubicBezTo>
                    <a:pt x="174" y="174"/>
                    <a:pt x="190" y="174"/>
                    <a:pt x="207" y="157"/>
                  </a:cubicBezTo>
                  <a:cubicBezTo>
                    <a:pt x="244" y="124"/>
                    <a:pt x="261" y="87"/>
                    <a:pt x="261" y="54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22"/>
            <p:cNvSpPr/>
            <p:nvPr/>
          </p:nvSpPr>
          <p:spPr>
            <a:xfrm>
              <a:off x="4846000" y="23154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66" y="38"/>
                    <a:pt x="33" y="54"/>
                    <a:pt x="17" y="87"/>
                  </a:cubicBezTo>
                  <a:cubicBezTo>
                    <a:pt x="0" y="104"/>
                    <a:pt x="0" y="141"/>
                    <a:pt x="0" y="158"/>
                  </a:cubicBezTo>
                  <a:cubicBezTo>
                    <a:pt x="17" y="174"/>
                    <a:pt x="33" y="191"/>
                    <a:pt x="50" y="191"/>
                  </a:cubicBezTo>
                  <a:cubicBezTo>
                    <a:pt x="58" y="199"/>
                    <a:pt x="75" y="203"/>
                    <a:pt x="95" y="203"/>
                  </a:cubicBezTo>
                  <a:cubicBezTo>
                    <a:pt x="115" y="203"/>
                    <a:pt x="136" y="199"/>
                    <a:pt x="153" y="191"/>
                  </a:cubicBezTo>
                  <a:cubicBezTo>
                    <a:pt x="206" y="158"/>
                    <a:pt x="256" y="104"/>
                    <a:pt x="239" y="54"/>
                  </a:cubicBezTo>
                  <a:cubicBezTo>
                    <a:pt x="228" y="20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22"/>
            <p:cNvSpPr/>
            <p:nvPr/>
          </p:nvSpPr>
          <p:spPr>
            <a:xfrm>
              <a:off x="4775500" y="23528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5"/>
                    <a:pt x="17" y="154"/>
                  </a:cubicBezTo>
                  <a:cubicBezTo>
                    <a:pt x="30" y="189"/>
                    <a:pt x="62" y="201"/>
                    <a:pt x="97" y="201"/>
                  </a:cubicBezTo>
                  <a:cubicBezTo>
                    <a:pt x="117" y="201"/>
                    <a:pt x="138" y="197"/>
                    <a:pt x="157" y="191"/>
                  </a:cubicBezTo>
                  <a:cubicBezTo>
                    <a:pt x="223" y="154"/>
                    <a:pt x="276" y="105"/>
                    <a:pt x="260" y="51"/>
                  </a:cubicBezTo>
                  <a:cubicBezTo>
                    <a:pt x="249" y="19"/>
                    <a:pt x="21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22"/>
            <p:cNvSpPr/>
            <p:nvPr/>
          </p:nvSpPr>
          <p:spPr>
            <a:xfrm>
              <a:off x="4765600" y="2271375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76" y="0"/>
                  </a:moveTo>
                  <a:cubicBezTo>
                    <a:pt x="153" y="0"/>
                    <a:pt x="128" y="4"/>
                    <a:pt x="103" y="10"/>
                  </a:cubicBezTo>
                  <a:cubicBezTo>
                    <a:pt x="54" y="47"/>
                    <a:pt x="0" y="96"/>
                    <a:pt x="21" y="150"/>
                  </a:cubicBezTo>
                  <a:cubicBezTo>
                    <a:pt x="32" y="182"/>
                    <a:pt x="63" y="200"/>
                    <a:pt x="98" y="200"/>
                  </a:cubicBezTo>
                  <a:cubicBezTo>
                    <a:pt x="117" y="200"/>
                    <a:pt x="138" y="195"/>
                    <a:pt x="157" y="183"/>
                  </a:cubicBezTo>
                  <a:cubicBezTo>
                    <a:pt x="227" y="150"/>
                    <a:pt x="260" y="96"/>
                    <a:pt x="260" y="47"/>
                  </a:cubicBezTo>
                  <a:cubicBezTo>
                    <a:pt x="249" y="12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22"/>
            <p:cNvSpPr/>
            <p:nvPr/>
          </p:nvSpPr>
          <p:spPr>
            <a:xfrm>
              <a:off x="4755275" y="2283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1"/>
                  </a:moveTo>
                  <a:cubicBezTo>
                    <a:pt x="140" y="1"/>
                    <a:pt x="123" y="3"/>
                    <a:pt x="104" y="7"/>
                  </a:cubicBezTo>
                  <a:cubicBezTo>
                    <a:pt x="38" y="40"/>
                    <a:pt x="1" y="110"/>
                    <a:pt x="22" y="143"/>
                  </a:cubicBezTo>
                  <a:cubicBezTo>
                    <a:pt x="22" y="178"/>
                    <a:pt x="50" y="197"/>
                    <a:pt x="88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228" y="160"/>
                    <a:pt x="261" y="94"/>
                    <a:pt x="244" y="40"/>
                  </a:cubicBezTo>
                  <a:cubicBezTo>
                    <a:pt x="232" y="16"/>
                    <a:pt x="200" y="1"/>
                    <a:pt x="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22"/>
            <p:cNvSpPr/>
            <p:nvPr/>
          </p:nvSpPr>
          <p:spPr>
            <a:xfrm>
              <a:off x="4763025" y="2305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57" y="1"/>
                  </a:moveTo>
                  <a:cubicBezTo>
                    <a:pt x="124" y="1"/>
                    <a:pt x="87" y="17"/>
                    <a:pt x="70" y="38"/>
                  </a:cubicBezTo>
                  <a:cubicBezTo>
                    <a:pt x="37" y="54"/>
                    <a:pt x="21" y="87"/>
                    <a:pt x="0" y="104"/>
                  </a:cubicBezTo>
                  <a:cubicBezTo>
                    <a:pt x="0" y="141"/>
                    <a:pt x="0" y="157"/>
                    <a:pt x="21" y="174"/>
                  </a:cubicBezTo>
                  <a:cubicBezTo>
                    <a:pt x="21" y="190"/>
                    <a:pt x="54" y="207"/>
                    <a:pt x="87" y="207"/>
                  </a:cubicBezTo>
                  <a:cubicBezTo>
                    <a:pt x="103" y="207"/>
                    <a:pt x="124" y="190"/>
                    <a:pt x="140" y="190"/>
                  </a:cubicBezTo>
                  <a:cubicBezTo>
                    <a:pt x="157" y="190"/>
                    <a:pt x="157" y="174"/>
                    <a:pt x="173" y="174"/>
                  </a:cubicBezTo>
                  <a:cubicBezTo>
                    <a:pt x="206" y="157"/>
                    <a:pt x="227" y="120"/>
                    <a:pt x="227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22"/>
            <p:cNvSpPr/>
            <p:nvPr/>
          </p:nvSpPr>
          <p:spPr>
            <a:xfrm>
              <a:off x="4747550" y="2306375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63" y="1"/>
                  </a:moveTo>
                  <a:cubicBezTo>
                    <a:pt x="145" y="1"/>
                    <a:pt x="126" y="6"/>
                    <a:pt x="104" y="20"/>
                  </a:cubicBezTo>
                  <a:cubicBezTo>
                    <a:pt x="54" y="36"/>
                    <a:pt x="21" y="69"/>
                    <a:pt x="21" y="106"/>
                  </a:cubicBezTo>
                  <a:cubicBezTo>
                    <a:pt x="1" y="123"/>
                    <a:pt x="1" y="139"/>
                    <a:pt x="21" y="139"/>
                  </a:cubicBezTo>
                  <a:cubicBezTo>
                    <a:pt x="21" y="173"/>
                    <a:pt x="48" y="192"/>
                    <a:pt x="85" y="192"/>
                  </a:cubicBezTo>
                  <a:cubicBezTo>
                    <a:pt x="107" y="192"/>
                    <a:pt x="132" y="186"/>
                    <a:pt x="157" y="172"/>
                  </a:cubicBezTo>
                  <a:cubicBezTo>
                    <a:pt x="228" y="156"/>
                    <a:pt x="260" y="90"/>
                    <a:pt x="244" y="53"/>
                  </a:cubicBezTo>
                  <a:cubicBezTo>
                    <a:pt x="244" y="36"/>
                    <a:pt x="228" y="20"/>
                    <a:pt x="228" y="20"/>
                  </a:cubicBezTo>
                  <a:cubicBezTo>
                    <a:pt x="206" y="10"/>
                    <a:pt x="186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22"/>
            <p:cNvSpPr/>
            <p:nvPr/>
          </p:nvSpPr>
          <p:spPr>
            <a:xfrm>
              <a:off x="4748900" y="2316350"/>
              <a:ext cx="6400" cy="4725"/>
            </a:xfrm>
            <a:custGeom>
              <a:avLst/>
              <a:gdLst/>
              <a:ahLst/>
              <a:cxnLst/>
              <a:rect l="l" t="t" r="r" b="b"/>
              <a:pathLst>
                <a:path w="256" h="189" extrusionOk="0">
                  <a:moveTo>
                    <a:pt x="153" y="0"/>
                  </a:moveTo>
                  <a:cubicBezTo>
                    <a:pt x="153" y="0"/>
                    <a:pt x="120" y="0"/>
                    <a:pt x="103" y="16"/>
                  </a:cubicBezTo>
                  <a:cubicBezTo>
                    <a:pt x="50" y="33"/>
                    <a:pt x="0" y="103"/>
                    <a:pt x="17" y="136"/>
                  </a:cubicBezTo>
                  <a:cubicBezTo>
                    <a:pt x="28" y="168"/>
                    <a:pt x="61" y="188"/>
                    <a:pt x="96" y="188"/>
                  </a:cubicBezTo>
                  <a:cubicBezTo>
                    <a:pt x="115" y="188"/>
                    <a:pt x="135" y="182"/>
                    <a:pt x="153" y="169"/>
                  </a:cubicBezTo>
                  <a:cubicBezTo>
                    <a:pt x="174" y="169"/>
                    <a:pt x="190" y="153"/>
                    <a:pt x="206" y="153"/>
                  </a:cubicBezTo>
                  <a:cubicBezTo>
                    <a:pt x="239" y="120"/>
                    <a:pt x="256" y="82"/>
                    <a:pt x="256" y="49"/>
                  </a:cubicBezTo>
                  <a:cubicBezTo>
                    <a:pt x="239" y="16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22"/>
            <p:cNvSpPr/>
            <p:nvPr/>
          </p:nvSpPr>
          <p:spPr>
            <a:xfrm>
              <a:off x="4631175" y="23996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5" y="50"/>
                    <a:pt x="17" y="70"/>
                    <a:pt x="17" y="103"/>
                  </a:cubicBezTo>
                  <a:cubicBezTo>
                    <a:pt x="1" y="153"/>
                    <a:pt x="38" y="190"/>
                    <a:pt x="88" y="190"/>
                  </a:cubicBezTo>
                  <a:cubicBezTo>
                    <a:pt x="121" y="190"/>
                    <a:pt x="141" y="190"/>
                    <a:pt x="158" y="173"/>
                  </a:cubicBezTo>
                  <a:lnTo>
                    <a:pt x="191" y="173"/>
                  </a:lnTo>
                  <a:cubicBezTo>
                    <a:pt x="207" y="136"/>
                    <a:pt x="244" y="120"/>
                    <a:pt x="244" y="87"/>
                  </a:cubicBezTo>
                  <a:cubicBezTo>
                    <a:pt x="261" y="33"/>
                    <a:pt x="22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22"/>
            <p:cNvSpPr/>
            <p:nvPr/>
          </p:nvSpPr>
          <p:spPr>
            <a:xfrm>
              <a:off x="4752300" y="23283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0"/>
                  </a:moveTo>
                  <a:cubicBezTo>
                    <a:pt x="157" y="0"/>
                    <a:pt x="141" y="17"/>
                    <a:pt x="120" y="17"/>
                  </a:cubicBezTo>
                  <a:cubicBezTo>
                    <a:pt x="54" y="54"/>
                    <a:pt x="0" y="103"/>
                    <a:pt x="17" y="157"/>
                  </a:cubicBezTo>
                  <a:cubicBezTo>
                    <a:pt x="30" y="189"/>
                    <a:pt x="62" y="207"/>
                    <a:pt x="102" y="207"/>
                  </a:cubicBezTo>
                  <a:cubicBezTo>
                    <a:pt x="124" y="207"/>
                    <a:pt x="149" y="202"/>
                    <a:pt x="174" y="190"/>
                  </a:cubicBezTo>
                  <a:cubicBezTo>
                    <a:pt x="190" y="173"/>
                    <a:pt x="207" y="173"/>
                    <a:pt x="207" y="157"/>
                  </a:cubicBezTo>
                  <a:cubicBezTo>
                    <a:pt x="244" y="120"/>
                    <a:pt x="260" y="87"/>
                    <a:pt x="260" y="54"/>
                  </a:cubicBezTo>
                  <a:cubicBezTo>
                    <a:pt x="24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22"/>
            <p:cNvSpPr/>
            <p:nvPr/>
          </p:nvSpPr>
          <p:spPr>
            <a:xfrm>
              <a:off x="4763525" y="2351050"/>
              <a:ext cx="6425" cy="4800"/>
            </a:xfrm>
            <a:custGeom>
              <a:avLst/>
              <a:gdLst/>
              <a:ahLst/>
              <a:cxnLst/>
              <a:rect l="l" t="t" r="r" b="b"/>
              <a:pathLst>
                <a:path w="257" h="192" extrusionOk="0">
                  <a:moveTo>
                    <a:pt x="154" y="1"/>
                  </a:moveTo>
                  <a:cubicBezTo>
                    <a:pt x="132" y="1"/>
                    <a:pt x="108" y="6"/>
                    <a:pt x="83" y="18"/>
                  </a:cubicBezTo>
                  <a:cubicBezTo>
                    <a:pt x="50" y="18"/>
                    <a:pt x="34" y="55"/>
                    <a:pt x="17" y="88"/>
                  </a:cubicBezTo>
                  <a:cubicBezTo>
                    <a:pt x="1" y="104"/>
                    <a:pt x="1" y="121"/>
                    <a:pt x="1" y="137"/>
                  </a:cubicBezTo>
                  <a:cubicBezTo>
                    <a:pt x="1" y="175"/>
                    <a:pt x="17" y="175"/>
                    <a:pt x="50" y="191"/>
                  </a:cubicBezTo>
                  <a:cubicBezTo>
                    <a:pt x="67" y="191"/>
                    <a:pt x="104" y="191"/>
                    <a:pt x="137" y="175"/>
                  </a:cubicBezTo>
                  <a:cubicBezTo>
                    <a:pt x="207" y="158"/>
                    <a:pt x="256" y="88"/>
                    <a:pt x="240" y="55"/>
                  </a:cubicBezTo>
                  <a:cubicBezTo>
                    <a:pt x="229" y="20"/>
                    <a:pt x="196" y="1"/>
                    <a:pt x="1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22"/>
            <p:cNvSpPr/>
            <p:nvPr/>
          </p:nvSpPr>
          <p:spPr>
            <a:xfrm>
              <a:off x="4763025" y="23638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93" y="0"/>
                  </a:moveTo>
                  <a:cubicBezTo>
                    <a:pt x="182" y="0"/>
                    <a:pt x="170" y="2"/>
                    <a:pt x="157" y="7"/>
                  </a:cubicBezTo>
                  <a:lnTo>
                    <a:pt x="103" y="7"/>
                  </a:lnTo>
                  <a:cubicBezTo>
                    <a:pt x="37" y="40"/>
                    <a:pt x="0" y="93"/>
                    <a:pt x="21" y="143"/>
                  </a:cubicBezTo>
                  <a:cubicBezTo>
                    <a:pt x="21" y="178"/>
                    <a:pt x="49" y="197"/>
                    <a:pt x="88" y="197"/>
                  </a:cubicBezTo>
                  <a:cubicBezTo>
                    <a:pt x="108" y="197"/>
                    <a:pt x="132" y="191"/>
                    <a:pt x="157" y="180"/>
                  </a:cubicBezTo>
                  <a:cubicBezTo>
                    <a:pt x="173" y="180"/>
                    <a:pt x="190" y="163"/>
                    <a:pt x="206" y="143"/>
                  </a:cubicBezTo>
                  <a:cubicBezTo>
                    <a:pt x="243" y="126"/>
                    <a:pt x="260" y="77"/>
                    <a:pt x="243" y="40"/>
                  </a:cubicBezTo>
                  <a:cubicBezTo>
                    <a:pt x="243" y="16"/>
                    <a:pt x="224" y="0"/>
                    <a:pt x="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22"/>
            <p:cNvSpPr/>
            <p:nvPr/>
          </p:nvSpPr>
          <p:spPr>
            <a:xfrm>
              <a:off x="4773325" y="23386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54"/>
                    <a:pt x="38" y="71"/>
                    <a:pt x="21" y="104"/>
                  </a:cubicBezTo>
                  <a:cubicBezTo>
                    <a:pt x="0" y="157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lnTo>
                    <a:pt x="190" y="174"/>
                  </a:lnTo>
                  <a:cubicBezTo>
                    <a:pt x="207" y="141"/>
                    <a:pt x="244" y="120"/>
                    <a:pt x="244" y="87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22"/>
            <p:cNvSpPr/>
            <p:nvPr/>
          </p:nvSpPr>
          <p:spPr>
            <a:xfrm>
              <a:off x="4766100" y="231582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21"/>
                    <a:pt x="83" y="37"/>
                  </a:cubicBezTo>
                  <a:cubicBezTo>
                    <a:pt x="50" y="54"/>
                    <a:pt x="34" y="87"/>
                    <a:pt x="17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207"/>
                    <a:pt x="153" y="190"/>
                  </a:cubicBezTo>
                  <a:cubicBezTo>
                    <a:pt x="207" y="174"/>
                    <a:pt x="240" y="141"/>
                    <a:pt x="240" y="103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22"/>
            <p:cNvSpPr/>
            <p:nvPr/>
          </p:nvSpPr>
          <p:spPr>
            <a:xfrm>
              <a:off x="4767750" y="23268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6" y="0"/>
                  </a:moveTo>
                  <a:cubicBezTo>
                    <a:pt x="145" y="0"/>
                    <a:pt x="133" y="2"/>
                    <a:pt x="120" y="8"/>
                  </a:cubicBezTo>
                  <a:cubicBezTo>
                    <a:pt x="87" y="8"/>
                    <a:pt x="71" y="24"/>
                    <a:pt x="38" y="41"/>
                  </a:cubicBezTo>
                  <a:cubicBezTo>
                    <a:pt x="17" y="74"/>
                    <a:pt x="1" y="94"/>
                    <a:pt x="1" y="127"/>
                  </a:cubicBezTo>
                  <a:cubicBezTo>
                    <a:pt x="1" y="14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lnTo>
                    <a:pt x="141" y="177"/>
                  </a:lnTo>
                  <a:cubicBezTo>
                    <a:pt x="158" y="177"/>
                    <a:pt x="190" y="160"/>
                    <a:pt x="207" y="144"/>
                  </a:cubicBezTo>
                  <a:cubicBezTo>
                    <a:pt x="244" y="94"/>
                    <a:pt x="261" y="41"/>
                    <a:pt x="207" y="8"/>
                  </a:cubicBezTo>
                  <a:cubicBezTo>
                    <a:pt x="196" y="8"/>
                    <a:pt x="178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22"/>
            <p:cNvSpPr/>
            <p:nvPr/>
          </p:nvSpPr>
          <p:spPr>
            <a:xfrm>
              <a:off x="4771275" y="2281900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1" y="0"/>
                  </a:moveTo>
                  <a:cubicBezTo>
                    <a:pt x="150" y="0"/>
                    <a:pt x="126" y="6"/>
                    <a:pt x="103" y="17"/>
                  </a:cubicBezTo>
                  <a:cubicBezTo>
                    <a:pt x="49" y="55"/>
                    <a:pt x="0" y="104"/>
                    <a:pt x="17" y="158"/>
                  </a:cubicBezTo>
                  <a:cubicBezTo>
                    <a:pt x="29" y="182"/>
                    <a:pt x="69" y="197"/>
                    <a:pt x="110" y="197"/>
                  </a:cubicBezTo>
                  <a:cubicBezTo>
                    <a:pt x="125" y="197"/>
                    <a:pt x="139" y="195"/>
                    <a:pt x="153" y="191"/>
                  </a:cubicBezTo>
                  <a:cubicBezTo>
                    <a:pt x="223" y="158"/>
                    <a:pt x="272" y="104"/>
                    <a:pt x="256" y="55"/>
                  </a:cubicBezTo>
                  <a:cubicBezTo>
                    <a:pt x="245" y="20"/>
                    <a:pt x="211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22"/>
            <p:cNvSpPr/>
            <p:nvPr/>
          </p:nvSpPr>
          <p:spPr>
            <a:xfrm>
              <a:off x="4770750" y="2294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87" y="17"/>
                  </a:cubicBezTo>
                  <a:cubicBezTo>
                    <a:pt x="54" y="54"/>
                    <a:pt x="38" y="71"/>
                    <a:pt x="21" y="87"/>
                  </a:cubicBezTo>
                  <a:cubicBezTo>
                    <a:pt x="0" y="120"/>
                    <a:pt x="21" y="157"/>
                    <a:pt x="38" y="174"/>
                  </a:cubicBezTo>
                  <a:cubicBezTo>
                    <a:pt x="54" y="190"/>
                    <a:pt x="70" y="190"/>
                    <a:pt x="103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90" y="157"/>
                    <a:pt x="227" y="137"/>
                    <a:pt x="244" y="87"/>
                  </a:cubicBezTo>
                  <a:cubicBezTo>
                    <a:pt x="260" y="34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22"/>
            <p:cNvSpPr/>
            <p:nvPr/>
          </p:nvSpPr>
          <p:spPr>
            <a:xfrm>
              <a:off x="4757875" y="2293975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0"/>
                  </a:moveTo>
                  <a:cubicBezTo>
                    <a:pt x="103" y="17"/>
                    <a:pt x="70" y="33"/>
                    <a:pt x="54" y="50"/>
                  </a:cubicBezTo>
                  <a:cubicBezTo>
                    <a:pt x="0" y="103"/>
                    <a:pt x="0" y="153"/>
                    <a:pt x="37" y="190"/>
                  </a:cubicBezTo>
                  <a:cubicBezTo>
                    <a:pt x="59" y="190"/>
                    <a:pt x="74" y="197"/>
                    <a:pt x="92" y="197"/>
                  </a:cubicBezTo>
                  <a:cubicBezTo>
                    <a:pt x="101" y="197"/>
                    <a:pt x="111" y="195"/>
                    <a:pt x="124" y="190"/>
                  </a:cubicBezTo>
                  <a:lnTo>
                    <a:pt x="157" y="190"/>
                  </a:lnTo>
                  <a:cubicBezTo>
                    <a:pt x="173" y="173"/>
                    <a:pt x="190" y="153"/>
                    <a:pt x="206" y="136"/>
                  </a:cubicBezTo>
                  <a:cubicBezTo>
                    <a:pt x="243" y="120"/>
                    <a:pt x="243" y="103"/>
                    <a:pt x="243" y="70"/>
                  </a:cubicBezTo>
                  <a:cubicBezTo>
                    <a:pt x="260" y="50"/>
                    <a:pt x="243" y="17"/>
                    <a:pt x="227" y="17"/>
                  </a:cubicBezTo>
                  <a:cubicBezTo>
                    <a:pt x="190" y="0"/>
                    <a:pt x="173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22"/>
            <p:cNvSpPr/>
            <p:nvPr/>
          </p:nvSpPr>
          <p:spPr>
            <a:xfrm>
              <a:off x="4646650" y="2387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0"/>
                  </a:moveTo>
                  <a:cubicBezTo>
                    <a:pt x="141" y="0"/>
                    <a:pt x="103" y="0"/>
                    <a:pt x="71" y="21"/>
                  </a:cubicBezTo>
                  <a:cubicBezTo>
                    <a:pt x="54" y="38"/>
                    <a:pt x="17" y="71"/>
                    <a:pt x="17" y="87"/>
                  </a:cubicBezTo>
                  <a:cubicBezTo>
                    <a:pt x="0" y="141"/>
                    <a:pt x="38" y="190"/>
                    <a:pt x="87" y="190"/>
                  </a:cubicBezTo>
                  <a:cubicBezTo>
                    <a:pt x="103" y="190"/>
                    <a:pt x="141" y="190"/>
                    <a:pt x="157" y="174"/>
                  </a:cubicBezTo>
                  <a:cubicBezTo>
                    <a:pt x="157" y="174"/>
                    <a:pt x="174" y="174"/>
                    <a:pt x="190" y="157"/>
                  </a:cubicBezTo>
                  <a:cubicBezTo>
                    <a:pt x="207" y="141"/>
                    <a:pt x="223" y="124"/>
                    <a:pt x="244" y="87"/>
                  </a:cubicBezTo>
                  <a:cubicBezTo>
                    <a:pt x="260" y="38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22"/>
            <p:cNvSpPr/>
            <p:nvPr/>
          </p:nvSpPr>
          <p:spPr>
            <a:xfrm>
              <a:off x="4647050" y="2373425"/>
              <a:ext cx="6525" cy="4975"/>
            </a:xfrm>
            <a:custGeom>
              <a:avLst/>
              <a:gdLst/>
              <a:ahLst/>
              <a:cxnLst/>
              <a:rect l="l" t="t" r="r" b="b"/>
              <a:pathLst>
                <a:path w="261" h="199" extrusionOk="0">
                  <a:moveTo>
                    <a:pt x="157" y="0"/>
                  </a:moveTo>
                  <a:cubicBezTo>
                    <a:pt x="119" y="0"/>
                    <a:pt x="76" y="19"/>
                    <a:pt x="55" y="51"/>
                  </a:cubicBezTo>
                  <a:cubicBezTo>
                    <a:pt x="22" y="67"/>
                    <a:pt x="1" y="104"/>
                    <a:pt x="1" y="121"/>
                  </a:cubicBezTo>
                  <a:cubicBezTo>
                    <a:pt x="1" y="154"/>
                    <a:pt x="22" y="170"/>
                    <a:pt x="38" y="191"/>
                  </a:cubicBezTo>
                  <a:cubicBezTo>
                    <a:pt x="49" y="191"/>
                    <a:pt x="67" y="198"/>
                    <a:pt x="89" y="198"/>
                  </a:cubicBezTo>
                  <a:cubicBezTo>
                    <a:pt x="100" y="198"/>
                    <a:pt x="112" y="196"/>
                    <a:pt x="125" y="191"/>
                  </a:cubicBezTo>
                  <a:lnTo>
                    <a:pt x="158" y="191"/>
                  </a:lnTo>
                  <a:cubicBezTo>
                    <a:pt x="174" y="170"/>
                    <a:pt x="191" y="154"/>
                    <a:pt x="207" y="137"/>
                  </a:cubicBezTo>
                  <a:cubicBezTo>
                    <a:pt x="261" y="104"/>
                    <a:pt x="261" y="34"/>
                    <a:pt x="207" y="18"/>
                  </a:cubicBezTo>
                  <a:cubicBezTo>
                    <a:pt x="195" y="6"/>
                    <a:pt x="17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22"/>
            <p:cNvSpPr/>
            <p:nvPr/>
          </p:nvSpPr>
          <p:spPr>
            <a:xfrm>
              <a:off x="4675400" y="2329450"/>
              <a:ext cx="6100" cy="4950"/>
            </a:xfrm>
            <a:custGeom>
              <a:avLst/>
              <a:gdLst/>
              <a:ahLst/>
              <a:cxnLst/>
              <a:rect l="l" t="t" r="r" b="b"/>
              <a:pathLst>
                <a:path w="244" h="198" extrusionOk="0">
                  <a:moveTo>
                    <a:pt x="162" y="1"/>
                  </a:moveTo>
                  <a:cubicBezTo>
                    <a:pt x="154" y="1"/>
                    <a:pt x="146" y="2"/>
                    <a:pt x="141" y="8"/>
                  </a:cubicBezTo>
                  <a:cubicBezTo>
                    <a:pt x="104" y="8"/>
                    <a:pt x="71" y="24"/>
                    <a:pt x="54" y="41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8"/>
                    <a:pt x="87" y="198"/>
                    <a:pt x="124" y="198"/>
                  </a:cubicBezTo>
                  <a:cubicBezTo>
                    <a:pt x="141" y="198"/>
                    <a:pt x="141" y="17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27" y="127"/>
                    <a:pt x="244" y="94"/>
                    <a:pt x="244" y="74"/>
                  </a:cubicBezTo>
                  <a:cubicBezTo>
                    <a:pt x="244" y="41"/>
                    <a:pt x="244" y="24"/>
                    <a:pt x="207" y="8"/>
                  </a:cubicBezTo>
                  <a:cubicBezTo>
                    <a:pt x="196" y="8"/>
                    <a:pt x="17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22"/>
            <p:cNvSpPr/>
            <p:nvPr/>
          </p:nvSpPr>
          <p:spPr>
            <a:xfrm>
              <a:off x="4646225" y="2399600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70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4" y="34"/>
                    <a:pt x="1" y="104"/>
                    <a:pt x="1" y="137"/>
                  </a:cubicBezTo>
                  <a:cubicBezTo>
                    <a:pt x="12" y="172"/>
                    <a:pt x="45" y="191"/>
                    <a:pt x="87" y="191"/>
                  </a:cubicBezTo>
                  <a:cubicBezTo>
                    <a:pt x="109" y="191"/>
                    <a:pt x="133" y="186"/>
                    <a:pt x="158" y="174"/>
                  </a:cubicBezTo>
                  <a:cubicBezTo>
                    <a:pt x="207" y="154"/>
                    <a:pt x="261" y="88"/>
                    <a:pt x="240" y="51"/>
                  </a:cubicBezTo>
                  <a:cubicBezTo>
                    <a:pt x="229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22"/>
            <p:cNvSpPr/>
            <p:nvPr/>
          </p:nvSpPr>
          <p:spPr>
            <a:xfrm>
              <a:off x="4679325" y="229262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4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3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3" y="157"/>
                    <a:pt x="240" y="141"/>
                    <a:pt x="240" y="104"/>
                  </a:cubicBezTo>
                  <a:cubicBezTo>
                    <a:pt x="256" y="87"/>
                    <a:pt x="256" y="54"/>
                    <a:pt x="240" y="38"/>
                  </a:cubicBezTo>
                  <a:cubicBezTo>
                    <a:pt x="223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22"/>
            <p:cNvSpPr/>
            <p:nvPr/>
          </p:nvSpPr>
          <p:spPr>
            <a:xfrm>
              <a:off x="4657375" y="242065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21" y="70"/>
                    <a:pt x="21" y="87"/>
                  </a:cubicBezTo>
                  <a:cubicBezTo>
                    <a:pt x="0" y="136"/>
                    <a:pt x="21" y="174"/>
                    <a:pt x="54" y="190"/>
                  </a:cubicBezTo>
                  <a:lnTo>
                    <a:pt x="87" y="190"/>
                  </a:lnTo>
                  <a:cubicBezTo>
                    <a:pt x="103" y="190"/>
                    <a:pt x="124" y="190"/>
                    <a:pt x="157" y="174"/>
                  </a:cubicBezTo>
                  <a:cubicBezTo>
                    <a:pt x="173" y="174"/>
                    <a:pt x="206" y="136"/>
                    <a:pt x="227" y="120"/>
                  </a:cubicBezTo>
                  <a:cubicBezTo>
                    <a:pt x="227" y="103"/>
                    <a:pt x="243" y="103"/>
                    <a:pt x="243" y="87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22"/>
            <p:cNvSpPr/>
            <p:nvPr/>
          </p:nvSpPr>
          <p:spPr>
            <a:xfrm>
              <a:off x="4653150" y="24081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59" y="0"/>
                  </a:moveTo>
                  <a:cubicBezTo>
                    <a:pt x="140" y="0"/>
                    <a:pt x="120" y="6"/>
                    <a:pt x="103" y="17"/>
                  </a:cubicBezTo>
                  <a:cubicBezTo>
                    <a:pt x="33" y="38"/>
                    <a:pt x="0" y="104"/>
                    <a:pt x="0" y="157"/>
                  </a:cubicBezTo>
                  <a:cubicBezTo>
                    <a:pt x="12" y="181"/>
                    <a:pt x="53" y="197"/>
                    <a:pt x="100" y="197"/>
                  </a:cubicBezTo>
                  <a:cubicBezTo>
                    <a:pt x="117" y="197"/>
                    <a:pt x="135" y="195"/>
                    <a:pt x="153" y="190"/>
                  </a:cubicBezTo>
                  <a:cubicBezTo>
                    <a:pt x="206" y="157"/>
                    <a:pt x="256" y="87"/>
                    <a:pt x="239" y="54"/>
                  </a:cubicBezTo>
                  <a:cubicBezTo>
                    <a:pt x="229" y="19"/>
                    <a:pt x="195" y="0"/>
                    <a:pt x="1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22"/>
            <p:cNvSpPr/>
            <p:nvPr/>
          </p:nvSpPr>
          <p:spPr>
            <a:xfrm>
              <a:off x="4680150" y="2340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20"/>
                    <a:pt x="0" y="157"/>
                    <a:pt x="17" y="173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07" y="157"/>
                    <a:pt x="244" y="120"/>
                    <a:pt x="244" y="103"/>
                  </a:cubicBezTo>
                  <a:cubicBezTo>
                    <a:pt x="260" y="33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22"/>
            <p:cNvSpPr/>
            <p:nvPr/>
          </p:nvSpPr>
          <p:spPr>
            <a:xfrm>
              <a:off x="4632950" y="2387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3" y="1"/>
                  </a:moveTo>
                  <a:cubicBezTo>
                    <a:pt x="120" y="1"/>
                    <a:pt x="87" y="17"/>
                    <a:pt x="70" y="55"/>
                  </a:cubicBezTo>
                  <a:cubicBezTo>
                    <a:pt x="17" y="88"/>
                    <a:pt x="0" y="158"/>
                    <a:pt x="50" y="191"/>
                  </a:cubicBezTo>
                  <a:lnTo>
                    <a:pt x="136" y="191"/>
                  </a:lnTo>
                  <a:cubicBezTo>
                    <a:pt x="136" y="191"/>
                    <a:pt x="153" y="191"/>
                    <a:pt x="173" y="174"/>
                  </a:cubicBezTo>
                  <a:cubicBezTo>
                    <a:pt x="190" y="174"/>
                    <a:pt x="206" y="158"/>
                    <a:pt x="223" y="141"/>
                  </a:cubicBezTo>
                  <a:cubicBezTo>
                    <a:pt x="276" y="104"/>
                    <a:pt x="276" y="38"/>
                    <a:pt x="223" y="17"/>
                  </a:cubicBezTo>
                  <a:cubicBezTo>
                    <a:pt x="206" y="1"/>
                    <a:pt x="17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22"/>
            <p:cNvSpPr/>
            <p:nvPr/>
          </p:nvSpPr>
          <p:spPr>
            <a:xfrm>
              <a:off x="4683650" y="235147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50" y="55"/>
                    <a:pt x="34" y="71"/>
                    <a:pt x="17" y="104"/>
                  </a:cubicBezTo>
                  <a:cubicBezTo>
                    <a:pt x="1" y="158"/>
                    <a:pt x="34" y="207"/>
                    <a:pt x="83" y="207"/>
                  </a:cubicBezTo>
                  <a:cubicBezTo>
                    <a:pt x="120" y="207"/>
                    <a:pt x="137" y="191"/>
                    <a:pt x="153" y="191"/>
                  </a:cubicBezTo>
                  <a:cubicBezTo>
                    <a:pt x="186" y="174"/>
                    <a:pt x="223" y="141"/>
                    <a:pt x="240" y="104"/>
                  </a:cubicBezTo>
                  <a:cubicBezTo>
                    <a:pt x="256" y="55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22"/>
            <p:cNvSpPr/>
            <p:nvPr/>
          </p:nvSpPr>
          <p:spPr>
            <a:xfrm>
              <a:off x="4636750" y="23510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4"/>
                    <a:pt x="38" y="71"/>
                    <a:pt x="21" y="103"/>
                  </a:cubicBezTo>
                  <a:cubicBezTo>
                    <a:pt x="1" y="157"/>
                    <a:pt x="21" y="190"/>
                    <a:pt x="71" y="190"/>
                  </a:cubicBezTo>
                  <a:cubicBezTo>
                    <a:pt x="71" y="207"/>
                    <a:pt x="87" y="207"/>
                    <a:pt x="104" y="207"/>
                  </a:cubicBezTo>
                  <a:cubicBezTo>
                    <a:pt x="124" y="207"/>
                    <a:pt x="141" y="190"/>
                    <a:pt x="157" y="190"/>
                  </a:cubicBezTo>
                  <a:cubicBezTo>
                    <a:pt x="190" y="174"/>
                    <a:pt x="207" y="157"/>
                    <a:pt x="227" y="120"/>
                  </a:cubicBezTo>
                  <a:cubicBezTo>
                    <a:pt x="244" y="120"/>
                    <a:pt x="244" y="103"/>
                    <a:pt x="244" y="103"/>
                  </a:cubicBezTo>
                  <a:cubicBezTo>
                    <a:pt x="260" y="54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22"/>
            <p:cNvSpPr/>
            <p:nvPr/>
          </p:nvSpPr>
          <p:spPr>
            <a:xfrm>
              <a:off x="4688300" y="23296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87"/>
                    <a:pt x="21" y="104"/>
                  </a:cubicBezTo>
                  <a:cubicBezTo>
                    <a:pt x="0" y="137"/>
                    <a:pt x="21" y="170"/>
                    <a:pt x="37" y="191"/>
                  </a:cubicBezTo>
                  <a:cubicBezTo>
                    <a:pt x="54" y="191"/>
                    <a:pt x="70" y="207"/>
                    <a:pt x="87" y="207"/>
                  </a:cubicBezTo>
                  <a:cubicBezTo>
                    <a:pt x="103" y="207"/>
                    <a:pt x="140" y="207"/>
                    <a:pt x="157" y="191"/>
                  </a:cubicBezTo>
                  <a:cubicBezTo>
                    <a:pt x="190" y="170"/>
                    <a:pt x="227" y="137"/>
                    <a:pt x="243" y="104"/>
                  </a:cubicBezTo>
                  <a:lnTo>
                    <a:pt x="243" y="87"/>
                  </a:lnTo>
                  <a:cubicBezTo>
                    <a:pt x="260" y="50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22"/>
            <p:cNvSpPr/>
            <p:nvPr/>
          </p:nvSpPr>
          <p:spPr>
            <a:xfrm>
              <a:off x="4679725" y="2281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58" y="0"/>
                    <a:pt x="120" y="17"/>
                    <a:pt x="87" y="33"/>
                  </a:cubicBezTo>
                  <a:cubicBezTo>
                    <a:pt x="54" y="54"/>
                    <a:pt x="34" y="71"/>
                    <a:pt x="34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190"/>
                    <a:pt x="174" y="190"/>
                  </a:cubicBezTo>
                  <a:lnTo>
                    <a:pt x="191" y="174"/>
                  </a:lnTo>
                  <a:cubicBezTo>
                    <a:pt x="224" y="157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3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22"/>
            <p:cNvSpPr/>
            <p:nvPr/>
          </p:nvSpPr>
          <p:spPr>
            <a:xfrm>
              <a:off x="4683125" y="230685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5" y="0"/>
                  </a:moveTo>
                  <a:cubicBezTo>
                    <a:pt x="154" y="0"/>
                    <a:pt x="129" y="6"/>
                    <a:pt x="104" y="17"/>
                  </a:cubicBezTo>
                  <a:cubicBezTo>
                    <a:pt x="38" y="34"/>
                    <a:pt x="1" y="104"/>
                    <a:pt x="22" y="153"/>
                  </a:cubicBezTo>
                  <a:cubicBezTo>
                    <a:pt x="34" y="181"/>
                    <a:pt x="64" y="197"/>
                    <a:pt x="107" y="197"/>
                  </a:cubicBezTo>
                  <a:cubicBezTo>
                    <a:pt x="122" y="197"/>
                    <a:pt x="139" y="195"/>
                    <a:pt x="158" y="190"/>
                  </a:cubicBezTo>
                  <a:cubicBezTo>
                    <a:pt x="228" y="153"/>
                    <a:pt x="261" y="104"/>
                    <a:pt x="244" y="50"/>
                  </a:cubicBezTo>
                  <a:cubicBezTo>
                    <a:pt x="244" y="18"/>
                    <a:pt x="215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22"/>
            <p:cNvSpPr/>
            <p:nvPr/>
          </p:nvSpPr>
          <p:spPr>
            <a:xfrm>
              <a:off x="4778075" y="236322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8" y="1"/>
                  </a:moveTo>
                  <a:cubicBezTo>
                    <a:pt x="173" y="1"/>
                    <a:pt x="157" y="5"/>
                    <a:pt x="140" y="13"/>
                  </a:cubicBezTo>
                  <a:cubicBezTo>
                    <a:pt x="120" y="13"/>
                    <a:pt x="87" y="30"/>
                    <a:pt x="54" y="46"/>
                  </a:cubicBezTo>
                  <a:cubicBezTo>
                    <a:pt x="17" y="100"/>
                    <a:pt x="0" y="166"/>
                    <a:pt x="54" y="186"/>
                  </a:cubicBezTo>
                  <a:cubicBezTo>
                    <a:pt x="70" y="203"/>
                    <a:pt x="103" y="203"/>
                    <a:pt x="140" y="203"/>
                  </a:cubicBezTo>
                  <a:cubicBezTo>
                    <a:pt x="140" y="203"/>
                    <a:pt x="157" y="186"/>
                    <a:pt x="173" y="186"/>
                  </a:cubicBezTo>
                  <a:cubicBezTo>
                    <a:pt x="190" y="186"/>
                    <a:pt x="206" y="166"/>
                    <a:pt x="223" y="149"/>
                  </a:cubicBezTo>
                  <a:cubicBezTo>
                    <a:pt x="243" y="133"/>
                    <a:pt x="260" y="100"/>
                    <a:pt x="260" y="83"/>
                  </a:cubicBezTo>
                  <a:cubicBezTo>
                    <a:pt x="260" y="46"/>
                    <a:pt x="243" y="30"/>
                    <a:pt x="223" y="13"/>
                  </a:cubicBezTo>
                  <a:cubicBezTo>
                    <a:pt x="215" y="5"/>
                    <a:pt x="202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22"/>
            <p:cNvSpPr/>
            <p:nvPr/>
          </p:nvSpPr>
          <p:spPr>
            <a:xfrm>
              <a:off x="4824850" y="2305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1"/>
                  </a:moveTo>
                  <a:cubicBezTo>
                    <a:pt x="125" y="1"/>
                    <a:pt x="104" y="17"/>
                    <a:pt x="71" y="38"/>
                  </a:cubicBezTo>
                  <a:cubicBezTo>
                    <a:pt x="38" y="54"/>
                    <a:pt x="22" y="87"/>
                    <a:pt x="1" y="104"/>
                  </a:cubicBezTo>
                  <a:cubicBezTo>
                    <a:pt x="1" y="141"/>
                    <a:pt x="1" y="157"/>
                    <a:pt x="22" y="174"/>
                  </a:cubicBezTo>
                  <a:cubicBezTo>
                    <a:pt x="38" y="190"/>
                    <a:pt x="55" y="207"/>
                    <a:pt x="88" y="207"/>
                  </a:cubicBezTo>
                  <a:cubicBezTo>
                    <a:pt x="104" y="207"/>
                    <a:pt x="125" y="207"/>
                    <a:pt x="141" y="190"/>
                  </a:cubicBezTo>
                  <a:cubicBezTo>
                    <a:pt x="158" y="190"/>
                    <a:pt x="174" y="174"/>
                    <a:pt x="174" y="174"/>
                  </a:cubicBezTo>
                  <a:cubicBezTo>
                    <a:pt x="207" y="157"/>
                    <a:pt x="228" y="141"/>
                    <a:pt x="244" y="104"/>
                  </a:cubicBezTo>
                  <a:cubicBezTo>
                    <a:pt x="261" y="54"/>
                    <a:pt x="228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22"/>
            <p:cNvSpPr/>
            <p:nvPr/>
          </p:nvSpPr>
          <p:spPr>
            <a:xfrm>
              <a:off x="4831775" y="2280675"/>
              <a:ext cx="6000" cy="5000"/>
            </a:xfrm>
            <a:custGeom>
              <a:avLst/>
              <a:gdLst/>
              <a:ahLst/>
              <a:cxnLst/>
              <a:rect l="l" t="t" r="r" b="b"/>
              <a:pathLst>
                <a:path w="240" h="200" extrusionOk="0">
                  <a:moveTo>
                    <a:pt x="157" y="0"/>
                  </a:moveTo>
                  <a:cubicBezTo>
                    <a:pt x="136" y="0"/>
                    <a:pt x="120" y="0"/>
                    <a:pt x="103" y="17"/>
                  </a:cubicBezTo>
                  <a:cubicBezTo>
                    <a:pt x="33" y="50"/>
                    <a:pt x="0" y="104"/>
                    <a:pt x="0" y="153"/>
                  </a:cubicBezTo>
                  <a:cubicBezTo>
                    <a:pt x="11" y="188"/>
                    <a:pt x="44" y="200"/>
                    <a:pt x="84" y="200"/>
                  </a:cubicBezTo>
                  <a:cubicBezTo>
                    <a:pt x="107" y="200"/>
                    <a:pt x="132" y="196"/>
                    <a:pt x="157" y="190"/>
                  </a:cubicBezTo>
                  <a:cubicBezTo>
                    <a:pt x="173" y="170"/>
                    <a:pt x="190" y="170"/>
                    <a:pt x="190" y="153"/>
                  </a:cubicBezTo>
                  <a:cubicBezTo>
                    <a:pt x="223" y="120"/>
                    <a:pt x="239" y="87"/>
                    <a:pt x="239" y="50"/>
                  </a:cubicBez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22"/>
            <p:cNvSpPr/>
            <p:nvPr/>
          </p:nvSpPr>
          <p:spPr>
            <a:xfrm>
              <a:off x="4822850" y="2291800"/>
              <a:ext cx="6375" cy="4850"/>
            </a:xfrm>
            <a:custGeom>
              <a:avLst/>
              <a:gdLst/>
              <a:ahLst/>
              <a:cxnLst/>
              <a:rect l="l" t="t" r="r" b="b"/>
              <a:pathLst>
                <a:path w="255" h="194" extrusionOk="0">
                  <a:moveTo>
                    <a:pt x="168" y="1"/>
                  </a:moveTo>
                  <a:cubicBezTo>
                    <a:pt x="135" y="1"/>
                    <a:pt x="102" y="17"/>
                    <a:pt x="81" y="34"/>
                  </a:cubicBezTo>
                  <a:cubicBezTo>
                    <a:pt x="48" y="54"/>
                    <a:pt x="31" y="71"/>
                    <a:pt x="15" y="104"/>
                  </a:cubicBezTo>
                  <a:cubicBezTo>
                    <a:pt x="1" y="150"/>
                    <a:pt x="24" y="194"/>
                    <a:pt x="76" y="194"/>
                  </a:cubicBezTo>
                  <a:cubicBezTo>
                    <a:pt x="84" y="194"/>
                    <a:pt x="92" y="193"/>
                    <a:pt x="102" y="190"/>
                  </a:cubicBezTo>
                  <a:lnTo>
                    <a:pt x="151" y="190"/>
                  </a:lnTo>
                  <a:cubicBezTo>
                    <a:pt x="168" y="174"/>
                    <a:pt x="168" y="174"/>
                    <a:pt x="184" y="174"/>
                  </a:cubicBezTo>
                  <a:cubicBezTo>
                    <a:pt x="221" y="157"/>
                    <a:pt x="238" y="120"/>
                    <a:pt x="238" y="104"/>
                  </a:cubicBezTo>
                  <a:cubicBezTo>
                    <a:pt x="254" y="71"/>
                    <a:pt x="254" y="54"/>
                    <a:pt x="238" y="34"/>
                  </a:cubicBezTo>
                  <a:cubicBezTo>
                    <a:pt x="221" y="17"/>
                    <a:pt x="205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22"/>
            <p:cNvSpPr/>
            <p:nvPr/>
          </p:nvSpPr>
          <p:spPr>
            <a:xfrm>
              <a:off x="4832600" y="232665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03" y="206"/>
                    <a:pt x="140" y="186"/>
                    <a:pt x="157" y="186"/>
                  </a:cubicBezTo>
                  <a:cubicBezTo>
                    <a:pt x="157" y="186"/>
                    <a:pt x="173" y="169"/>
                    <a:pt x="190" y="169"/>
                  </a:cubicBezTo>
                  <a:cubicBezTo>
                    <a:pt x="206" y="153"/>
                    <a:pt x="227" y="120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22"/>
            <p:cNvSpPr/>
            <p:nvPr/>
          </p:nvSpPr>
          <p:spPr>
            <a:xfrm>
              <a:off x="4827025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83" y="0"/>
                  </a:moveTo>
                  <a:cubicBezTo>
                    <a:pt x="140" y="0"/>
                    <a:pt x="91" y="20"/>
                    <a:pt x="54" y="60"/>
                  </a:cubicBezTo>
                  <a:cubicBezTo>
                    <a:pt x="1" y="93"/>
                    <a:pt x="1" y="163"/>
                    <a:pt x="38" y="180"/>
                  </a:cubicBezTo>
                  <a:cubicBezTo>
                    <a:pt x="71" y="196"/>
                    <a:pt x="87" y="196"/>
                    <a:pt x="120" y="196"/>
                  </a:cubicBezTo>
                  <a:cubicBezTo>
                    <a:pt x="141" y="196"/>
                    <a:pt x="141" y="196"/>
                    <a:pt x="157" y="180"/>
                  </a:cubicBezTo>
                  <a:cubicBezTo>
                    <a:pt x="174" y="180"/>
                    <a:pt x="190" y="163"/>
                    <a:pt x="207" y="143"/>
                  </a:cubicBezTo>
                  <a:cubicBezTo>
                    <a:pt x="260" y="93"/>
                    <a:pt x="260" y="39"/>
                    <a:pt x="223" y="6"/>
                  </a:cubicBezTo>
                  <a:cubicBezTo>
                    <a:pt x="211" y="2"/>
                    <a:pt x="198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22"/>
            <p:cNvSpPr/>
            <p:nvPr/>
          </p:nvSpPr>
          <p:spPr>
            <a:xfrm>
              <a:off x="4822275" y="23493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87"/>
                    <a:pt x="21" y="103"/>
                  </a:cubicBezTo>
                  <a:cubicBezTo>
                    <a:pt x="1" y="157"/>
                    <a:pt x="21" y="190"/>
                    <a:pt x="71" y="206"/>
                  </a:cubicBezTo>
                  <a:lnTo>
                    <a:pt x="104" y="206"/>
                  </a:lnTo>
                  <a:cubicBezTo>
                    <a:pt x="125" y="206"/>
                    <a:pt x="141" y="206"/>
                    <a:pt x="158" y="190"/>
                  </a:cubicBezTo>
                  <a:cubicBezTo>
                    <a:pt x="191" y="173"/>
                    <a:pt x="228" y="157"/>
                    <a:pt x="244" y="141"/>
                  </a:cubicBezTo>
                  <a:lnTo>
                    <a:pt x="244" y="103"/>
                  </a:lnTo>
                  <a:cubicBezTo>
                    <a:pt x="261" y="54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22"/>
            <p:cNvSpPr/>
            <p:nvPr/>
          </p:nvSpPr>
          <p:spPr>
            <a:xfrm>
              <a:off x="4818050" y="233720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7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50" y="40"/>
                    <a:pt x="1" y="94"/>
                    <a:pt x="17" y="143"/>
                  </a:cubicBezTo>
                  <a:cubicBezTo>
                    <a:pt x="28" y="177"/>
                    <a:pt x="53" y="196"/>
                    <a:pt x="87" y="196"/>
                  </a:cubicBezTo>
                  <a:cubicBezTo>
                    <a:pt x="107" y="196"/>
                    <a:pt x="129" y="190"/>
                    <a:pt x="153" y="176"/>
                  </a:cubicBezTo>
                  <a:cubicBezTo>
                    <a:pt x="223" y="160"/>
                    <a:pt x="256" y="94"/>
                    <a:pt x="256" y="40"/>
                  </a:cubicBezTo>
                  <a:cubicBezTo>
                    <a:pt x="244" y="16"/>
                    <a:pt x="204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22"/>
            <p:cNvSpPr/>
            <p:nvPr/>
          </p:nvSpPr>
          <p:spPr>
            <a:xfrm>
              <a:off x="4830525" y="2270875"/>
              <a:ext cx="6000" cy="4900"/>
            </a:xfrm>
            <a:custGeom>
              <a:avLst/>
              <a:gdLst/>
              <a:ahLst/>
              <a:cxnLst/>
              <a:rect l="l" t="t" r="r" b="b"/>
              <a:pathLst>
                <a:path w="240" h="196" extrusionOk="0">
                  <a:moveTo>
                    <a:pt x="151" y="1"/>
                  </a:moveTo>
                  <a:cubicBezTo>
                    <a:pt x="132" y="1"/>
                    <a:pt x="110" y="5"/>
                    <a:pt x="83" y="13"/>
                  </a:cubicBezTo>
                  <a:cubicBezTo>
                    <a:pt x="50" y="30"/>
                    <a:pt x="17" y="67"/>
                    <a:pt x="1" y="100"/>
                  </a:cubicBezTo>
                  <a:lnTo>
                    <a:pt x="1" y="149"/>
                  </a:lnTo>
                  <a:cubicBezTo>
                    <a:pt x="11" y="184"/>
                    <a:pt x="36" y="196"/>
                    <a:pt x="70" y="196"/>
                  </a:cubicBezTo>
                  <a:cubicBezTo>
                    <a:pt x="89" y="196"/>
                    <a:pt x="112" y="192"/>
                    <a:pt x="137" y="186"/>
                  </a:cubicBezTo>
                  <a:cubicBezTo>
                    <a:pt x="207" y="149"/>
                    <a:pt x="240" y="100"/>
                    <a:pt x="223" y="46"/>
                  </a:cubicBezTo>
                  <a:cubicBezTo>
                    <a:pt x="223" y="30"/>
                    <a:pt x="223" y="30"/>
                    <a:pt x="207" y="13"/>
                  </a:cubicBezTo>
                  <a:cubicBezTo>
                    <a:pt x="188" y="5"/>
                    <a:pt x="171" y="1"/>
                    <a:pt x="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22"/>
            <p:cNvSpPr/>
            <p:nvPr/>
          </p:nvSpPr>
          <p:spPr>
            <a:xfrm>
              <a:off x="4814150" y="23742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87" y="33"/>
                  </a:cubicBezTo>
                  <a:cubicBezTo>
                    <a:pt x="54" y="54"/>
                    <a:pt x="37" y="70"/>
                    <a:pt x="17" y="103"/>
                  </a:cubicBezTo>
                  <a:cubicBezTo>
                    <a:pt x="0" y="157"/>
                    <a:pt x="37" y="206"/>
                    <a:pt x="103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23" y="157"/>
                    <a:pt x="243" y="120"/>
                    <a:pt x="243" y="103"/>
                  </a:cubicBezTo>
                  <a:cubicBezTo>
                    <a:pt x="260" y="70"/>
                    <a:pt x="260" y="54"/>
                    <a:pt x="243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22"/>
            <p:cNvSpPr/>
            <p:nvPr/>
          </p:nvSpPr>
          <p:spPr>
            <a:xfrm>
              <a:off x="4796100" y="24222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5" y="1"/>
                  </a:moveTo>
                  <a:cubicBezTo>
                    <a:pt x="140" y="1"/>
                    <a:pt x="122" y="3"/>
                    <a:pt x="104" y="7"/>
                  </a:cubicBezTo>
                  <a:cubicBezTo>
                    <a:pt x="38" y="40"/>
                    <a:pt x="1" y="111"/>
                    <a:pt x="17" y="144"/>
                  </a:cubicBezTo>
                  <a:cubicBezTo>
                    <a:pt x="17" y="177"/>
                    <a:pt x="45" y="197"/>
                    <a:pt x="84" y="197"/>
                  </a:cubicBezTo>
                  <a:cubicBezTo>
                    <a:pt x="106" y="197"/>
                    <a:pt x="132" y="190"/>
                    <a:pt x="157" y="177"/>
                  </a:cubicBezTo>
                  <a:cubicBezTo>
                    <a:pt x="223" y="160"/>
                    <a:pt x="260" y="94"/>
                    <a:pt x="244" y="40"/>
                  </a:cubicBezTo>
                  <a:cubicBezTo>
                    <a:pt x="229" y="16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22"/>
            <p:cNvSpPr/>
            <p:nvPr/>
          </p:nvSpPr>
          <p:spPr>
            <a:xfrm>
              <a:off x="4802600" y="2396225"/>
              <a:ext cx="6400" cy="4650"/>
            </a:xfrm>
            <a:custGeom>
              <a:avLst/>
              <a:gdLst/>
              <a:ahLst/>
              <a:cxnLst/>
              <a:rect l="l" t="t" r="r" b="b"/>
              <a:pathLst>
                <a:path w="256" h="186" extrusionOk="0">
                  <a:moveTo>
                    <a:pt x="169" y="0"/>
                  </a:moveTo>
                  <a:cubicBezTo>
                    <a:pt x="120" y="0"/>
                    <a:pt x="50" y="33"/>
                    <a:pt x="33" y="103"/>
                  </a:cubicBezTo>
                  <a:cubicBezTo>
                    <a:pt x="0" y="153"/>
                    <a:pt x="33" y="186"/>
                    <a:pt x="103" y="186"/>
                  </a:cubicBezTo>
                  <a:lnTo>
                    <a:pt x="169" y="186"/>
                  </a:lnTo>
                  <a:cubicBezTo>
                    <a:pt x="169" y="169"/>
                    <a:pt x="190" y="169"/>
                    <a:pt x="190" y="169"/>
                  </a:cubicBezTo>
                  <a:cubicBezTo>
                    <a:pt x="223" y="153"/>
                    <a:pt x="240" y="120"/>
                    <a:pt x="256" y="103"/>
                  </a:cubicBezTo>
                  <a:cubicBezTo>
                    <a:pt x="256" y="66"/>
                    <a:pt x="256" y="50"/>
                    <a:pt x="240" y="17"/>
                  </a:cubicBezTo>
                  <a:cubicBezTo>
                    <a:pt x="223" y="0"/>
                    <a:pt x="207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22"/>
            <p:cNvSpPr/>
            <p:nvPr/>
          </p:nvSpPr>
          <p:spPr>
            <a:xfrm>
              <a:off x="4803425" y="23849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6" y="1"/>
                    <a:pt x="103" y="1"/>
                    <a:pt x="70" y="17"/>
                  </a:cubicBezTo>
                  <a:cubicBezTo>
                    <a:pt x="54" y="38"/>
                    <a:pt x="33" y="71"/>
                    <a:pt x="17" y="87"/>
                  </a:cubicBezTo>
                  <a:cubicBezTo>
                    <a:pt x="0" y="141"/>
                    <a:pt x="33" y="191"/>
                    <a:pt x="87" y="191"/>
                  </a:cubicBezTo>
                  <a:cubicBezTo>
                    <a:pt x="120" y="191"/>
                    <a:pt x="136" y="191"/>
                    <a:pt x="157" y="174"/>
                  </a:cubicBezTo>
                  <a:cubicBezTo>
                    <a:pt x="174" y="174"/>
                    <a:pt x="174" y="174"/>
                    <a:pt x="190" y="158"/>
                  </a:cubicBezTo>
                  <a:cubicBezTo>
                    <a:pt x="207" y="141"/>
                    <a:pt x="239" y="120"/>
                    <a:pt x="239" y="87"/>
                  </a:cubicBezTo>
                  <a:cubicBezTo>
                    <a:pt x="260" y="71"/>
                    <a:pt x="260" y="38"/>
                    <a:pt x="239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22"/>
            <p:cNvSpPr/>
            <p:nvPr/>
          </p:nvSpPr>
          <p:spPr>
            <a:xfrm>
              <a:off x="4808975" y="2362725"/>
              <a:ext cx="6950" cy="4650"/>
            </a:xfrm>
            <a:custGeom>
              <a:avLst/>
              <a:gdLst/>
              <a:ahLst/>
              <a:cxnLst/>
              <a:rect l="l" t="t" r="r" b="b"/>
              <a:pathLst>
                <a:path w="278" h="186" extrusionOk="0">
                  <a:moveTo>
                    <a:pt x="174" y="0"/>
                  </a:moveTo>
                  <a:cubicBezTo>
                    <a:pt x="141" y="0"/>
                    <a:pt x="121" y="0"/>
                    <a:pt x="88" y="17"/>
                  </a:cubicBezTo>
                  <a:cubicBezTo>
                    <a:pt x="55" y="33"/>
                    <a:pt x="38" y="66"/>
                    <a:pt x="17" y="83"/>
                  </a:cubicBezTo>
                  <a:cubicBezTo>
                    <a:pt x="1" y="153"/>
                    <a:pt x="38" y="186"/>
                    <a:pt x="104" y="186"/>
                  </a:cubicBezTo>
                  <a:cubicBezTo>
                    <a:pt x="121" y="186"/>
                    <a:pt x="141" y="186"/>
                    <a:pt x="158" y="169"/>
                  </a:cubicBezTo>
                  <a:cubicBezTo>
                    <a:pt x="174" y="169"/>
                    <a:pt x="191" y="169"/>
                    <a:pt x="191" y="153"/>
                  </a:cubicBezTo>
                  <a:cubicBezTo>
                    <a:pt x="224" y="136"/>
                    <a:pt x="244" y="120"/>
                    <a:pt x="261" y="83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22"/>
            <p:cNvSpPr/>
            <p:nvPr/>
          </p:nvSpPr>
          <p:spPr>
            <a:xfrm>
              <a:off x="4806400" y="24101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9" y="1"/>
                  </a:moveTo>
                  <a:cubicBezTo>
                    <a:pt x="142" y="1"/>
                    <a:pt x="123" y="3"/>
                    <a:pt x="104" y="7"/>
                  </a:cubicBezTo>
                  <a:cubicBezTo>
                    <a:pt x="55" y="40"/>
                    <a:pt x="1" y="94"/>
                    <a:pt x="17" y="143"/>
                  </a:cubicBezTo>
                  <a:cubicBezTo>
                    <a:pt x="31" y="178"/>
                    <a:pt x="64" y="197"/>
                    <a:pt x="99" y="197"/>
                  </a:cubicBezTo>
                  <a:cubicBezTo>
                    <a:pt x="119" y="197"/>
                    <a:pt x="139" y="192"/>
                    <a:pt x="158" y="180"/>
                  </a:cubicBezTo>
                  <a:cubicBezTo>
                    <a:pt x="224" y="164"/>
                    <a:pt x="261" y="94"/>
                    <a:pt x="261" y="40"/>
                  </a:cubicBezTo>
                  <a:cubicBezTo>
                    <a:pt x="249" y="16"/>
                    <a:pt x="208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22"/>
            <p:cNvSpPr/>
            <p:nvPr/>
          </p:nvSpPr>
          <p:spPr>
            <a:xfrm>
              <a:off x="4835175" y="2293150"/>
              <a:ext cx="6500" cy="4725"/>
            </a:xfrm>
            <a:custGeom>
              <a:avLst/>
              <a:gdLst/>
              <a:ahLst/>
              <a:cxnLst/>
              <a:rect l="l" t="t" r="r" b="b"/>
              <a:pathLst>
                <a:path w="260" h="189" extrusionOk="0">
                  <a:moveTo>
                    <a:pt x="103" y="0"/>
                  </a:moveTo>
                  <a:cubicBezTo>
                    <a:pt x="37" y="33"/>
                    <a:pt x="0" y="103"/>
                    <a:pt x="21" y="136"/>
                  </a:cubicBezTo>
                  <a:cubicBezTo>
                    <a:pt x="21" y="168"/>
                    <a:pt x="48" y="188"/>
                    <a:pt x="87" y="188"/>
                  </a:cubicBezTo>
                  <a:cubicBezTo>
                    <a:pt x="108" y="188"/>
                    <a:pt x="132" y="182"/>
                    <a:pt x="157" y="169"/>
                  </a:cubicBezTo>
                  <a:cubicBezTo>
                    <a:pt x="173" y="169"/>
                    <a:pt x="190" y="153"/>
                    <a:pt x="206" y="136"/>
                  </a:cubicBezTo>
                  <a:cubicBezTo>
                    <a:pt x="243" y="120"/>
                    <a:pt x="260" y="66"/>
                    <a:pt x="243" y="33"/>
                  </a:cubicBezTo>
                  <a:cubicBezTo>
                    <a:pt x="243" y="17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22"/>
            <p:cNvSpPr/>
            <p:nvPr/>
          </p:nvSpPr>
          <p:spPr>
            <a:xfrm>
              <a:off x="4783225" y="23746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37" y="54"/>
                    <a:pt x="17" y="71"/>
                    <a:pt x="17" y="104"/>
                  </a:cubicBezTo>
                  <a:cubicBezTo>
                    <a:pt x="0" y="120"/>
                    <a:pt x="0" y="157"/>
                    <a:pt x="17" y="174"/>
                  </a:cubicBezTo>
                  <a:cubicBezTo>
                    <a:pt x="37" y="190"/>
                    <a:pt x="54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lnTo>
                    <a:pt x="173" y="174"/>
                  </a:lnTo>
                  <a:cubicBezTo>
                    <a:pt x="206" y="141"/>
                    <a:pt x="223" y="120"/>
                    <a:pt x="244" y="87"/>
                  </a:cubicBezTo>
                  <a:cubicBezTo>
                    <a:pt x="260" y="38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22"/>
            <p:cNvSpPr/>
            <p:nvPr/>
          </p:nvSpPr>
          <p:spPr>
            <a:xfrm>
              <a:off x="4791350" y="23635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8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38" y="50"/>
                    <a:pt x="22" y="87"/>
                    <a:pt x="22" y="103"/>
                  </a:cubicBezTo>
                  <a:cubicBezTo>
                    <a:pt x="1" y="136"/>
                    <a:pt x="1" y="173"/>
                    <a:pt x="38" y="190"/>
                  </a:cubicBezTo>
                  <a:cubicBezTo>
                    <a:pt x="38" y="190"/>
                    <a:pt x="71" y="206"/>
                    <a:pt x="88" y="206"/>
                  </a:cubicBezTo>
                  <a:cubicBezTo>
                    <a:pt x="104" y="206"/>
                    <a:pt x="125" y="190"/>
                    <a:pt x="158" y="190"/>
                  </a:cubicBezTo>
                  <a:cubicBezTo>
                    <a:pt x="191" y="173"/>
                    <a:pt x="228" y="136"/>
                    <a:pt x="244" y="103"/>
                  </a:cubicBezTo>
                  <a:lnTo>
                    <a:pt x="244" y="87"/>
                  </a:ln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22"/>
            <p:cNvSpPr/>
            <p:nvPr/>
          </p:nvSpPr>
          <p:spPr>
            <a:xfrm>
              <a:off x="4786725" y="2385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53" y="0"/>
                  </a:moveTo>
                  <a:cubicBezTo>
                    <a:pt x="137" y="0"/>
                    <a:pt x="104" y="21"/>
                    <a:pt x="66" y="37"/>
                  </a:cubicBezTo>
                  <a:cubicBezTo>
                    <a:pt x="50" y="54"/>
                    <a:pt x="17" y="70"/>
                    <a:pt x="17" y="103"/>
                  </a:cubicBezTo>
                  <a:cubicBezTo>
                    <a:pt x="0" y="157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4"/>
                    <a:pt x="223" y="141"/>
                    <a:pt x="240" y="103"/>
                  </a:cubicBezTo>
                  <a:cubicBezTo>
                    <a:pt x="256" y="37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22"/>
            <p:cNvSpPr/>
            <p:nvPr/>
          </p:nvSpPr>
          <p:spPr>
            <a:xfrm>
              <a:off x="4772900" y="23978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21" y="0"/>
                    <a:pt x="104" y="17"/>
                  </a:cubicBezTo>
                  <a:cubicBezTo>
                    <a:pt x="38" y="37"/>
                    <a:pt x="1" y="103"/>
                    <a:pt x="17" y="140"/>
                  </a:cubicBezTo>
                  <a:cubicBezTo>
                    <a:pt x="31" y="172"/>
                    <a:pt x="56" y="191"/>
                    <a:pt x="91" y="191"/>
                  </a:cubicBezTo>
                  <a:cubicBezTo>
                    <a:pt x="111" y="191"/>
                    <a:pt x="133" y="185"/>
                    <a:pt x="158" y="173"/>
                  </a:cubicBezTo>
                  <a:cubicBezTo>
                    <a:pt x="174" y="173"/>
                    <a:pt x="191" y="157"/>
                    <a:pt x="207" y="157"/>
                  </a:cubicBezTo>
                  <a:cubicBezTo>
                    <a:pt x="244" y="120"/>
                    <a:pt x="261" y="87"/>
                    <a:pt x="244" y="54"/>
                  </a:cubicBezTo>
                  <a:cubicBezTo>
                    <a:pt x="244" y="17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22"/>
            <p:cNvSpPr/>
            <p:nvPr/>
          </p:nvSpPr>
          <p:spPr>
            <a:xfrm>
              <a:off x="4791875" y="235132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53" y="1"/>
                  </a:moveTo>
                  <a:cubicBezTo>
                    <a:pt x="138" y="1"/>
                    <a:pt x="121" y="3"/>
                    <a:pt x="104" y="7"/>
                  </a:cubicBezTo>
                  <a:cubicBezTo>
                    <a:pt x="34" y="44"/>
                    <a:pt x="1" y="110"/>
                    <a:pt x="17" y="147"/>
                  </a:cubicBezTo>
                  <a:cubicBezTo>
                    <a:pt x="17" y="179"/>
                    <a:pt x="45" y="197"/>
                    <a:pt x="83" y="197"/>
                  </a:cubicBezTo>
                  <a:cubicBezTo>
                    <a:pt x="104" y="197"/>
                    <a:pt x="128" y="192"/>
                    <a:pt x="153" y="180"/>
                  </a:cubicBezTo>
                  <a:cubicBezTo>
                    <a:pt x="223" y="164"/>
                    <a:pt x="256" y="93"/>
                    <a:pt x="240" y="44"/>
                  </a:cubicBezTo>
                  <a:cubicBezTo>
                    <a:pt x="228" y="17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22"/>
            <p:cNvSpPr/>
            <p:nvPr/>
          </p:nvSpPr>
          <p:spPr>
            <a:xfrm>
              <a:off x="4798675" y="2374375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4" y="0"/>
                  </a:moveTo>
                  <a:cubicBezTo>
                    <a:pt x="161" y="0"/>
                    <a:pt x="149" y="4"/>
                    <a:pt x="141" y="13"/>
                  </a:cubicBezTo>
                  <a:cubicBezTo>
                    <a:pt x="104" y="13"/>
                    <a:pt x="71" y="29"/>
                    <a:pt x="54" y="50"/>
                  </a:cubicBezTo>
                  <a:cubicBezTo>
                    <a:pt x="1" y="99"/>
                    <a:pt x="1" y="169"/>
                    <a:pt x="38" y="186"/>
                  </a:cubicBezTo>
                  <a:cubicBezTo>
                    <a:pt x="54" y="202"/>
                    <a:pt x="87" y="202"/>
                    <a:pt x="120" y="202"/>
                  </a:cubicBezTo>
                  <a:cubicBezTo>
                    <a:pt x="141" y="202"/>
                    <a:pt x="141" y="186"/>
                    <a:pt x="157" y="186"/>
                  </a:cubicBezTo>
                  <a:cubicBezTo>
                    <a:pt x="174" y="186"/>
                    <a:pt x="190" y="169"/>
                    <a:pt x="207" y="153"/>
                  </a:cubicBezTo>
                  <a:cubicBezTo>
                    <a:pt x="223" y="132"/>
                    <a:pt x="244" y="99"/>
                    <a:pt x="244" y="83"/>
                  </a:cubicBezTo>
                  <a:cubicBezTo>
                    <a:pt x="244" y="50"/>
                    <a:pt x="244" y="29"/>
                    <a:pt x="207" y="13"/>
                  </a:cubicBezTo>
                  <a:cubicBezTo>
                    <a:pt x="199" y="4"/>
                    <a:pt x="186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22"/>
            <p:cNvSpPr/>
            <p:nvPr/>
          </p:nvSpPr>
          <p:spPr>
            <a:xfrm>
              <a:off x="4782400" y="23266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0"/>
                    <a:pt x="17" y="103"/>
                  </a:cubicBezTo>
                  <a:cubicBezTo>
                    <a:pt x="0" y="153"/>
                    <a:pt x="33" y="206"/>
                    <a:pt x="87" y="206"/>
                  </a:cubicBezTo>
                  <a:cubicBezTo>
                    <a:pt x="120" y="206"/>
                    <a:pt x="136" y="206"/>
                    <a:pt x="153" y="186"/>
                  </a:cubicBezTo>
                  <a:cubicBezTo>
                    <a:pt x="173" y="186"/>
                    <a:pt x="173" y="169"/>
                    <a:pt x="190" y="169"/>
                  </a:cubicBezTo>
                  <a:cubicBezTo>
                    <a:pt x="206" y="153"/>
                    <a:pt x="239" y="136"/>
                    <a:pt x="239" y="103"/>
                  </a:cubicBezTo>
                  <a:cubicBezTo>
                    <a:pt x="256" y="66"/>
                    <a:pt x="256" y="50"/>
                    <a:pt x="239" y="33"/>
                  </a:cubicBezTo>
                  <a:cubicBezTo>
                    <a:pt x="22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22"/>
            <p:cNvSpPr/>
            <p:nvPr/>
          </p:nvSpPr>
          <p:spPr>
            <a:xfrm>
              <a:off x="4786200" y="23407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4"/>
                    <a:pt x="1" y="104"/>
                    <a:pt x="21" y="158"/>
                  </a:cubicBezTo>
                  <a:cubicBezTo>
                    <a:pt x="21" y="182"/>
                    <a:pt x="57" y="197"/>
                    <a:pt x="103" y="197"/>
                  </a:cubicBezTo>
                  <a:cubicBezTo>
                    <a:pt x="120" y="197"/>
                    <a:pt x="139" y="195"/>
                    <a:pt x="158" y="191"/>
                  </a:cubicBezTo>
                  <a:cubicBezTo>
                    <a:pt x="228" y="158"/>
                    <a:pt x="261" y="88"/>
                    <a:pt x="244" y="55"/>
                  </a:cubicBezTo>
                  <a:cubicBezTo>
                    <a:pt x="233" y="20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22"/>
            <p:cNvSpPr/>
            <p:nvPr/>
          </p:nvSpPr>
          <p:spPr>
            <a:xfrm>
              <a:off x="4812500" y="23023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0"/>
                  </a:moveTo>
                  <a:cubicBezTo>
                    <a:pt x="117" y="0"/>
                    <a:pt x="70" y="16"/>
                    <a:pt x="33" y="44"/>
                  </a:cubicBezTo>
                  <a:cubicBezTo>
                    <a:pt x="17" y="77"/>
                    <a:pt x="0" y="93"/>
                    <a:pt x="0" y="126"/>
                  </a:cubicBezTo>
                  <a:cubicBezTo>
                    <a:pt x="0" y="147"/>
                    <a:pt x="0" y="180"/>
                    <a:pt x="33" y="180"/>
                  </a:cubicBezTo>
                  <a:cubicBezTo>
                    <a:pt x="50" y="196"/>
                    <a:pt x="83" y="196"/>
                    <a:pt x="103" y="196"/>
                  </a:cubicBezTo>
                  <a:cubicBezTo>
                    <a:pt x="120" y="196"/>
                    <a:pt x="136" y="180"/>
                    <a:pt x="136" y="180"/>
                  </a:cubicBezTo>
                  <a:cubicBezTo>
                    <a:pt x="153" y="180"/>
                    <a:pt x="169" y="163"/>
                    <a:pt x="186" y="147"/>
                  </a:cubicBezTo>
                  <a:cubicBezTo>
                    <a:pt x="239" y="93"/>
                    <a:pt x="239" y="44"/>
                    <a:pt x="206" y="7"/>
                  </a:cubicBezTo>
                  <a:cubicBezTo>
                    <a:pt x="192" y="2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22"/>
            <p:cNvSpPr/>
            <p:nvPr/>
          </p:nvSpPr>
          <p:spPr>
            <a:xfrm>
              <a:off x="4811150" y="232855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57" y="0"/>
                  </a:moveTo>
                  <a:cubicBezTo>
                    <a:pt x="140" y="0"/>
                    <a:pt x="122" y="2"/>
                    <a:pt x="104" y="7"/>
                  </a:cubicBezTo>
                  <a:cubicBezTo>
                    <a:pt x="54" y="44"/>
                    <a:pt x="1" y="93"/>
                    <a:pt x="17" y="147"/>
                  </a:cubicBezTo>
                  <a:cubicBezTo>
                    <a:pt x="28" y="179"/>
                    <a:pt x="61" y="197"/>
                    <a:pt x="97" y="197"/>
                  </a:cubicBezTo>
                  <a:cubicBezTo>
                    <a:pt x="117" y="197"/>
                    <a:pt x="138" y="192"/>
                    <a:pt x="157" y="180"/>
                  </a:cubicBezTo>
                  <a:cubicBezTo>
                    <a:pt x="223" y="163"/>
                    <a:pt x="260" y="93"/>
                    <a:pt x="260" y="44"/>
                  </a:cubicBezTo>
                  <a:cubicBezTo>
                    <a:pt x="245" y="17"/>
                    <a:pt x="205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22"/>
            <p:cNvSpPr/>
            <p:nvPr/>
          </p:nvSpPr>
          <p:spPr>
            <a:xfrm>
              <a:off x="4817650" y="2281500"/>
              <a:ext cx="6400" cy="5075"/>
            </a:xfrm>
            <a:custGeom>
              <a:avLst/>
              <a:gdLst/>
              <a:ahLst/>
              <a:cxnLst/>
              <a:rect l="l" t="t" r="r" b="b"/>
              <a:pathLst>
                <a:path w="256" h="203" extrusionOk="0">
                  <a:moveTo>
                    <a:pt x="136" y="0"/>
                  </a:moveTo>
                  <a:cubicBezTo>
                    <a:pt x="103" y="17"/>
                    <a:pt x="83" y="33"/>
                    <a:pt x="50" y="54"/>
                  </a:cubicBezTo>
                  <a:cubicBezTo>
                    <a:pt x="0" y="104"/>
                    <a:pt x="0" y="157"/>
                    <a:pt x="50" y="190"/>
                  </a:cubicBezTo>
                  <a:cubicBezTo>
                    <a:pt x="58" y="198"/>
                    <a:pt x="71" y="202"/>
                    <a:pt x="87" y="202"/>
                  </a:cubicBezTo>
                  <a:cubicBezTo>
                    <a:pt x="102" y="202"/>
                    <a:pt x="120" y="198"/>
                    <a:pt x="136" y="190"/>
                  </a:cubicBezTo>
                  <a:lnTo>
                    <a:pt x="153" y="190"/>
                  </a:lnTo>
                  <a:cubicBezTo>
                    <a:pt x="186" y="174"/>
                    <a:pt x="206" y="174"/>
                    <a:pt x="223" y="157"/>
                  </a:cubicBezTo>
                  <a:cubicBezTo>
                    <a:pt x="239" y="120"/>
                    <a:pt x="256" y="104"/>
                    <a:pt x="256" y="71"/>
                  </a:cubicBezTo>
                  <a:cubicBezTo>
                    <a:pt x="256" y="54"/>
                    <a:pt x="239" y="33"/>
                    <a:pt x="223" y="17"/>
                  </a:cubicBezTo>
                  <a:cubicBezTo>
                    <a:pt x="206" y="0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22"/>
            <p:cNvSpPr/>
            <p:nvPr/>
          </p:nvSpPr>
          <p:spPr>
            <a:xfrm>
              <a:off x="4806000" y="2351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36" y="1"/>
                  </a:moveTo>
                  <a:cubicBezTo>
                    <a:pt x="104" y="17"/>
                    <a:pt x="71" y="38"/>
                    <a:pt x="54" y="55"/>
                  </a:cubicBezTo>
                  <a:cubicBezTo>
                    <a:pt x="0" y="104"/>
                    <a:pt x="0" y="158"/>
                    <a:pt x="54" y="191"/>
                  </a:cubicBezTo>
                  <a:cubicBezTo>
                    <a:pt x="65" y="191"/>
                    <a:pt x="76" y="198"/>
                    <a:pt x="92" y="198"/>
                  </a:cubicBezTo>
                  <a:cubicBezTo>
                    <a:pt x="100" y="198"/>
                    <a:pt x="109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0" y="104"/>
                    <a:pt x="260" y="38"/>
                    <a:pt x="223" y="17"/>
                  </a:cubicBezTo>
                  <a:cubicBezTo>
                    <a:pt x="207" y="1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22"/>
            <p:cNvSpPr/>
            <p:nvPr/>
          </p:nvSpPr>
          <p:spPr>
            <a:xfrm>
              <a:off x="4801675" y="2339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69"/>
                    <a:pt x="190" y="169"/>
                  </a:cubicBezTo>
                  <a:cubicBezTo>
                    <a:pt x="206" y="153"/>
                    <a:pt x="244" y="120"/>
                    <a:pt x="244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22"/>
            <p:cNvSpPr/>
            <p:nvPr/>
          </p:nvSpPr>
          <p:spPr>
            <a:xfrm>
              <a:off x="4804750" y="22922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4" y="0"/>
                  </a:moveTo>
                  <a:cubicBezTo>
                    <a:pt x="121" y="0"/>
                    <a:pt x="83" y="17"/>
                    <a:pt x="67" y="37"/>
                  </a:cubicBezTo>
                  <a:cubicBezTo>
                    <a:pt x="34" y="54"/>
                    <a:pt x="17" y="87"/>
                    <a:pt x="1" y="103"/>
                  </a:cubicBezTo>
                  <a:cubicBezTo>
                    <a:pt x="1" y="140"/>
                    <a:pt x="1" y="157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1" y="190"/>
                    <a:pt x="137" y="190"/>
                  </a:cubicBezTo>
                  <a:cubicBezTo>
                    <a:pt x="154" y="190"/>
                    <a:pt x="170" y="173"/>
                    <a:pt x="170" y="173"/>
                  </a:cubicBezTo>
                  <a:cubicBezTo>
                    <a:pt x="207" y="157"/>
                    <a:pt x="224" y="140"/>
                    <a:pt x="240" y="103"/>
                  </a:cubicBezTo>
                  <a:cubicBezTo>
                    <a:pt x="257" y="54"/>
                    <a:pt x="224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22"/>
            <p:cNvSpPr/>
            <p:nvPr/>
          </p:nvSpPr>
          <p:spPr>
            <a:xfrm>
              <a:off x="4558625" y="2354500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70" y="0"/>
                  </a:moveTo>
                  <a:cubicBezTo>
                    <a:pt x="132" y="0"/>
                    <a:pt x="85" y="19"/>
                    <a:pt x="54" y="53"/>
                  </a:cubicBezTo>
                  <a:cubicBezTo>
                    <a:pt x="17" y="103"/>
                    <a:pt x="0" y="156"/>
                    <a:pt x="54" y="189"/>
                  </a:cubicBezTo>
                  <a:cubicBezTo>
                    <a:pt x="65" y="189"/>
                    <a:pt x="83" y="196"/>
                    <a:pt x="104" y="196"/>
                  </a:cubicBezTo>
                  <a:cubicBezTo>
                    <a:pt x="115" y="196"/>
                    <a:pt x="126" y="195"/>
                    <a:pt x="137" y="189"/>
                  </a:cubicBezTo>
                  <a:lnTo>
                    <a:pt x="174" y="189"/>
                  </a:lnTo>
                  <a:cubicBezTo>
                    <a:pt x="190" y="173"/>
                    <a:pt x="207" y="156"/>
                    <a:pt x="223" y="156"/>
                  </a:cubicBezTo>
                  <a:cubicBezTo>
                    <a:pt x="277" y="103"/>
                    <a:pt x="277" y="37"/>
                    <a:pt x="223" y="20"/>
                  </a:cubicBezTo>
                  <a:cubicBezTo>
                    <a:pt x="211" y="6"/>
                    <a:pt x="192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22"/>
            <p:cNvSpPr/>
            <p:nvPr/>
          </p:nvSpPr>
          <p:spPr>
            <a:xfrm>
              <a:off x="4493800" y="2294375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4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190"/>
                    <a:pt x="153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23" y="157"/>
                    <a:pt x="239" y="120"/>
                    <a:pt x="239" y="104"/>
                  </a:cubicBezTo>
                  <a:cubicBezTo>
                    <a:pt x="256" y="71"/>
                    <a:pt x="256" y="54"/>
                    <a:pt x="239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22"/>
            <p:cNvSpPr/>
            <p:nvPr/>
          </p:nvSpPr>
          <p:spPr>
            <a:xfrm>
              <a:off x="4497600" y="23085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0"/>
                  </a:moveTo>
                  <a:cubicBezTo>
                    <a:pt x="151" y="0"/>
                    <a:pt x="128" y="6"/>
                    <a:pt x="104" y="19"/>
                  </a:cubicBezTo>
                  <a:cubicBezTo>
                    <a:pt x="38" y="36"/>
                    <a:pt x="1" y="106"/>
                    <a:pt x="21" y="139"/>
                  </a:cubicBezTo>
                  <a:cubicBezTo>
                    <a:pt x="32" y="171"/>
                    <a:pt x="57" y="191"/>
                    <a:pt x="91" y="191"/>
                  </a:cubicBezTo>
                  <a:cubicBezTo>
                    <a:pt x="111" y="191"/>
                    <a:pt x="133" y="185"/>
                    <a:pt x="157" y="172"/>
                  </a:cubicBezTo>
                  <a:cubicBezTo>
                    <a:pt x="227" y="155"/>
                    <a:pt x="260" y="85"/>
                    <a:pt x="244" y="52"/>
                  </a:cubicBezTo>
                  <a:cubicBezTo>
                    <a:pt x="233" y="20"/>
                    <a:pt x="207" y="0"/>
                    <a:pt x="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22"/>
            <p:cNvSpPr/>
            <p:nvPr/>
          </p:nvSpPr>
          <p:spPr>
            <a:xfrm>
              <a:off x="4503275" y="23191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33" y="40"/>
                    <a:pt x="0" y="93"/>
                    <a:pt x="17" y="143"/>
                  </a:cubicBezTo>
                  <a:cubicBezTo>
                    <a:pt x="27" y="177"/>
                    <a:pt x="51" y="196"/>
                    <a:pt x="85" y="196"/>
                  </a:cubicBezTo>
                  <a:cubicBezTo>
                    <a:pt x="104" y="196"/>
                    <a:pt x="127" y="189"/>
                    <a:pt x="153" y="176"/>
                  </a:cubicBezTo>
                  <a:cubicBezTo>
                    <a:pt x="223" y="159"/>
                    <a:pt x="256" y="93"/>
                    <a:pt x="240" y="40"/>
                  </a:cubicBezTo>
                  <a:cubicBezTo>
                    <a:pt x="240" y="15"/>
                    <a:pt x="202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22"/>
            <p:cNvSpPr/>
            <p:nvPr/>
          </p:nvSpPr>
          <p:spPr>
            <a:xfrm>
              <a:off x="4489475" y="2330975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90" y="0"/>
                  </a:moveTo>
                  <a:cubicBezTo>
                    <a:pt x="177" y="0"/>
                    <a:pt x="165" y="5"/>
                    <a:pt x="157" y="13"/>
                  </a:cubicBezTo>
                  <a:cubicBezTo>
                    <a:pt x="120" y="13"/>
                    <a:pt x="87" y="33"/>
                    <a:pt x="70" y="50"/>
                  </a:cubicBezTo>
                  <a:cubicBezTo>
                    <a:pt x="16" y="99"/>
                    <a:pt x="0" y="169"/>
                    <a:pt x="54" y="186"/>
                  </a:cubicBezTo>
                  <a:cubicBezTo>
                    <a:pt x="70" y="202"/>
                    <a:pt x="103" y="202"/>
                    <a:pt x="140" y="202"/>
                  </a:cubicBezTo>
                  <a:cubicBezTo>
                    <a:pt x="140" y="186"/>
                    <a:pt x="157" y="186"/>
                    <a:pt x="173" y="186"/>
                  </a:cubicBezTo>
                  <a:cubicBezTo>
                    <a:pt x="190" y="169"/>
                    <a:pt x="206" y="169"/>
                    <a:pt x="223" y="153"/>
                  </a:cubicBezTo>
                  <a:cubicBezTo>
                    <a:pt x="243" y="137"/>
                    <a:pt x="260" y="99"/>
                    <a:pt x="260" y="83"/>
                  </a:cubicBezTo>
                  <a:cubicBezTo>
                    <a:pt x="260" y="50"/>
                    <a:pt x="260" y="33"/>
                    <a:pt x="223" y="13"/>
                  </a:cubicBezTo>
                  <a:cubicBezTo>
                    <a:pt x="214" y="5"/>
                    <a:pt x="202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22"/>
            <p:cNvSpPr/>
            <p:nvPr/>
          </p:nvSpPr>
          <p:spPr>
            <a:xfrm>
              <a:off x="4507500" y="229612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57" y="1"/>
                    <a:pt x="120" y="17"/>
                    <a:pt x="87" y="34"/>
                  </a:cubicBezTo>
                  <a:cubicBezTo>
                    <a:pt x="54" y="50"/>
                    <a:pt x="38" y="87"/>
                    <a:pt x="38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1"/>
                  </a:cubicBezTo>
                  <a:lnTo>
                    <a:pt x="190" y="170"/>
                  </a:lnTo>
                  <a:cubicBezTo>
                    <a:pt x="223" y="153"/>
                    <a:pt x="244" y="137"/>
                    <a:pt x="260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22"/>
            <p:cNvSpPr/>
            <p:nvPr/>
          </p:nvSpPr>
          <p:spPr>
            <a:xfrm>
              <a:off x="4484725" y="2306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3" y="0"/>
                    <a:pt x="87" y="17"/>
                  </a:cubicBezTo>
                  <a:cubicBezTo>
                    <a:pt x="54" y="33"/>
                    <a:pt x="37" y="66"/>
                    <a:pt x="21" y="87"/>
                  </a:cubicBezTo>
                  <a:cubicBezTo>
                    <a:pt x="0" y="153"/>
                    <a:pt x="37" y="190"/>
                    <a:pt x="103" y="190"/>
                  </a:cubicBezTo>
                  <a:cubicBezTo>
                    <a:pt x="124" y="190"/>
                    <a:pt x="141" y="190"/>
                    <a:pt x="157" y="169"/>
                  </a:cubicBezTo>
                  <a:cubicBezTo>
                    <a:pt x="174" y="169"/>
                    <a:pt x="174" y="169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22"/>
            <p:cNvSpPr/>
            <p:nvPr/>
          </p:nvSpPr>
          <p:spPr>
            <a:xfrm>
              <a:off x="4486875" y="2320550"/>
              <a:ext cx="6950" cy="4950"/>
            </a:xfrm>
            <a:custGeom>
              <a:avLst/>
              <a:gdLst/>
              <a:ahLst/>
              <a:cxnLst/>
              <a:rect l="l" t="t" r="r" b="b"/>
              <a:pathLst>
                <a:path w="278" h="198" extrusionOk="0">
                  <a:moveTo>
                    <a:pt x="180" y="1"/>
                  </a:moveTo>
                  <a:cubicBezTo>
                    <a:pt x="160" y="1"/>
                    <a:pt x="139" y="6"/>
                    <a:pt x="120" y="18"/>
                  </a:cubicBezTo>
                  <a:cubicBezTo>
                    <a:pt x="55" y="38"/>
                    <a:pt x="1" y="104"/>
                    <a:pt x="17" y="158"/>
                  </a:cubicBezTo>
                  <a:cubicBezTo>
                    <a:pt x="33" y="182"/>
                    <a:pt x="72" y="197"/>
                    <a:pt x="119" y="197"/>
                  </a:cubicBezTo>
                  <a:cubicBezTo>
                    <a:pt x="137" y="197"/>
                    <a:pt x="155" y="195"/>
                    <a:pt x="174" y="191"/>
                  </a:cubicBezTo>
                  <a:cubicBezTo>
                    <a:pt x="224" y="158"/>
                    <a:pt x="277" y="104"/>
                    <a:pt x="261" y="55"/>
                  </a:cubicBezTo>
                  <a:cubicBezTo>
                    <a:pt x="250" y="20"/>
                    <a:pt x="216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22"/>
            <p:cNvSpPr/>
            <p:nvPr/>
          </p:nvSpPr>
          <p:spPr>
            <a:xfrm>
              <a:off x="4522550" y="2296300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7" y="1"/>
                  </a:moveTo>
                  <a:cubicBezTo>
                    <a:pt x="154" y="1"/>
                    <a:pt x="129" y="4"/>
                    <a:pt x="104" y="10"/>
                  </a:cubicBezTo>
                  <a:cubicBezTo>
                    <a:pt x="54" y="43"/>
                    <a:pt x="0" y="97"/>
                    <a:pt x="17" y="146"/>
                  </a:cubicBezTo>
                  <a:cubicBezTo>
                    <a:pt x="28" y="181"/>
                    <a:pt x="61" y="201"/>
                    <a:pt x="98" y="201"/>
                  </a:cubicBezTo>
                  <a:cubicBezTo>
                    <a:pt x="118" y="201"/>
                    <a:pt x="138" y="195"/>
                    <a:pt x="157" y="184"/>
                  </a:cubicBezTo>
                  <a:cubicBezTo>
                    <a:pt x="223" y="146"/>
                    <a:pt x="277" y="97"/>
                    <a:pt x="260" y="43"/>
                  </a:cubicBezTo>
                  <a:cubicBezTo>
                    <a:pt x="247" y="12"/>
                    <a:pt x="216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22"/>
            <p:cNvSpPr/>
            <p:nvPr/>
          </p:nvSpPr>
          <p:spPr>
            <a:xfrm>
              <a:off x="4509675" y="22841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87" y="1"/>
                  </a:moveTo>
                  <a:cubicBezTo>
                    <a:pt x="172" y="1"/>
                    <a:pt x="155" y="5"/>
                    <a:pt x="136" y="13"/>
                  </a:cubicBezTo>
                  <a:cubicBezTo>
                    <a:pt x="103" y="13"/>
                    <a:pt x="87" y="30"/>
                    <a:pt x="54" y="50"/>
                  </a:cubicBezTo>
                  <a:cubicBezTo>
                    <a:pt x="0" y="100"/>
                    <a:pt x="0" y="170"/>
                    <a:pt x="54" y="186"/>
                  </a:cubicBezTo>
                  <a:cubicBezTo>
                    <a:pt x="70" y="203"/>
                    <a:pt x="103" y="203"/>
                    <a:pt x="136" y="203"/>
                  </a:cubicBezTo>
                  <a:lnTo>
                    <a:pt x="157" y="186"/>
                  </a:lnTo>
                  <a:cubicBezTo>
                    <a:pt x="190" y="186"/>
                    <a:pt x="206" y="170"/>
                    <a:pt x="223" y="153"/>
                  </a:cubicBezTo>
                  <a:cubicBezTo>
                    <a:pt x="260" y="100"/>
                    <a:pt x="276" y="50"/>
                    <a:pt x="223" y="13"/>
                  </a:cubicBezTo>
                  <a:cubicBezTo>
                    <a:pt x="214" y="5"/>
                    <a:pt x="202" y="1"/>
                    <a:pt x="1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22"/>
            <p:cNvSpPr/>
            <p:nvPr/>
          </p:nvSpPr>
          <p:spPr>
            <a:xfrm>
              <a:off x="4529450" y="2304950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56" y="0"/>
                  </a:moveTo>
                  <a:cubicBezTo>
                    <a:pt x="139" y="0"/>
                    <a:pt x="121" y="2"/>
                    <a:pt x="104" y="7"/>
                  </a:cubicBezTo>
                  <a:cubicBezTo>
                    <a:pt x="50" y="44"/>
                    <a:pt x="1" y="93"/>
                    <a:pt x="17" y="147"/>
                  </a:cubicBezTo>
                  <a:cubicBezTo>
                    <a:pt x="28" y="179"/>
                    <a:pt x="61" y="197"/>
                    <a:pt x="96" y="197"/>
                  </a:cubicBezTo>
                  <a:cubicBezTo>
                    <a:pt x="116" y="197"/>
                    <a:pt x="136" y="191"/>
                    <a:pt x="153" y="180"/>
                  </a:cubicBezTo>
                  <a:cubicBezTo>
                    <a:pt x="223" y="147"/>
                    <a:pt x="256" y="93"/>
                    <a:pt x="256" y="44"/>
                  </a:cubicBezTo>
                  <a:cubicBezTo>
                    <a:pt x="244" y="16"/>
                    <a:pt x="203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22"/>
            <p:cNvSpPr/>
            <p:nvPr/>
          </p:nvSpPr>
          <p:spPr>
            <a:xfrm>
              <a:off x="4533675" y="2317150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41" y="1"/>
                    <a:pt x="104" y="17"/>
                    <a:pt x="87" y="34"/>
                  </a:cubicBezTo>
                  <a:cubicBezTo>
                    <a:pt x="54" y="50"/>
                    <a:pt x="38" y="88"/>
                    <a:pt x="21" y="104"/>
                  </a:cubicBezTo>
                  <a:cubicBezTo>
                    <a:pt x="1" y="154"/>
                    <a:pt x="38" y="191"/>
                    <a:pt x="71" y="207"/>
                  </a:cubicBezTo>
                  <a:lnTo>
                    <a:pt x="104" y="207"/>
                  </a:lnTo>
                  <a:cubicBezTo>
                    <a:pt x="124" y="207"/>
                    <a:pt x="141" y="191"/>
                    <a:pt x="157" y="191"/>
                  </a:cubicBezTo>
                  <a:cubicBezTo>
                    <a:pt x="190" y="174"/>
                    <a:pt x="227" y="154"/>
                    <a:pt x="244" y="121"/>
                  </a:cubicBezTo>
                  <a:lnTo>
                    <a:pt x="244" y="104"/>
                  </a:ln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22"/>
            <p:cNvSpPr/>
            <p:nvPr/>
          </p:nvSpPr>
          <p:spPr>
            <a:xfrm>
              <a:off x="4525550" y="23421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67"/>
                    <a:pt x="17" y="104"/>
                  </a:cubicBezTo>
                  <a:cubicBezTo>
                    <a:pt x="0" y="153"/>
                    <a:pt x="37" y="207"/>
                    <a:pt x="103" y="207"/>
                  </a:cubicBezTo>
                  <a:cubicBezTo>
                    <a:pt x="120" y="207"/>
                    <a:pt x="140" y="186"/>
                    <a:pt x="157" y="186"/>
                  </a:cubicBezTo>
                  <a:cubicBezTo>
                    <a:pt x="173" y="186"/>
                    <a:pt x="190" y="170"/>
                    <a:pt x="190" y="170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60" y="67"/>
                    <a:pt x="260" y="50"/>
                    <a:pt x="243" y="34"/>
                  </a:cubicBezTo>
                  <a:cubicBezTo>
                    <a:pt x="223" y="17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22"/>
            <p:cNvSpPr/>
            <p:nvPr/>
          </p:nvSpPr>
          <p:spPr>
            <a:xfrm>
              <a:off x="4479575" y="2343450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3" y="0"/>
                  </a:moveTo>
                  <a:cubicBezTo>
                    <a:pt x="143" y="0"/>
                    <a:pt x="122" y="4"/>
                    <a:pt x="103" y="13"/>
                  </a:cubicBezTo>
                  <a:cubicBezTo>
                    <a:pt x="54" y="29"/>
                    <a:pt x="21" y="66"/>
                    <a:pt x="0" y="99"/>
                  </a:cubicBezTo>
                  <a:lnTo>
                    <a:pt x="0" y="153"/>
                  </a:lnTo>
                  <a:cubicBezTo>
                    <a:pt x="14" y="185"/>
                    <a:pt x="46" y="203"/>
                    <a:pt x="86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06" y="153"/>
                    <a:pt x="260" y="99"/>
                    <a:pt x="243" y="50"/>
                  </a:cubicBezTo>
                  <a:cubicBezTo>
                    <a:pt x="243" y="29"/>
                    <a:pt x="227" y="29"/>
                    <a:pt x="206" y="13"/>
                  </a:cubicBezTo>
                  <a:cubicBezTo>
                    <a:pt x="198" y="4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22"/>
            <p:cNvSpPr/>
            <p:nvPr/>
          </p:nvSpPr>
          <p:spPr>
            <a:xfrm>
              <a:off x="4513125" y="23076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71" y="1"/>
                  </a:moveTo>
                  <a:cubicBezTo>
                    <a:pt x="138" y="1"/>
                    <a:pt x="101" y="17"/>
                    <a:pt x="68" y="38"/>
                  </a:cubicBezTo>
                  <a:cubicBezTo>
                    <a:pt x="52" y="54"/>
                    <a:pt x="35" y="71"/>
                    <a:pt x="19" y="104"/>
                  </a:cubicBezTo>
                  <a:cubicBezTo>
                    <a:pt x="1" y="150"/>
                    <a:pt x="26" y="194"/>
                    <a:pt x="66" y="194"/>
                  </a:cubicBezTo>
                  <a:cubicBezTo>
                    <a:pt x="72" y="194"/>
                    <a:pt x="78" y="193"/>
                    <a:pt x="85" y="190"/>
                  </a:cubicBezTo>
                  <a:lnTo>
                    <a:pt x="155" y="190"/>
                  </a:lnTo>
                  <a:cubicBezTo>
                    <a:pt x="171" y="174"/>
                    <a:pt x="171" y="174"/>
                    <a:pt x="188" y="174"/>
                  </a:cubicBezTo>
                  <a:cubicBezTo>
                    <a:pt x="204" y="157"/>
                    <a:pt x="241" y="120"/>
                    <a:pt x="241" y="104"/>
                  </a:cubicBezTo>
                  <a:cubicBezTo>
                    <a:pt x="258" y="54"/>
                    <a:pt x="225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22"/>
            <p:cNvSpPr/>
            <p:nvPr/>
          </p:nvSpPr>
          <p:spPr>
            <a:xfrm>
              <a:off x="4517400" y="23193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36" y="1"/>
                  </a:moveTo>
                  <a:cubicBezTo>
                    <a:pt x="103" y="1"/>
                    <a:pt x="87" y="17"/>
                    <a:pt x="54" y="50"/>
                  </a:cubicBezTo>
                  <a:cubicBezTo>
                    <a:pt x="0" y="87"/>
                    <a:pt x="0" y="153"/>
                    <a:pt x="54" y="190"/>
                  </a:cubicBezTo>
                  <a:lnTo>
                    <a:pt x="120" y="190"/>
                  </a:lnTo>
                  <a:cubicBezTo>
                    <a:pt x="136" y="190"/>
                    <a:pt x="157" y="190"/>
                    <a:pt x="157" y="170"/>
                  </a:cubicBezTo>
                  <a:cubicBezTo>
                    <a:pt x="173" y="170"/>
                    <a:pt x="206" y="153"/>
                    <a:pt x="206" y="137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22"/>
            <p:cNvSpPr/>
            <p:nvPr/>
          </p:nvSpPr>
          <p:spPr>
            <a:xfrm>
              <a:off x="4544000" y="229437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4"/>
                    <a:pt x="37" y="71"/>
                    <a:pt x="21" y="104"/>
                  </a:cubicBezTo>
                  <a:cubicBezTo>
                    <a:pt x="0" y="157"/>
                    <a:pt x="37" y="207"/>
                    <a:pt x="87" y="207"/>
                  </a:cubicBezTo>
                  <a:cubicBezTo>
                    <a:pt x="124" y="207"/>
                    <a:pt x="140" y="190"/>
                    <a:pt x="157" y="190"/>
                  </a:cubicBezTo>
                  <a:cubicBezTo>
                    <a:pt x="173" y="190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54"/>
                    <a:pt x="227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22"/>
            <p:cNvSpPr/>
            <p:nvPr/>
          </p:nvSpPr>
          <p:spPr>
            <a:xfrm>
              <a:off x="4474425" y="2331275"/>
              <a:ext cx="6500" cy="5250"/>
            </a:xfrm>
            <a:custGeom>
              <a:avLst/>
              <a:gdLst/>
              <a:ahLst/>
              <a:cxnLst/>
              <a:rect l="l" t="t" r="r" b="b"/>
              <a:pathLst>
                <a:path w="260" h="210" extrusionOk="0">
                  <a:moveTo>
                    <a:pt x="157" y="1"/>
                  </a:moveTo>
                  <a:cubicBezTo>
                    <a:pt x="140" y="1"/>
                    <a:pt x="124" y="21"/>
                    <a:pt x="103" y="21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21" y="190"/>
                    <a:pt x="48" y="209"/>
                    <a:pt x="87" y="209"/>
                  </a:cubicBezTo>
                  <a:cubicBezTo>
                    <a:pt x="108" y="209"/>
                    <a:pt x="132" y="204"/>
                    <a:pt x="157" y="190"/>
                  </a:cubicBezTo>
                  <a:cubicBezTo>
                    <a:pt x="173" y="190"/>
                    <a:pt x="190" y="174"/>
                    <a:pt x="206" y="157"/>
                  </a:cubicBezTo>
                  <a:cubicBezTo>
                    <a:pt x="243" y="125"/>
                    <a:pt x="260" y="87"/>
                    <a:pt x="243" y="54"/>
                  </a:cubicBezTo>
                  <a:cubicBezTo>
                    <a:pt x="243" y="21"/>
                    <a:pt x="206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22"/>
            <p:cNvSpPr/>
            <p:nvPr/>
          </p:nvSpPr>
          <p:spPr>
            <a:xfrm>
              <a:off x="4716225" y="2513825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57" y="0"/>
                  </a:moveTo>
                  <a:cubicBezTo>
                    <a:pt x="141" y="0"/>
                    <a:pt x="103" y="17"/>
                    <a:pt x="87" y="38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0" y="157"/>
                    <a:pt x="37" y="207"/>
                    <a:pt x="87" y="207"/>
                  </a:cubicBezTo>
                  <a:lnTo>
                    <a:pt x="141" y="207"/>
                  </a:lnTo>
                  <a:cubicBezTo>
                    <a:pt x="141" y="190"/>
                    <a:pt x="141" y="190"/>
                    <a:pt x="157" y="190"/>
                  </a:cubicBezTo>
                  <a:cubicBezTo>
                    <a:pt x="157" y="190"/>
                    <a:pt x="174" y="190"/>
                    <a:pt x="174" y="174"/>
                  </a:cubicBezTo>
                  <a:cubicBezTo>
                    <a:pt x="207" y="157"/>
                    <a:pt x="223" y="141"/>
                    <a:pt x="244" y="104"/>
                  </a:cubicBezTo>
                  <a:lnTo>
                    <a:pt x="244" y="38"/>
                  </a:lnTo>
                  <a:cubicBezTo>
                    <a:pt x="223" y="17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22"/>
            <p:cNvSpPr/>
            <p:nvPr/>
          </p:nvSpPr>
          <p:spPr>
            <a:xfrm>
              <a:off x="4710650" y="25027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57" y="0"/>
                    <a:pt x="120" y="0"/>
                    <a:pt x="104" y="17"/>
                  </a:cubicBezTo>
                  <a:cubicBezTo>
                    <a:pt x="54" y="33"/>
                    <a:pt x="1" y="103"/>
                    <a:pt x="17" y="153"/>
                  </a:cubicBezTo>
                  <a:cubicBezTo>
                    <a:pt x="29" y="180"/>
                    <a:pt x="71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74" y="173"/>
                    <a:pt x="190" y="173"/>
                    <a:pt x="207" y="153"/>
                  </a:cubicBezTo>
                  <a:cubicBezTo>
                    <a:pt x="240" y="120"/>
                    <a:pt x="260" y="87"/>
                    <a:pt x="260" y="50"/>
                  </a:cubicBezTo>
                  <a:cubicBezTo>
                    <a:pt x="240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22"/>
            <p:cNvSpPr/>
            <p:nvPr/>
          </p:nvSpPr>
          <p:spPr>
            <a:xfrm>
              <a:off x="4721800" y="25253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42" y="1"/>
                  </a:moveTo>
                  <a:cubicBezTo>
                    <a:pt x="124" y="1"/>
                    <a:pt x="105" y="3"/>
                    <a:pt x="87" y="7"/>
                  </a:cubicBezTo>
                  <a:cubicBezTo>
                    <a:pt x="54" y="24"/>
                    <a:pt x="21" y="57"/>
                    <a:pt x="21" y="73"/>
                  </a:cubicBezTo>
                  <a:cubicBezTo>
                    <a:pt x="0" y="110"/>
                    <a:pt x="0" y="127"/>
                    <a:pt x="0" y="143"/>
                  </a:cubicBezTo>
                  <a:cubicBezTo>
                    <a:pt x="0" y="160"/>
                    <a:pt x="21" y="176"/>
                    <a:pt x="37" y="197"/>
                  </a:cubicBezTo>
                  <a:cubicBezTo>
                    <a:pt x="70" y="197"/>
                    <a:pt x="103" y="197"/>
                    <a:pt x="140" y="176"/>
                  </a:cubicBezTo>
                  <a:cubicBezTo>
                    <a:pt x="206" y="160"/>
                    <a:pt x="243" y="94"/>
                    <a:pt x="227" y="40"/>
                  </a:cubicBezTo>
                  <a:cubicBezTo>
                    <a:pt x="227" y="16"/>
                    <a:pt x="189" y="1"/>
                    <a:pt x="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22"/>
            <p:cNvSpPr/>
            <p:nvPr/>
          </p:nvSpPr>
          <p:spPr>
            <a:xfrm>
              <a:off x="4733850" y="25271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6" y="1"/>
                  </a:moveTo>
                  <a:cubicBezTo>
                    <a:pt x="154" y="1"/>
                    <a:pt x="129" y="7"/>
                    <a:pt x="103" y="21"/>
                  </a:cubicBezTo>
                  <a:cubicBezTo>
                    <a:pt x="33" y="37"/>
                    <a:pt x="0" y="103"/>
                    <a:pt x="17" y="157"/>
                  </a:cubicBezTo>
                  <a:cubicBezTo>
                    <a:pt x="29" y="181"/>
                    <a:pt x="61" y="196"/>
                    <a:pt x="105" y="196"/>
                  </a:cubicBezTo>
                  <a:cubicBezTo>
                    <a:pt x="121" y="196"/>
                    <a:pt x="138" y="194"/>
                    <a:pt x="157" y="190"/>
                  </a:cubicBezTo>
                  <a:cubicBezTo>
                    <a:pt x="223" y="157"/>
                    <a:pt x="260" y="87"/>
                    <a:pt x="240" y="54"/>
                  </a:cubicBezTo>
                  <a:cubicBezTo>
                    <a:pt x="240" y="20"/>
                    <a:pt x="213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22"/>
            <p:cNvSpPr/>
            <p:nvPr/>
          </p:nvSpPr>
          <p:spPr>
            <a:xfrm>
              <a:off x="4726125" y="2500950"/>
              <a:ext cx="6000" cy="5075"/>
            </a:xfrm>
            <a:custGeom>
              <a:avLst/>
              <a:gdLst/>
              <a:ahLst/>
              <a:cxnLst/>
              <a:rect l="l" t="t" r="r" b="b"/>
              <a:pathLst>
                <a:path w="240" h="203" extrusionOk="0">
                  <a:moveTo>
                    <a:pt x="120" y="0"/>
                  </a:moveTo>
                  <a:cubicBezTo>
                    <a:pt x="87" y="17"/>
                    <a:pt x="54" y="37"/>
                    <a:pt x="33" y="54"/>
                  </a:cubicBezTo>
                  <a:cubicBezTo>
                    <a:pt x="17" y="70"/>
                    <a:pt x="0" y="103"/>
                    <a:pt x="0" y="140"/>
                  </a:cubicBezTo>
                  <a:cubicBezTo>
                    <a:pt x="0" y="157"/>
                    <a:pt x="0" y="173"/>
                    <a:pt x="17" y="190"/>
                  </a:cubicBezTo>
                  <a:cubicBezTo>
                    <a:pt x="35" y="198"/>
                    <a:pt x="49" y="202"/>
                    <a:pt x="62" y="202"/>
                  </a:cubicBezTo>
                  <a:cubicBezTo>
                    <a:pt x="74" y="202"/>
                    <a:pt x="87" y="198"/>
                    <a:pt x="103" y="190"/>
                  </a:cubicBezTo>
                  <a:lnTo>
                    <a:pt x="136" y="190"/>
                  </a:lnTo>
                  <a:cubicBezTo>
                    <a:pt x="157" y="173"/>
                    <a:pt x="173" y="173"/>
                    <a:pt x="190" y="157"/>
                  </a:cubicBezTo>
                  <a:cubicBezTo>
                    <a:pt x="239" y="103"/>
                    <a:pt x="239" y="54"/>
                    <a:pt x="206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22"/>
            <p:cNvSpPr/>
            <p:nvPr/>
          </p:nvSpPr>
          <p:spPr>
            <a:xfrm>
              <a:off x="4731675" y="25125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41" y="17"/>
                    <a:pt x="104" y="17"/>
                    <a:pt x="71" y="34"/>
                  </a:cubicBezTo>
                  <a:cubicBezTo>
                    <a:pt x="54" y="50"/>
                    <a:pt x="17" y="88"/>
                    <a:pt x="17" y="104"/>
                  </a:cubicBezTo>
                  <a:cubicBezTo>
                    <a:pt x="1" y="154"/>
                    <a:pt x="38" y="207"/>
                    <a:pt x="87" y="207"/>
                  </a:cubicBezTo>
                  <a:cubicBezTo>
                    <a:pt x="104" y="207"/>
                    <a:pt x="141" y="207"/>
                    <a:pt x="157" y="191"/>
                  </a:cubicBezTo>
                  <a:cubicBezTo>
                    <a:pt x="157" y="191"/>
                    <a:pt x="174" y="191"/>
                    <a:pt x="190" y="170"/>
                  </a:cubicBezTo>
                  <a:cubicBezTo>
                    <a:pt x="207" y="154"/>
                    <a:pt x="223" y="137"/>
                    <a:pt x="244" y="104"/>
                  </a:cubicBezTo>
                  <a:cubicBezTo>
                    <a:pt x="261" y="50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22"/>
            <p:cNvSpPr/>
            <p:nvPr/>
          </p:nvSpPr>
          <p:spPr>
            <a:xfrm>
              <a:off x="4707250" y="2490475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91" y="0"/>
                  </a:moveTo>
                  <a:cubicBezTo>
                    <a:pt x="180" y="0"/>
                    <a:pt x="167" y="2"/>
                    <a:pt x="153" y="7"/>
                  </a:cubicBezTo>
                  <a:lnTo>
                    <a:pt x="104" y="7"/>
                  </a:lnTo>
                  <a:cubicBezTo>
                    <a:pt x="34" y="44"/>
                    <a:pt x="1" y="93"/>
                    <a:pt x="17" y="147"/>
                  </a:cubicBezTo>
                  <a:cubicBezTo>
                    <a:pt x="28" y="179"/>
                    <a:pt x="54" y="197"/>
                    <a:pt x="89" y="197"/>
                  </a:cubicBezTo>
                  <a:cubicBezTo>
                    <a:pt x="108" y="197"/>
                    <a:pt x="130" y="192"/>
                    <a:pt x="153" y="180"/>
                  </a:cubicBezTo>
                  <a:cubicBezTo>
                    <a:pt x="170" y="180"/>
                    <a:pt x="190" y="163"/>
                    <a:pt x="207" y="147"/>
                  </a:cubicBezTo>
                  <a:cubicBezTo>
                    <a:pt x="240" y="126"/>
                    <a:pt x="256" y="77"/>
                    <a:pt x="240" y="44"/>
                  </a:cubicBezTo>
                  <a:cubicBezTo>
                    <a:pt x="240" y="17"/>
                    <a:pt x="22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22"/>
            <p:cNvSpPr/>
            <p:nvPr/>
          </p:nvSpPr>
          <p:spPr>
            <a:xfrm>
              <a:off x="4705925" y="2480425"/>
              <a:ext cx="6500" cy="5100"/>
            </a:xfrm>
            <a:custGeom>
              <a:avLst/>
              <a:gdLst/>
              <a:ahLst/>
              <a:cxnLst/>
              <a:rect l="l" t="t" r="r" b="b"/>
              <a:pathLst>
                <a:path w="260" h="204" extrusionOk="0">
                  <a:moveTo>
                    <a:pt x="164" y="1"/>
                  </a:moveTo>
                  <a:cubicBezTo>
                    <a:pt x="143" y="1"/>
                    <a:pt x="122" y="5"/>
                    <a:pt x="103" y="13"/>
                  </a:cubicBezTo>
                  <a:cubicBezTo>
                    <a:pt x="54" y="34"/>
                    <a:pt x="17" y="83"/>
                    <a:pt x="0" y="116"/>
                  </a:cubicBezTo>
                  <a:lnTo>
                    <a:pt x="0" y="153"/>
                  </a:lnTo>
                  <a:cubicBezTo>
                    <a:pt x="11" y="185"/>
                    <a:pt x="44" y="203"/>
                    <a:pt x="85" y="203"/>
                  </a:cubicBezTo>
                  <a:cubicBezTo>
                    <a:pt x="107" y="203"/>
                    <a:pt x="132" y="198"/>
                    <a:pt x="157" y="186"/>
                  </a:cubicBezTo>
                  <a:cubicBezTo>
                    <a:pt x="206" y="170"/>
                    <a:pt x="260" y="100"/>
                    <a:pt x="243" y="50"/>
                  </a:cubicBezTo>
                  <a:cubicBezTo>
                    <a:pt x="243" y="50"/>
                    <a:pt x="223" y="34"/>
                    <a:pt x="223" y="13"/>
                  </a:cubicBezTo>
                  <a:cubicBezTo>
                    <a:pt x="206" y="5"/>
                    <a:pt x="186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22"/>
            <p:cNvSpPr/>
            <p:nvPr/>
          </p:nvSpPr>
          <p:spPr>
            <a:xfrm>
              <a:off x="4481325" y="2353250"/>
              <a:ext cx="6000" cy="4750"/>
            </a:xfrm>
            <a:custGeom>
              <a:avLst/>
              <a:gdLst/>
              <a:ahLst/>
              <a:cxnLst/>
              <a:rect l="l" t="t" r="r" b="b"/>
              <a:pathLst>
                <a:path w="240" h="190" extrusionOk="0">
                  <a:moveTo>
                    <a:pt x="136" y="0"/>
                  </a:moveTo>
                  <a:cubicBezTo>
                    <a:pt x="120" y="0"/>
                    <a:pt x="103" y="16"/>
                    <a:pt x="87" y="16"/>
                  </a:cubicBezTo>
                  <a:cubicBezTo>
                    <a:pt x="54" y="33"/>
                    <a:pt x="17" y="70"/>
                    <a:pt x="0" y="103"/>
                  </a:cubicBezTo>
                  <a:cubicBezTo>
                    <a:pt x="54" y="120"/>
                    <a:pt x="103" y="153"/>
                    <a:pt x="136" y="190"/>
                  </a:cubicBezTo>
                  <a:cubicBezTo>
                    <a:pt x="157" y="173"/>
                    <a:pt x="173" y="173"/>
                    <a:pt x="190" y="153"/>
                  </a:cubicBezTo>
                  <a:cubicBezTo>
                    <a:pt x="223" y="120"/>
                    <a:pt x="239" y="87"/>
                    <a:pt x="223" y="49"/>
                  </a:cubicBezTo>
                  <a:cubicBezTo>
                    <a:pt x="223" y="16"/>
                    <a:pt x="19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22"/>
            <p:cNvSpPr/>
            <p:nvPr/>
          </p:nvSpPr>
          <p:spPr>
            <a:xfrm>
              <a:off x="4474925" y="2318700"/>
              <a:ext cx="6425" cy="4875"/>
            </a:xfrm>
            <a:custGeom>
              <a:avLst/>
              <a:gdLst/>
              <a:ahLst/>
              <a:cxnLst/>
              <a:rect l="l" t="t" r="r" b="b"/>
              <a:pathLst>
                <a:path w="257" h="195" extrusionOk="0">
                  <a:moveTo>
                    <a:pt x="148" y="1"/>
                  </a:moveTo>
                  <a:cubicBezTo>
                    <a:pt x="133" y="1"/>
                    <a:pt x="117" y="3"/>
                    <a:pt x="104" y="9"/>
                  </a:cubicBezTo>
                  <a:cubicBezTo>
                    <a:pt x="50" y="26"/>
                    <a:pt x="34" y="59"/>
                    <a:pt x="17" y="92"/>
                  </a:cubicBezTo>
                  <a:cubicBezTo>
                    <a:pt x="1" y="112"/>
                    <a:pt x="1" y="129"/>
                    <a:pt x="1" y="145"/>
                  </a:cubicBezTo>
                  <a:cubicBezTo>
                    <a:pt x="17" y="162"/>
                    <a:pt x="17" y="178"/>
                    <a:pt x="50" y="195"/>
                  </a:cubicBezTo>
                  <a:cubicBezTo>
                    <a:pt x="67" y="195"/>
                    <a:pt x="104" y="195"/>
                    <a:pt x="137" y="178"/>
                  </a:cubicBezTo>
                  <a:cubicBezTo>
                    <a:pt x="207" y="162"/>
                    <a:pt x="256" y="92"/>
                    <a:pt x="240" y="42"/>
                  </a:cubicBezTo>
                  <a:cubicBezTo>
                    <a:pt x="228" y="18"/>
                    <a:pt x="188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22"/>
            <p:cNvSpPr/>
            <p:nvPr/>
          </p:nvSpPr>
          <p:spPr>
            <a:xfrm>
              <a:off x="4681475" y="2489800"/>
              <a:ext cx="2625" cy="3425"/>
            </a:xfrm>
            <a:custGeom>
              <a:avLst/>
              <a:gdLst/>
              <a:ahLst/>
              <a:cxnLst/>
              <a:rect l="l" t="t" r="r" b="b"/>
              <a:pathLst>
                <a:path w="105" h="137" extrusionOk="0">
                  <a:moveTo>
                    <a:pt x="1" y="1"/>
                  </a:moveTo>
                  <a:cubicBezTo>
                    <a:pt x="17" y="50"/>
                    <a:pt x="34" y="104"/>
                    <a:pt x="50" y="137"/>
                  </a:cubicBezTo>
                  <a:lnTo>
                    <a:pt x="67" y="137"/>
                  </a:lnTo>
                  <a:lnTo>
                    <a:pt x="67" y="120"/>
                  </a:lnTo>
                  <a:cubicBezTo>
                    <a:pt x="88" y="120"/>
                    <a:pt x="88" y="104"/>
                    <a:pt x="88" y="104"/>
                  </a:cubicBezTo>
                  <a:cubicBezTo>
                    <a:pt x="104" y="50"/>
                    <a:pt x="67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22"/>
            <p:cNvSpPr/>
            <p:nvPr/>
          </p:nvSpPr>
          <p:spPr>
            <a:xfrm>
              <a:off x="4700750" y="24687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04" y="1"/>
                  </a:moveTo>
                  <a:cubicBezTo>
                    <a:pt x="38" y="34"/>
                    <a:pt x="1" y="104"/>
                    <a:pt x="17" y="137"/>
                  </a:cubicBezTo>
                  <a:cubicBezTo>
                    <a:pt x="30" y="171"/>
                    <a:pt x="55" y="190"/>
                    <a:pt x="89" y="190"/>
                  </a:cubicBezTo>
                  <a:cubicBezTo>
                    <a:pt x="109" y="190"/>
                    <a:pt x="132" y="183"/>
                    <a:pt x="158" y="170"/>
                  </a:cubicBezTo>
                  <a:cubicBezTo>
                    <a:pt x="174" y="170"/>
                    <a:pt x="191" y="153"/>
                    <a:pt x="207" y="153"/>
                  </a:cubicBezTo>
                  <a:cubicBezTo>
                    <a:pt x="244" y="120"/>
                    <a:pt x="261" y="67"/>
                    <a:pt x="244" y="50"/>
                  </a:cubicBezTo>
                  <a:cubicBezTo>
                    <a:pt x="244" y="17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22"/>
            <p:cNvSpPr/>
            <p:nvPr/>
          </p:nvSpPr>
          <p:spPr>
            <a:xfrm>
              <a:off x="4698175" y="25013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58" y="1"/>
                    <a:pt x="120" y="21"/>
                    <a:pt x="87" y="38"/>
                  </a:cubicBezTo>
                  <a:cubicBezTo>
                    <a:pt x="54" y="54"/>
                    <a:pt x="38" y="87"/>
                    <a:pt x="38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74" y="190"/>
                  </a:cubicBezTo>
                  <a:cubicBezTo>
                    <a:pt x="174" y="190"/>
                    <a:pt x="191" y="190"/>
                    <a:pt x="191" y="174"/>
                  </a:cubicBezTo>
                  <a:cubicBezTo>
                    <a:pt x="224" y="157"/>
                    <a:pt x="244" y="141"/>
                    <a:pt x="261" y="104"/>
                  </a:cubicBezTo>
                  <a:cubicBezTo>
                    <a:pt x="261" y="87"/>
                    <a:pt x="261" y="54"/>
                    <a:pt x="244" y="38"/>
                  </a:cubicBezTo>
                  <a:cubicBezTo>
                    <a:pt x="244" y="2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22"/>
            <p:cNvSpPr/>
            <p:nvPr/>
          </p:nvSpPr>
          <p:spPr>
            <a:xfrm>
              <a:off x="4630375" y="2272525"/>
              <a:ext cx="6000" cy="3850"/>
            </a:xfrm>
            <a:custGeom>
              <a:avLst/>
              <a:gdLst/>
              <a:ahLst/>
              <a:cxnLst/>
              <a:rect l="l" t="t" r="r" b="b"/>
              <a:pathLst>
                <a:path w="240" h="154" extrusionOk="0">
                  <a:moveTo>
                    <a:pt x="33" y="1"/>
                  </a:moveTo>
                  <a:cubicBezTo>
                    <a:pt x="33" y="17"/>
                    <a:pt x="16" y="34"/>
                    <a:pt x="0" y="50"/>
                  </a:cubicBezTo>
                  <a:cubicBezTo>
                    <a:pt x="0" y="67"/>
                    <a:pt x="0" y="104"/>
                    <a:pt x="16" y="120"/>
                  </a:cubicBezTo>
                  <a:cubicBezTo>
                    <a:pt x="33" y="137"/>
                    <a:pt x="49" y="153"/>
                    <a:pt x="87" y="153"/>
                  </a:cubicBezTo>
                  <a:cubicBezTo>
                    <a:pt x="103" y="153"/>
                    <a:pt x="120" y="137"/>
                    <a:pt x="153" y="137"/>
                  </a:cubicBezTo>
                  <a:lnTo>
                    <a:pt x="173" y="120"/>
                  </a:lnTo>
                  <a:cubicBezTo>
                    <a:pt x="206" y="104"/>
                    <a:pt x="223" y="67"/>
                    <a:pt x="239" y="5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22"/>
            <p:cNvSpPr/>
            <p:nvPr/>
          </p:nvSpPr>
          <p:spPr>
            <a:xfrm>
              <a:off x="4797850" y="2270375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1" y="0"/>
                  </a:moveTo>
                  <a:lnTo>
                    <a:pt x="1" y="50"/>
                  </a:lnTo>
                  <a:cubicBezTo>
                    <a:pt x="13" y="77"/>
                    <a:pt x="54" y="93"/>
                    <a:pt x="101" y="93"/>
                  </a:cubicBezTo>
                  <a:cubicBezTo>
                    <a:pt x="118" y="93"/>
                    <a:pt x="136" y="91"/>
                    <a:pt x="153" y="87"/>
                  </a:cubicBezTo>
                  <a:cubicBezTo>
                    <a:pt x="190" y="66"/>
                    <a:pt x="223" y="33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22"/>
            <p:cNvSpPr/>
            <p:nvPr/>
          </p:nvSpPr>
          <p:spPr>
            <a:xfrm>
              <a:off x="4894950" y="2269450"/>
              <a:ext cx="6000" cy="2350"/>
            </a:xfrm>
            <a:custGeom>
              <a:avLst/>
              <a:gdLst/>
              <a:ahLst/>
              <a:cxnLst/>
              <a:rect l="l" t="t" r="r" b="b"/>
              <a:pathLst>
                <a:path w="240" h="94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54"/>
                    <a:pt x="17" y="70"/>
                    <a:pt x="33" y="87"/>
                  </a:cubicBezTo>
                  <a:cubicBezTo>
                    <a:pt x="44" y="87"/>
                    <a:pt x="63" y="94"/>
                    <a:pt x="85" y="94"/>
                  </a:cubicBezTo>
                  <a:cubicBezTo>
                    <a:pt x="96" y="94"/>
                    <a:pt x="108" y="92"/>
                    <a:pt x="120" y="87"/>
                  </a:cubicBezTo>
                  <a:lnTo>
                    <a:pt x="137" y="87"/>
                  </a:lnTo>
                  <a:cubicBezTo>
                    <a:pt x="170" y="70"/>
                    <a:pt x="186" y="54"/>
                    <a:pt x="207" y="37"/>
                  </a:cubicBezTo>
                  <a:cubicBezTo>
                    <a:pt x="223" y="37"/>
                    <a:pt x="223" y="21"/>
                    <a:pt x="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22"/>
            <p:cNvSpPr/>
            <p:nvPr/>
          </p:nvSpPr>
          <p:spPr>
            <a:xfrm>
              <a:off x="4918975" y="23034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53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3" y="50"/>
                    <a:pt x="17" y="67"/>
                    <a:pt x="0" y="104"/>
                  </a:cubicBezTo>
                  <a:cubicBezTo>
                    <a:pt x="0" y="137"/>
                    <a:pt x="0" y="153"/>
                    <a:pt x="17" y="170"/>
                  </a:cubicBezTo>
                  <a:cubicBezTo>
                    <a:pt x="33" y="186"/>
                    <a:pt x="50" y="207"/>
                    <a:pt x="87" y="207"/>
                  </a:cubicBezTo>
                  <a:cubicBezTo>
                    <a:pt x="103" y="207"/>
                    <a:pt x="120" y="186"/>
                    <a:pt x="136" y="186"/>
                  </a:cubicBezTo>
                  <a:cubicBezTo>
                    <a:pt x="153" y="186"/>
                    <a:pt x="173" y="170"/>
                    <a:pt x="173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50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22"/>
            <p:cNvSpPr/>
            <p:nvPr/>
          </p:nvSpPr>
          <p:spPr>
            <a:xfrm>
              <a:off x="4612725" y="231797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37" y="1"/>
                  </a:moveTo>
                  <a:cubicBezTo>
                    <a:pt x="104" y="17"/>
                    <a:pt x="71" y="38"/>
                    <a:pt x="55" y="55"/>
                  </a:cubicBezTo>
                  <a:cubicBezTo>
                    <a:pt x="1" y="104"/>
                    <a:pt x="1" y="158"/>
                    <a:pt x="55" y="191"/>
                  </a:cubicBezTo>
                  <a:cubicBezTo>
                    <a:pt x="71" y="207"/>
                    <a:pt x="88" y="207"/>
                    <a:pt x="121" y="207"/>
                  </a:cubicBezTo>
                  <a:cubicBezTo>
                    <a:pt x="137" y="191"/>
                    <a:pt x="158" y="191"/>
                    <a:pt x="158" y="191"/>
                  </a:cubicBezTo>
                  <a:cubicBezTo>
                    <a:pt x="174" y="174"/>
                    <a:pt x="191" y="174"/>
                    <a:pt x="207" y="158"/>
                  </a:cubicBezTo>
                  <a:cubicBezTo>
                    <a:pt x="261" y="104"/>
                    <a:pt x="261" y="55"/>
                    <a:pt x="224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22"/>
            <p:cNvSpPr/>
            <p:nvPr/>
          </p:nvSpPr>
          <p:spPr>
            <a:xfrm>
              <a:off x="4616650" y="22819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34" y="38"/>
                    <a:pt x="17" y="71"/>
                    <a:pt x="17" y="88"/>
                  </a:cubicBezTo>
                  <a:cubicBezTo>
                    <a:pt x="1" y="141"/>
                    <a:pt x="17" y="174"/>
                    <a:pt x="50" y="191"/>
                  </a:cubicBezTo>
                  <a:lnTo>
                    <a:pt x="83" y="191"/>
                  </a:lnTo>
                  <a:cubicBezTo>
                    <a:pt x="104" y="191"/>
                    <a:pt x="120" y="191"/>
                    <a:pt x="153" y="174"/>
                  </a:cubicBezTo>
                  <a:cubicBezTo>
                    <a:pt x="170" y="174"/>
                    <a:pt x="207" y="141"/>
                    <a:pt x="223" y="121"/>
                  </a:cubicBezTo>
                  <a:cubicBezTo>
                    <a:pt x="223" y="104"/>
                    <a:pt x="240" y="104"/>
                    <a:pt x="240" y="88"/>
                  </a:cubicBezTo>
                  <a:cubicBezTo>
                    <a:pt x="256" y="38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22"/>
            <p:cNvSpPr/>
            <p:nvPr/>
          </p:nvSpPr>
          <p:spPr>
            <a:xfrm>
              <a:off x="4915575" y="23362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61" y="1"/>
                  </a:moveTo>
                  <a:cubicBezTo>
                    <a:pt x="117" y="1"/>
                    <a:pt x="70" y="17"/>
                    <a:pt x="33" y="44"/>
                  </a:cubicBezTo>
                  <a:cubicBezTo>
                    <a:pt x="17" y="77"/>
                    <a:pt x="0" y="94"/>
                    <a:pt x="0" y="131"/>
                  </a:cubicBezTo>
                  <a:cubicBezTo>
                    <a:pt x="0" y="147"/>
                    <a:pt x="0" y="164"/>
                    <a:pt x="17" y="180"/>
                  </a:cubicBezTo>
                  <a:cubicBezTo>
                    <a:pt x="50" y="197"/>
                    <a:pt x="66" y="197"/>
                    <a:pt x="103" y="197"/>
                  </a:cubicBezTo>
                  <a:cubicBezTo>
                    <a:pt x="120" y="197"/>
                    <a:pt x="120" y="180"/>
                    <a:pt x="136" y="180"/>
                  </a:cubicBezTo>
                  <a:cubicBezTo>
                    <a:pt x="153" y="180"/>
                    <a:pt x="169" y="164"/>
                    <a:pt x="186" y="147"/>
                  </a:cubicBezTo>
                  <a:cubicBezTo>
                    <a:pt x="239" y="94"/>
                    <a:pt x="239" y="44"/>
                    <a:pt x="206" y="7"/>
                  </a:cubicBezTo>
                  <a:cubicBezTo>
                    <a:pt x="192" y="3"/>
                    <a:pt x="177" y="1"/>
                    <a:pt x="1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22"/>
            <p:cNvSpPr/>
            <p:nvPr/>
          </p:nvSpPr>
          <p:spPr>
            <a:xfrm>
              <a:off x="4781050" y="22707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57" y="1"/>
                  </a:moveTo>
                  <a:cubicBezTo>
                    <a:pt x="124" y="1"/>
                    <a:pt x="104" y="1"/>
                    <a:pt x="87" y="17"/>
                  </a:cubicBezTo>
                  <a:cubicBezTo>
                    <a:pt x="54" y="34"/>
                    <a:pt x="38" y="71"/>
                    <a:pt x="21" y="87"/>
                  </a:cubicBezTo>
                  <a:cubicBezTo>
                    <a:pt x="1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4"/>
                  </a:cubicBezTo>
                  <a:cubicBezTo>
                    <a:pt x="174" y="174"/>
                    <a:pt x="190" y="174"/>
                    <a:pt x="190" y="153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77" y="50"/>
                    <a:pt x="244" y="1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22"/>
            <p:cNvSpPr/>
            <p:nvPr/>
          </p:nvSpPr>
          <p:spPr>
            <a:xfrm>
              <a:off x="4736425" y="2537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2" y="199"/>
                    <a:pt x="75" y="203"/>
                    <a:pt x="87" y="203"/>
                  </a:cubicBezTo>
                  <a:cubicBezTo>
                    <a:pt x="99" y="203"/>
                    <a:pt x="112" y="199"/>
                    <a:pt x="120" y="190"/>
                  </a:cubicBezTo>
                  <a:lnTo>
                    <a:pt x="157" y="190"/>
                  </a:lnTo>
                  <a:cubicBezTo>
                    <a:pt x="174" y="174"/>
                    <a:pt x="207" y="174"/>
                    <a:pt x="207" y="157"/>
                  </a:cubicBezTo>
                  <a:cubicBezTo>
                    <a:pt x="240" y="124"/>
                    <a:pt x="260" y="104"/>
                    <a:pt x="260" y="71"/>
                  </a:cubicBezTo>
                  <a:cubicBezTo>
                    <a:pt x="260" y="54"/>
                    <a:pt x="240" y="38"/>
                    <a:pt x="223" y="21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22"/>
            <p:cNvSpPr/>
            <p:nvPr/>
          </p:nvSpPr>
          <p:spPr>
            <a:xfrm>
              <a:off x="4907325" y="2269950"/>
              <a:ext cx="6500" cy="4675"/>
            </a:xfrm>
            <a:custGeom>
              <a:avLst/>
              <a:gdLst/>
              <a:ahLst/>
              <a:cxnLst/>
              <a:rect l="l" t="t" r="r" b="b"/>
              <a:pathLst>
                <a:path w="260" h="187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4"/>
                    <a:pt x="21" y="67"/>
                    <a:pt x="21" y="83"/>
                  </a:cubicBezTo>
                  <a:cubicBezTo>
                    <a:pt x="0" y="120"/>
                    <a:pt x="0" y="137"/>
                    <a:pt x="21" y="170"/>
                  </a:cubicBezTo>
                  <a:cubicBezTo>
                    <a:pt x="37" y="186"/>
                    <a:pt x="54" y="186"/>
                    <a:pt x="87" y="186"/>
                  </a:cubicBezTo>
                  <a:cubicBezTo>
                    <a:pt x="103" y="186"/>
                    <a:pt x="140" y="186"/>
                    <a:pt x="157" y="170"/>
                  </a:cubicBezTo>
                  <a:cubicBezTo>
                    <a:pt x="157" y="170"/>
                    <a:pt x="173" y="170"/>
                    <a:pt x="173" y="153"/>
                  </a:cubicBezTo>
                  <a:cubicBezTo>
                    <a:pt x="206" y="137"/>
                    <a:pt x="227" y="120"/>
                    <a:pt x="243" y="83"/>
                  </a:cubicBezTo>
                  <a:cubicBezTo>
                    <a:pt x="260" y="3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22"/>
            <p:cNvSpPr/>
            <p:nvPr/>
          </p:nvSpPr>
          <p:spPr>
            <a:xfrm>
              <a:off x="4904750" y="231417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0"/>
                  </a:moveTo>
                  <a:cubicBezTo>
                    <a:pt x="140" y="0"/>
                    <a:pt x="124" y="0"/>
                    <a:pt x="87" y="17"/>
                  </a:cubicBezTo>
                  <a:cubicBezTo>
                    <a:pt x="54" y="50"/>
                    <a:pt x="37" y="66"/>
                    <a:pt x="21" y="103"/>
                  </a:cubicBezTo>
                  <a:cubicBezTo>
                    <a:pt x="0" y="136"/>
                    <a:pt x="37" y="169"/>
                    <a:pt x="70" y="190"/>
                  </a:cubicBezTo>
                  <a:lnTo>
                    <a:pt x="103" y="190"/>
                  </a:lnTo>
                  <a:cubicBezTo>
                    <a:pt x="124" y="190"/>
                    <a:pt x="140" y="190"/>
                    <a:pt x="157" y="169"/>
                  </a:cubicBezTo>
                  <a:cubicBezTo>
                    <a:pt x="190" y="169"/>
                    <a:pt x="227" y="136"/>
                    <a:pt x="243" y="120"/>
                  </a:cubicBezTo>
                  <a:cubicBezTo>
                    <a:pt x="243" y="103"/>
                    <a:pt x="243" y="103"/>
                    <a:pt x="260" y="87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22"/>
            <p:cNvSpPr/>
            <p:nvPr/>
          </p:nvSpPr>
          <p:spPr>
            <a:xfrm>
              <a:off x="4901350" y="23503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1" y="1"/>
                  </a:moveTo>
                  <a:cubicBezTo>
                    <a:pt x="168" y="1"/>
                    <a:pt x="155" y="5"/>
                    <a:pt x="136" y="13"/>
                  </a:cubicBezTo>
                  <a:cubicBezTo>
                    <a:pt x="103" y="13"/>
                    <a:pt x="70" y="29"/>
                    <a:pt x="54" y="46"/>
                  </a:cubicBezTo>
                  <a:cubicBezTo>
                    <a:pt x="0" y="100"/>
                    <a:pt x="0" y="165"/>
                    <a:pt x="33" y="186"/>
                  </a:cubicBezTo>
                  <a:cubicBezTo>
                    <a:pt x="70" y="203"/>
                    <a:pt x="87" y="203"/>
                    <a:pt x="120" y="203"/>
                  </a:cubicBezTo>
                  <a:cubicBezTo>
                    <a:pt x="136" y="203"/>
                    <a:pt x="136" y="186"/>
                    <a:pt x="157" y="186"/>
                  </a:cubicBezTo>
                  <a:cubicBezTo>
                    <a:pt x="173" y="186"/>
                    <a:pt x="190" y="165"/>
                    <a:pt x="206" y="149"/>
                  </a:cubicBezTo>
                  <a:cubicBezTo>
                    <a:pt x="260" y="100"/>
                    <a:pt x="260" y="46"/>
                    <a:pt x="223" y="13"/>
                  </a:cubicBezTo>
                  <a:cubicBezTo>
                    <a:pt x="206" y="5"/>
                    <a:pt x="194" y="1"/>
                    <a:pt x="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22"/>
            <p:cNvSpPr/>
            <p:nvPr/>
          </p:nvSpPr>
          <p:spPr>
            <a:xfrm>
              <a:off x="4914625" y="2350650"/>
              <a:ext cx="6950" cy="5200"/>
            </a:xfrm>
            <a:custGeom>
              <a:avLst/>
              <a:gdLst/>
              <a:ahLst/>
              <a:cxnLst/>
              <a:rect l="l" t="t" r="r" b="b"/>
              <a:pathLst>
                <a:path w="278" h="208" extrusionOk="0">
                  <a:moveTo>
                    <a:pt x="174" y="1"/>
                  </a:moveTo>
                  <a:cubicBezTo>
                    <a:pt x="141" y="1"/>
                    <a:pt x="104" y="17"/>
                    <a:pt x="88" y="34"/>
                  </a:cubicBezTo>
                  <a:cubicBezTo>
                    <a:pt x="55" y="50"/>
                    <a:pt x="38" y="71"/>
                    <a:pt x="17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1" y="207"/>
                    <a:pt x="141" y="191"/>
                    <a:pt x="158" y="191"/>
                  </a:cubicBezTo>
                  <a:cubicBezTo>
                    <a:pt x="174" y="191"/>
                    <a:pt x="174" y="174"/>
                    <a:pt x="191" y="174"/>
                  </a:cubicBezTo>
                  <a:cubicBezTo>
                    <a:pt x="224" y="153"/>
                    <a:pt x="244" y="120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22"/>
            <p:cNvSpPr/>
            <p:nvPr/>
          </p:nvSpPr>
          <p:spPr>
            <a:xfrm>
              <a:off x="4909475" y="2281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6" y="0"/>
                  </a:moveTo>
                  <a:cubicBezTo>
                    <a:pt x="128" y="0"/>
                    <a:pt x="87" y="20"/>
                    <a:pt x="54" y="55"/>
                  </a:cubicBezTo>
                  <a:cubicBezTo>
                    <a:pt x="1" y="104"/>
                    <a:pt x="1" y="158"/>
                    <a:pt x="54" y="191"/>
                  </a:cubicBezTo>
                  <a:cubicBezTo>
                    <a:pt x="65" y="191"/>
                    <a:pt x="84" y="198"/>
                    <a:pt x="100" y="198"/>
                  </a:cubicBezTo>
                  <a:cubicBezTo>
                    <a:pt x="108" y="198"/>
                    <a:pt x="115" y="196"/>
                    <a:pt x="120" y="191"/>
                  </a:cubicBezTo>
                  <a:lnTo>
                    <a:pt x="157" y="191"/>
                  </a:lnTo>
                  <a:cubicBezTo>
                    <a:pt x="174" y="174"/>
                    <a:pt x="190" y="158"/>
                    <a:pt x="207" y="141"/>
                  </a:cubicBezTo>
                  <a:cubicBezTo>
                    <a:pt x="261" y="104"/>
                    <a:pt x="261" y="38"/>
                    <a:pt x="223" y="17"/>
                  </a:cubicBezTo>
                  <a:cubicBezTo>
                    <a:pt x="206" y="6"/>
                    <a:pt x="186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22"/>
            <p:cNvSpPr/>
            <p:nvPr/>
          </p:nvSpPr>
          <p:spPr>
            <a:xfrm>
              <a:off x="4915050" y="229140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41" y="0"/>
                    <a:pt x="104" y="0"/>
                    <a:pt x="87" y="17"/>
                  </a:cubicBezTo>
                  <a:cubicBezTo>
                    <a:pt x="54" y="33"/>
                    <a:pt x="38" y="70"/>
                    <a:pt x="21" y="87"/>
                  </a:cubicBezTo>
                  <a:cubicBezTo>
                    <a:pt x="0" y="153"/>
                    <a:pt x="38" y="190"/>
                    <a:pt x="104" y="190"/>
                  </a:cubicBezTo>
                  <a:cubicBezTo>
                    <a:pt x="124" y="190"/>
                    <a:pt x="141" y="190"/>
                    <a:pt x="157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7" y="136"/>
                    <a:pt x="244" y="120"/>
                    <a:pt x="244" y="87"/>
                  </a:cubicBezTo>
                  <a:cubicBezTo>
                    <a:pt x="277" y="33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22"/>
            <p:cNvSpPr/>
            <p:nvPr/>
          </p:nvSpPr>
          <p:spPr>
            <a:xfrm>
              <a:off x="4569750" y="228510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76" y="0"/>
                  </a:moveTo>
                  <a:cubicBezTo>
                    <a:pt x="155" y="0"/>
                    <a:pt x="131" y="5"/>
                    <a:pt x="104" y="13"/>
                  </a:cubicBezTo>
                  <a:cubicBezTo>
                    <a:pt x="38" y="46"/>
                    <a:pt x="1" y="96"/>
                    <a:pt x="21" y="149"/>
                  </a:cubicBezTo>
                  <a:cubicBezTo>
                    <a:pt x="21" y="181"/>
                    <a:pt x="49" y="201"/>
                    <a:pt x="88" y="201"/>
                  </a:cubicBezTo>
                  <a:cubicBezTo>
                    <a:pt x="109" y="201"/>
                    <a:pt x="133" y="195"/>
                    <a:pt x="157" y="182"/>
                  </a:cubicBezTo>
                  <a:cubicBezTo>
                    <a:pt x="227" y="149"/>
                    <a:pt x="260" y="96"/>
                    <a:pt x="244" y="46"/>
                  </a:cubicBezTo>
                  <a:cubicBezTo>
                    <a:pt x="234" y="13"/>
                    <a:pt x="20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22"/>
            <p:cNvSpPr/>
            <p:nvPr/>
          </p:nvSpPr>
          <p:spPr>
            <a:xfrm>
              <a:off x="4557375" y="2283225"/>
              <a:ext cx="6425" cy="5100"/>
            </a:xfrm>
            <a:custGeom>
              <a:avLst/>
              <a:gdLst/>
              <a:ahLst/>
              <a:cxnLst/>
              <a:rect l="l" t="t" r="r" b="b"/>
              <a:pathLst>
                <a:path w="257" h="204" extrusionOk="0">
                  <a:moveTo>
                    <a:pt x="168" y="1"/>
                  </a:moveTo>
                  <a:cubicBezTo>
                    <a:pt x="149" y="1"/>
                    <a:pt x="127" y="6"/>
                    <a:pt x="104" y="18"/>
                  </a:cubicBezTo>
                  <a:cubicBezTo>
                    <a:pt x="67" y="35"/>
                    <a:pt x="34" y="51"/>
                    <a:pt x="17" y="88"/>
                  </a:cubicBezTo>
                  <a:cubicBezTo>
                    <a:pt x="1" y="105"/>
                    <a:pt x="1" y="121"/>
                    <a:pt x="17" y="154"/>
                  </a:cubicBezTo>
                  <a:cubicBezTo>
                    <a:pt x="17" y="171"/>
                    <a:pt x="34" y="191"/>
                    <a:pt x="50" y="191"/>
                  </a:cubicBezTo>
                  <a:cubicBezTo>
                    <a:pt x="67" y="199"/>
                    <a:pt x="84" y="204"/>
                    <a:pt x="102" y="204"/>
                  </a:cubicBezTo>
                  <a:cubicBezTo>
                    <a:pt x="120" y="204"/>
                    <a:pt x="137" y="199"/>
                    <a:pt x="154" y="191"/>
                  </a:cubicBezTo>
                  <a:cubicBezTo>
                    <a:pt x="224" y="154"/>
                    <a:pt x="257" y="105"/>
                    <a:pt x="240" y="51"/>
                  </a:cubicBezTo>
                  <a:cubicBezTo>
                    <a:pt x="229" y="19"/>
                    <a:pt x="203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22"/>
            <p:cNvSpPr/>
            <p:nvPr/>
          </p:nvSpPr>
          <p:spPr>
            <a:xfrm>
              <a:off x="4562025" y="23077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72" y="1"/>
                  </a:moveTo>
                  <a:cubicBezTo>
                    <a:pt x="152" y="1"/>
                    <a:pt x="130" y="5"/>
                    <a:pt x="104" y="13"/>
                  </a:cubicBezTo>
                  <a:cubicBezTo>
                    <a:pt x="54" y="50"/>
                    <a:pt x="21" y="83"/>
                    <a:pt x="21" y="116"/>
                  </a:cubicBezTo>
                  <a:cubicBezTo>
                    <a:pt x="1" y="137"/>
                    <a:pt x="1" y="137"/>
                    <a:pt x="21" y="153"/>
                  </a:cubicBezTo>
                  <a:cubicBezTo>
                    <a:pt x="21" y="185"/>
                    <a:pt x="49" y="203"/>
                    <a:pt x="87" y="203"/>
                  </a:cubicBezTo>
                  <a:cubicBezTo>
                    <a:pt x="108" y="203"/>
                    <a:pt x="132" y="198"/>
                    <a:pt x="157" y="186"/>
                  </a:cubicBezTo>
                  <a:cubicBezTo>
                    <a:pt x="227" y="170"/>
                    <a:pt x="260" y="100"/>
                    <a:pt x="244" y="50"/>
                  </a:cubicBezTo>
                  <a:cubicBezTo>
                    <a:pt x="244" y="50"/>
                    <a:pt x="227" y="34"/>
                    <a:pt x="227" y="13"/>
                  </a:cubicBezTo>
                  <a:cubicBezTo>
                    <a:pt x="209" y="5"/>
                    <a:pt x="191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22"/>
            <p:cNvSpPr/>
            <p:nvPr/>
          </p:nvSpPr>
          <p:spPr>
            <a:xfrm>
              <a:off x="4563375" y="23178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91" y="1"/>
                  </a:moveTo>
                  <a:cubicBezTo>
                    <a:pt x="179" y="1"/>
                    <a:pt x="167" y="3"/>
                    <a:pt x="153" y="7"/>
                  </a:cubicBezTo>
                  <a:lnTo>
                    <a:pt x="103" y="7"/>
                  </a:ln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53" y="197"/>
                    <a:pt x="88" y="197"/>
                  </a:cubicBezTo>
                  <a:cubicBezTo>
                    <a:pt x="107" y="197"/>
                    <a:pt x="129" y="192"/>
                    <a:pt x="153" y="180"/>
                  </a:cubicBezTo>
                  <a:cubicBezTo>
                    <a:pt x="173" y="180"/>
                    <a:pt x="190" y="164"/>
                    <a:pt x="206" y="147"/>
                  </a:cubicBezTo>
                  <a:cubicBezTo>
                    <a:pt x="239" y="127"/>
                    <a:pt x="256" y="77"/>
                    <a:pt x="256" y="44"/>
                  </a:cubicBezTo>
                  <a:cubicBezTo>
                    <a:pt x="244" y="17"/>
                    <a:pt x="222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22"/>
            <p:cNvSpPr/>
            <p:nvPr/>
          </p:nvSpPr>
          <p:spPr>
            <a:xfrm>
              <a:off x="4566775" y="233005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3" y="0"/>
                  </a:moveTo>
                  <a:cubicBezTo>
                    <a:pt x="157" y="0"/>
                    <a:pt x="140" y="0"/>
                    <a:pt x="120" y="17"/>
                  </a:cubicBezTo>
                  <a:cubicBezTo>
                    <a:pt x="54" y="33"/>
                    <a:pt x="0" y="103"/>
                    <a:pt x="17" y="153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90"/>
                  </a:cubicBezTo>
                  <a:cubicBezTo>
                    <a:pt x="190" y="174"/>
                    <a:pt x="206" y="174"/>
                    <a:pt x="206" y="153"/>
                  </a:cubicBezTo>
                  <a:cubicBezTo>
                    <a:pt x="243" y="120"/>
                    <a:pt x="260" y="87"/>
                    <a:pt x="260" y="50"/>
                  </a:cubicBezTo>
                  <a:cubicBezTo>
                    <a:pt x="243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22"/>
            <p:cNvSpPr/>
            <p:nvPr/>
          </p:nvSpPr>
          <p:spPr>
            <a:xfrm>
              <a:off x="4556875" y="22961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1"/>
                  </a:moveTo>
                  <a:cubicBezTo>
                    <a:pt x="141" y="1"/>
                    <a:pt x="124" y="1"/>
                    <a:pt x="103" y="17"/>
                  </a:cubicBezTo>
                  <a:cubicBezTo>
                    <a:pt x="54" y="34"/>
                    <a:pt x="0" y="104"/>
                    <a:pt x="21" y="137"/>
                  </a:cubicBezTo>
                  <a:cubicBezTo>
                    <a:pt x="31" y="171"/>
                    <a:pt x="55" y="190"/>
                    <a:pt x="89" y="190"/>
                  </a:cubicBezTo>
                  <a:cubicBezTo>
                    <a:pt x="108" y="190"/>
                    <a:pt x="131" y="184"/>
                    <a:pt x="157" y="170"/>
                  </a:cubicBezTo>
                  <a:cubicBezTo>
                    <a:pt x="174" y="170"/>
                    <a:pt x="190" y="153"/>
                    <a:pt x="207" y="153"/>
                  </a:cubicBezTo>
                  <a:cubicBezTo>
                    <a:pt x="244" y="120"/>
                    <a:pt x="260" y="67"/>
                    <a:pt x="260" y="50"/>
                  </a:cubicBezTo>
                  <a:cubicBezTo>
                    <a:pt x="244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22"/>
            <p:cNvSpPr/>
            <p:nvPr/>
          </p:nvSpPr>
          <p:spPr>
            <a:xfrm>
              <a:off x="4549650" y="2318675"/>
              <a:ext cx="6425" cy="4900"/>
            </a:xfrm>
            <a:custGeom>
              <a:avLst/>
              <a:gdLst/>
              <a:ahLst/>
              <a:cxnLst/>
              <a:rect l="l" t="t" r="r" b="b"/>
              <a:pathLst>
                <a:path w="257" h="196" extrusionOk="0">
                  <a:moveTo>
                    <a:pt x="170" y="1"/>
                  </a:moveTo>
                  <a:cubicBezTo>
                    <a:pt x="159" y="1"/>
                    <a:pt x="148" y="3"/>
                    <a:pt x="137" y="10"/>
                  </a:cubicBezTo>
                  <a:cubicBezTo>
                    <a:pt x="104" y="10"/>
                    <a:pt x="67" y="27"/>
                    <a:pt x="50" y="60"/>
                  </a:cubicBezTo>
                  <a:cubicBezTo>
                    <a:pt x="1" y="93"/>
                    <a:pt x="1" y="163"/>
                    <a:pt x="34" y="179"/>
                  </a:cubicBezTo>
                  <a:cubicBezTo>
                    <a:pt x="67" y="196"/>
                    <a:pt x="83" y="196"/>
                    <a:pt x="120" y="196"/>
                  </a:cubicBezTo>
                  <a:cubicBezTo>
                    <a:pt x="137" y="196"/>
                    <a:pt x="137" y="196"/>
                    <a:pt x="153" y="179"/>
                  </a:cubicBezTo>
                  <a:cubicBezTo>
                    <a:pt x="170" y="179"/>
                    <a:pt x="186" y="163"/>
                    <a:pt x="207" y="146"/>
                  </a:cubicBezTo>
                  <a:cubicBezTo>
                    <a:pt x="240" y="130"/>
                    <a:pt x="240" y="93"/>
                    <a:pt x="256" y="76"/>
                  </a:cubicBezTo>
                  <a:cubicBezTo>
                    <a:pt x="256" y="43"/>
                    <a:pt x="240" y="27"/>
                    <a:pt x="223" y="10"/>
                  </a:cubicBezTo>
                  <a:cubicBezTo>
                    <a:pt x="212" y="10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22"/>
            <p:cNvSpPr/>
            <p:nvPr/>
          </p:nvSpPr>
          <p:spPr>
            <a:xfrm>
              <a:off x="4608000" y="23064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3" y="0"/>
                  </a:moveTo>
                  <a:cubicBezTo>
                    <a:pt x="157" y="0"/>
                    <a:pt x="120" y="17"/>
                    <a:pt x="87" y="33"/>
                  </a:cubicBezTo>
                  <a:cubicBezTo>
                    <a:pt x="54" y="50"/>
                    <a:pt x="37" y="87"/>
                    <a:pt x="37" y="103"/>
                  </a:cubicBezTo>
                  <a:cubicBezTo>
                    <a:pt x="0" y="153"/>
                    <a:pt x="37" y="206"/>
                    <a:pt x="103" y="206"/>
                  </a:cubicBezTo>
                  <a:cubicBezTo>
                    <a:pt x="120" y="206"/>
                    <a:pt x="157" y="206"/>
                    <a:pt x="173" y="190"/>
                  </a:cubicBezTo>
                  <a:cubicBezTo>
                    <a:pt x="173" y="190"/>
                    <a:pt x="190" y="190"/>
                    <a:pt x="190" y="169"/>
                  </a:cubicBezTo>
                  <a:cubicBezTo>
                    <a:pt x="223" y="153"/>
                    <a:pt x="244" y="136"/>
                    <a:pt x="260" y="103"/>
                  </a:cubicBezTo>
                  <a:cubicBezTo>
                    <a:pt x="260" y="87"/>
                    <a:pt x="260" y="50"/>
                    <a:pt x="244" y="33"/>
                  </a:cubicBezTo>
                  <a:cubicBezTo>
                    <a:pt x="244" y="17"/>
                    <a:pt x="206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22"/>
            <p:cNvSpPr/>
            <p:nvPr/>
          </p:nvSpPr>
          <p:spPr>
            <a:xfrm>
              <a:off x="4554800" y="232870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37" y="1"/>
                    <a:pt x="104" y="21"/>
                    <a:pt x="67" y="38"/>
                  </a:cubicBezTo>
                  <a:cubicBezTo>
                    <a:pt x="50" y="54"/>
                    <a:pt x="17" y="87"/>
                    <a:pt x="17" y="104"/>
                  </a:cubicBezTo>
                  <a:cubicBezTo>
                    <a:pt x="1" y="157"/>
                    <a:pt x="34" y="207"/>
                    <a:pt x="83" y="207"/>
                  </a:cubicBezTo>
                  <a:cubicBezTo>
                    <a:pt x="104" y="207"/>
                    <a:pt x="137" y="207"/>
                    <a:pt x="153" y="190"/>
                  </a:cubicBezTo>
                  <a:cubicBezTo>
                    <a:pt x="153" y="190"/>
                    <a:pt x="170" y="190"/>
                    <a:pt x="186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87"/>
                    <a:pt x="240" y="54"/>
                    <a:pt x="240" y="38"/>
                  </a:cubicBezTo>
                  <a:cubicBezTo>
                    <a:pt x="224" y="21"/>
                    <a:pt x="18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22"/>
            <p:cNvSpPr/>
            <p:nvPr/>
          </p:nvSpPr>
          <p:spPr>
            <a:xfrm>
              <a:off x="4599850" y="228367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7" y="0"/>
                  </a:moveTo>
                  <a:cubicBezTo>
                    <a:pt x="120" y="17"/>
                    <a:pt x="87" y="33"/>
                    <a:pt x="54" y="50"/>
                  </a:cubicBezTo>
                  <a:cubicBezTo>
                    <a:pt x="17" y="103"/>
                    <a:pt x="1" y="153"/>
                    <a:pt x="54" y="190"/>
                  </a:cubicBezTo>
                  <a:cubicBezTo>
                    <a:pt x="62" y="198"/>
                    <a:pt x="75" y="202"/>
                    <a:pt x="89" y="202"/>
                  </a:cubicBezTo>
                  <a:cubicBezTo>
                    <a:pt x="104" y="202"/>
                    <a:pt x="120" y="198"/>
                    <a:pt x="137" y="190"/>
                  </a:cubicBezTo>
                  <a:lnTo>
                    <a:pt x="174" y="190"/>
                  </a:lnTo>
                  <a:cubicBezTo>
                    <a:pt x="190" y="173"/>
                    <a:pt x="207" y="173"/>
                    <a:pt x="223" y="153"/>
                  </a:cubicBezTo>
                  <a:cubicBezTo>
                    <a:pt x="277" y="103"/>
                    <a:pt x="277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22"/>
            <p:cNvSpPr/>
            <p:nvPr/>
          </p:nvSpPr>
          <p:spPr>
            <a:xfrm>
              <a:off x="4597275" y="23171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04" y="1"/>
                    <a:pt x="87" y="17"/>
                  </a:cubicBezTo>
                  <a:cubicBezTo>
                    <a:pt x="54" y="50"/>
                    <a:pt x="34" y="71"/>
                    <a:pt x="17" y="104"/>
                  </a:cubicBezTo>
                  <a:cubicBezTo>
                    <a:pt x="1" y="154"/>
                    <a:pt x="34" y="191"/>
                    <a:pt x="104" y="191"/>
                  </a:cubicBezTo>
                  <a:cubicBezTo>
                    <a:pt x="120" y="191"/>
                    <a:pt x="137" y="191"/>
                    <a:pt x="157" y="174"/>
                  </a:cubicBezTo>
                  <a:lnTo>
                    <a:pt x="190" y="174"/>
                  </a:lnTo>
                  <a:cubicBezTo>
                    <a:pt x="223" y="137"/>
                    <a:pt x="240" y="121"/>
                    <a:pt x="260" y="88"/>
                  </a:cubicBezTo>
                  <a:cubicBezTo>
                    <a:pt x="260" y="71"/>
                    <a:pt x="260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22"/>
            <p:cNvSpPr/>
            <p:nvPr/>
          </p:nvSpPr>
          <p:spPr>
            <a:xfrm>
              <a:off x="4547900" y="230685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53" y="1"/>
                  </a:moveTo>
                  <a:cubicBezTo>
                    <a:pt x="120" y="1"/>
                    <a:pt x="87" y="1"/>
                    <a:pt x="71" y="17"/>
                  </a:cubicBezTo>
                  <a:cubicBezTo>
                    <a:pt x="34" y="50"/>
                    <a:pt x="17" y="71"/>
                    <a:pt x="1" y="104"/>
                  </a:cubicBezTo>
                  <a:cubicBezTo>
                    <a:pt x="1" y="120"/>
                    <a:pt x="1" y="137"/>
                    <a:pt x="17" y="174"/>
                  </a:cubicBezTo>
                  <a:cubicBezTo>
                    <a:pt x="17" y="190"/>
                    <a:pt x="50" y="190"/>
                    <a:pt x="87" y="190"/>
                  </a:cubicBezTo>
                  <a:cubicBezTo>
                    <a:pt x="104" y="190"/>
                    <a:pt x="120" y="190"/>
                    <a:pt x="137" y="174"/>
                  </a:cubicBezTo>
                  <a:cubicBezTo>
                    <a:pt x="153" y="174"/>
                    <a:pt x="153" y="174"/>
                    <a:pt x="174" y="153"/>
                  </a:cubicBezTo>
                  <a:cubicBezTo>
                    <a:pt x="207" y="137"/>
                    <a:pt x="223" y="120"/>
                    <a:pt x="223" y="87"/>
                  </a:cubicBezTo>
                  <a:cubicBezTo>
                    <a:pt x="256" y="34"/>
                    <a:pt x="223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22"/>
            <p:cNvSpPr/>
            <p:nvPr/>
          </p:nvSpPr>
          <p:spPr>
            <a:xfrm>
              <a:off x="4603250" y="22948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04" y="0"/>
                    <a:pt x="71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lnTo>
                    <a:pt x="190" y="173"/>
                  </a:lnTo>
                  <a:cubicBezTo>
                    <a:pt x="207" y="140"/>
                    <a:pt x="227" y="120"/>
                    <a:pt x="244" y="87"/>
                  </a:cubicBezTo>
                  <a:cubicBezTo>
                    <a:pt x="260" y="37"/>
                    <a:pt x="22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22"/>
            <p:cNvSpPr/>
            <p:nvPr/>
          </p:nvSpPr>
          <p:spPr>
            <a:xfrm>
              <a:off x="4580075" y="2272950"/>
              <a:ext cx="6500" cy="5000"/>
            </a:xfrm>
            <a:custGeom>
              <a:avLst/>
              <a:gdLst/>
              <a:ahLst/>
              <a:cxnLst/>
              <a:rect l="l" t="t" r="r" b="b"/>
              <a:pathLst>
                <a:path w="260" h="200" extrusionOk="0">
                  <a:moveTo>
                    <a:pt x="157" y="0"/>
                  </a:moveTo>
                  <a:cubicBezTo>
                    <a:pt x="140" y="0"/>
                    <a:pt x="124" y="17"/>
                    <a:pt x="103" y="17"/>
                  </a:cubicBezTo>
                  <a:cubicBezTo>
                    <a:pt x="54" y="50"/>
                    <a:pt x="0" y="103"/>
                    <a:pt x="21" y="153"/>
                  </a:cubicBezTo>
                  <a:cubicBezTo>
                    <a:pt x="31" y="187"/>
                    <a:pt x="56" y="200"/>
                    <a:pt x="90" y="200"/>
                  </a:cubicBezTo>
                  <a:cubicBezTo>
                    <a:pt x="109" y="200"/>
                    <a:pt x="132" y="196"/>
                    <a:pt x="157" y="190"/>
                  </a:cubicBezTo>
                  <a:cubicBezTo>
                    <a:pt x="227" y="153"/>
                    <a:pt x="260" y="103"/>
                    <a:pt x="260" y="50"/>
                  </a:cubicBezTo>
                  <a:cubicBezTo>
                    <a:pt x="243" y="17"/>
                    <a:pt x="227" y="17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22"/>
            <p:cNvSpPr/>
            <p:nvPr/>
          </p:nvSpPr>
          <p:spPr>
            <a:xfrm>
              <a:off x="4592525" y="2306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04" y="1"/>
                    <a:pt x="71" y="17"/>
                    <a:pt x="54" y="50"/>
                  </a:cubicBezTo>
                  <a:cubicBezTo>
                    <a:pt x="1" y="87"/>
                    <a:pt x="1" y="153"/>
                    <a:pt x="54" y="174"/>
                  </a:cubicBezTo>
                  <a:cubicBezTo>
                    <a:pt x="71" y="190"/>
                    <a:pt x="87" y="190"/>
                    <a:pt x="120" y="190"/>
                  </a:cubicBezTo>
                  <a:cubicBezTo>
                    <a:pt x="141" y="190"/>
                    <a:pt x="158" y="190"/>
                    <a:pt x="158" y="174"/>
                  </a:cubicBezTo>
                  <a:cubicBezTo>
                    <a:pt x="174" y="174"/>
                    <a:pt x="191" y="153"/>
                    <a:pt x="207" y="137"/>
                  </a:cubicBezTo>
                  <a:cubicBezTo>
                    <a:pt x="244" y="120"/>
                    <a:pt x="261" y="87"/>
                    <a:pt x="261" y="71"/>
                  </a:cubicBezTo>
                  <a:cubicBezTo>
                    <a:pt x="261" y="34"/>
                    <a:pt x="244" y="17"/>
                    <a:pt x="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22"/>
            <p:cNvSpPr/>
            <p:nvPr/>
          </p:nvSpPr>
          <p:spPr>
            <a:xfrm>
              <a:off x="4963600" y="2303450"/>
              <a:ext cx="6525" cy="5050"/>
            </a:xfrm>
            <a:custGeom>
              <a:avLst/>
              <a:gdLst/>
              <a:ahLst/>
              <a:cxnLst/>
              <a:rect l="l" t="t" r="r" b="b"/>
              <a:pathLst>
                <a:path w="261" h="202" extrusionOk="0">
                  <a:moveTo>
                    <a:pt x="141" y="1"/>
                  </a:moveTo>
                  <a:cubicBezTo>
                    <a:pt x="103" y="17"/>
                    <a:pt x="87" y="34"/>
                    <a:pt x="54" y="50"/>
                  </a:cubicBezTo>
                  <a:cubicBezTo>
                    <a:pt x="0" y="104"/>
                    <a:pt x="0" y="153"/>
                    <a:pt x="54" y="186"/>
                  </a:cubicBezTo>
                  <a:cubicBezTo>
                    <a:pt x="62" y="196"/>
                    <a:pt x="75" y="202"/>
                    <a:pt x="87" y="202"/>
                  </a:cubicBezTo>
                  <a:cubicBezTo>
                    <a:pt x="99" y="202"/>
                    <a:pt x="112" y="196"/>
                    <a:pt x="120" y="186"/>
                  </a:cubicBezTo>
                  <a:lnTo>
                    <a:pt x="157" y="186"/>
                  </a:lnTo>
                  <a:cubicBezTo>
                    <a:pt x="174" y="170"/>
                    <a:pt x="206" y="170"/>
                    <a:pt x="206" y="153"/>
                  </a:cubicBezTo>
                  <a:cubicBezTo>
                    <a:pt x="244" y="120"/>
                    <a:pt x="260" y="104"/>
                    <a:pt x="260" y="67"/>
                  </a:cubicBezTo>
                  <a:cubicBezTo>
                    <a:pt x="260" y="50"/>
                    <a:pt x="244" y="34"/>
                    <a:pt x="223" y="17"/>
                  </a:cubicBezTo>
                  <a:cubicBezTo>
                    <a:pt x="206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22"/>
            <p:cNvSpPr/>
            <p:nvPr/>
          </p:nvSpPr>
          <p:spPr>
            <a:xfrm>
              <a:off x="4523900" y="2273775"/>
              <a:ext cx="5175" cy="1350"/>
            </a:xfrm>
            <a:custGeom>
              <a:avLst/>
              <a:gdLst/>
              <a:ahLst/>
              <a:cxnLst/>
              <a:rect l="l" t="t" r="r" b="b"/>
              <a:pathLst>
                <a:path w="207" h="54" extrusionOk="0">
                  <a:moveTo>
                    <a:pt x="0" y="0"/>
                  </a:moveTo>
                  <a:cubicBezTo>
                    <a:pt x="0" y="17"/>
                    <a:pt x="17" y="33"/>
                    <a:pt x="33" y="33"/>
                  </a:cubicBezTo>
                  <a:cubicBezTo>
                    <a:pt x="50" y="54"/>
                    <a:pt x="83" y="54"/>
                    <a:pt x="120" y="54"/>
                  </a:cubicBezTo>
                  <a:lnTo>
                    <a:pt x="136" y="33"/>
                  </a:lnTo>
                  <a:cubicBezTo>
                    <a:pt x="169" y="33"/>
                    <a:pt x="186" y="17"/>
                    <a:pt x="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22"/>
            <p:cNvSpPr/>
            <p:nvPr/>
          </p:nvSpPr>
          <p:spPr>
            <a:xfrm>
              <a:off x="4551725" y="2273350"/>
              <a:ext cx="6500" cy="3425"/>
            </a:xfrm>
            <a:custGeom>
              <a:avLst/>
              <a:gdLst/>
              <a:ahLst/>
              <a:cxnLst/>
              <a:rect l="l" t="t" r="r" b="b"/>
              <a:pathLst>
                <a:path w="260" h="137" extrusionOk="0">
                  <a:moveTo>
                    <a:pt x="54" y="1"/>
                  </a:moveTo>
                  <a:cubicBezTo>
                    <a:pt x="37" y="17"/>
                    <a:pt x="37" y="34"/>
                    <a:pt x="21" y="50"/>
                  </a:cubicBezTo>
                  <a:cubicBezTo>
                    <a:pt x="0" y="104"/>
                    <a:pt x="37" y="137"/>
                    <a:pt x="103" y="137"/>
                  </a:cubicBezTo>
                  <a:lnTo>
                    <a:pt x="157" y="137"/>
                  </a:lnTo>
                  <a:cubicBezTo>
                    <a:pt x="173" y="120"/>
                    <a:pt x="190" y="120"/>
                    <a:pt x="190" y="120"/>
                  </a:cubicBezTo>
                  <a:cubicBezTo>
                    <a:pt x="227" y="104"/>
                    <a:pt x="243" y="71"/>
                    <a:pt x="260" y="50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22"/>
            <p:cNvSpPr/>
            <p:nvPr/>
          </p:nvSpPr>
          <p:spPr>
            <a:xfrm>
              <a:off x="4567175" y="2273350"/>
              <a:ext cx="6525" cy="2200"/>
            </a:xfrm>
            <a:custGeom>
              <a:avLst/>
              <a:gdLst/>
              <a:ahLst/>
              <a:cxnLst/>
              <a:rect l="l" t="t" r="r" b="b"/>
              <a:pathLst>
                <a:path w="261" h="88" extrusionOk="0">
                  <a:moveTo>
                    <a:pt x="21" y="1"/>
                  </a:moveTo>
                  <a:cubicBezTo>
                    <a:pt x="1" y="50"/>
                    <a:pt x="38" y="87"/>
                    <a:pt x="104" y="87"/>
                  </a:cubicBezTo>
                  <a:lnTo>
                    <a:pt x="174" y="87"/>
                  </a:lnTo>
                  <a:cubicBezTo>
                    <a:pt x="174" y="71"/>
                    <a:pt x="190" y="71"/>
                    <a:pt x="190" y="71"/>
                  </a:cubicBezTo>
                  <a:cubicBezTo>
                    <a:pt x="227" y="50"/>
                    <a:pt x="244" y="17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22"/>
            <p:cNvSpPr/>
            <p:nvPr/>
          </p:nvSpPr>
          <p:spPr>
            <a:xfrm>
              <a:off x="4595525" y="2272950"/>
              <a:ext cx="6525" cy="4250"/>
            </a:xfrm>
            <a:custGeom>
              <a:avLst/>
              <a:gdLst/>
              <a:ahLst/>
              <a:cxnLst/>
              <a:rect l="l" t="t" r="r" b="b"/>
              <a:pathLst>
                <a:path w="261" h="170" extrusionOk="0">
                  <a:moveTo>
                    <a:pt x="87" y="0"/>
                  </a:moveTo>
                  <a:cubicBezTo>
                    <a:pt x="54" y="17"/>
                    <a:pt x="38" y="50"/>
                    <a:pt x="21" y="66"/>
                  </a:cubicBezTo>
                  <a:cubicBezTo>
                    <a:pt x="0" y="120"/>
                    <a:pt x="38" y="169"/>
                    <a:pt x="104" y="169"/>
                  </a:cubicBezTo>
                  <a:cubicBezTo>
                    <a:pt x="124" y="169"/>
                    <a:pt x="141" y="169"/>
                    <a:pt x="157" y="153"/>
                  </a:cubicBezTo>
                  <a:cubicBezTo>
                    <a:pt x="174" y="153"/>
                    <a:pt x="190" y="136"/>
                    <a:pt x="190" y="136"/>
                  </a:cubicBezTo>
                  <a:cubicBezTo>
                    <a:pt x="227" y="120"/>
                    <a:pt x="244" y="103"/>
                    <a:pt x="260" y="66"/>
                  </a:cubicBezTo>
                  <a:cubicBezTo>
                    <a:pt x="260" y="33"/>
                    <a:pt x="260" y="17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22"/>
            <p:cNvSpPr/>
            <p:nvPr/>
          </p:nvSpPr>
          <p:spPr>
            <a:xfrm>
              <a:off x="4852375" y="2455475"/>
              <a:ext cx="6925" cy="5200"/>
            </a:xfrm>
            <a:custGeom>
              <a:avLst/>
              <a:gdLst/>
              <a:ahLst/>
              <a:cxnLst/>
              <a:rect l="l" t="t" r="r" b="b"/>
              <a:pathLst>
                <a:path w="277" h="208" extrusionOk="0">
                  <a:moveTo>
                    <a:pt x="174" y="1"/>
                  </a:moveTo>
                  <a:cubicBezTo>
                    <a:pt x="137" y="1"/>
                    <a:pt x="120" y="17"/>
                    <a:pt x="87" y="34"/>
                  </a:cubicBezTo>
                  <a:cubicBezTo>
                    <a:pt x="54" y="50"/>
                    <a:pt x="34" y="83"/>
                    <a:pt x="17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0" y="207"/>
                    <a:pt x="137" y="186"/>
                    <a:pt x="157" y="186"/>
                  </a:cubicBezTo>
                  <a:cubicBezTo>
                    <a:pt x="174" y="186"/>
                    <a:pt x="190" y="170"/>
                    <a:pt x="190" y="170"/>
                  </a:cubicBezTo>
                  <a:cubicBezTo>
                    <a:pt x="223" y="153"/>
                    <a:pt x="240" y="137"/>
                    <a:pt x="260" y="104"/>
                  </a:cubicBezTo>
                  <a:cubicBezTo>
                    <a:pt x="277" y="50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22"/>
            <p:cNvSpPr/>
            <p:nvPr/>
          </p:nvSpPr>
          <p:spPr>
            <a:xfrm>
              <a:off x="4750125" y="25256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6" y="1"/>
                  </a:moveTo>
                  <a:cubicBezTo>
                    <a:pt x="145" y="1"/>
                    <a:pt x="124" y="5"/>
                    <a:pt x="104" y="11"/>
                  </a:cubicBezTo>
                  <a:cubicBezTo>
                    <a:pt x="38" y="44"/>
                    <a:pt x="1" y="97"/>
                    <a:pt x="1" y="147"/>
                  </a:cubicBezTo>
                  <a:cubicBezTo>
                    <a:pt x="14" y="182"/>
                    <a:pt x="47" y="201"/>
                    <a:pt x="87" y="201"/>
                  </a:cubicBezTo>
                  <a:cubicBezTo>
                    <a:pt x="109" y="201"/>
                    <a:pt x="133" y="196"/>
                    <a:pt x="157" y="184"/>
                  </a:cubicBezTo>
                  <a:cubicBezTo>
                    <a:pt x="207" y="147"/>
                    <a:pt x="261" y="97"/>
                    <a:pt x="244" y="44"/>
                  </a:cubicBezTo>
                  <a:cubicBezTo>
                    <a:pt x="234" y="12"/>
                    <a:pt x="202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22"/>
            <p:cNvSpPr/>
            <p:nvPr/>
          </p:nvSpPr>
          <p:spPr>
            <a:xfrm>
              <a:off x="4749725" y="2537950"/>
              <a:ext cx="6100" cy="4650"/>
            </a:xfrm>
            <a:custGeom>
              <a:avLst/>
              <a:gdLst/>
              <a:ahLst/>
              <a:cxnLst/>
              <a:rect l="l" t="t" r="r" b="b"/>
              <a:pathLst>
                <a:path w="244" h="186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36"/>
                    <a:pt x="0" y="153"/>
                    <a:pt x="17" y="169"/>
                  </a:cubicBezTo>
                  <a:cubicBezTo>
                    <a:pt x="37" y="186"/>
                    <a:pt x="54" y="186"/>
                    <a:pt x="87" y="186"/>
                  </a:cubicBezTo>
                  <a:lnTo>
                    <a:pt x="141" y="186"/>
                  </a:lnTo>
                  <a:cubicBezTo>
                    <a:pt x="190" y="169"/>
                    <a:pt x="223" y="136"/>
                    <a:pt x="244" y="103"/>
                  </a:cubicBezTo>
                  <a:lnTo>
                    <a:pt x="244" y="83"/>
                  </a:lnTo>
                  <a:cubicBezTo>
                    <a:pt x="244" y="33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22"/>
            <p:cNvSpPr/>
            <p:nvPr/>
          </p:nvSpPr>
          <p:spPr>
            <a:xfrm>
              <a:off x="4889275" y="2374675"/>
              <a:ext cx="4775" cy="4350"/>
            </a:xfrm>
            <a:custGeom>
              <a:avLst/>
              <a:gdLst/>
              <a:ahLst/>
              <a:cxnLst/>
              <a:rect l="l" t="t" r="r" b="b"/>
              <a:pathLst>
                <a:path w="191" h="174" extrusionOk="0">
                  <a:moveTo>
                    <a:pt x="190" y="1"/>
                  </a:moveTo>
                  <a:cubicBezTo>
                    <a:pt x="174" y="1"/>
                    <a:pt x="141" y="1"/>
                    <a:pt x="104" y="17"/>
                  </a:cubicBezTo>
                  <a:cubicBezTo>
                    <a:pt x="38" y="38"/>
                    <a:pt x="1" y="104"/>
                    <a:pt x="1" y="141"/>
                  </a:cubicBezTo>
                  <a:cubicBezTo>
                    <a:pt x="21" y="157"/>
                    <a:pt x="21" y="157"/>
                    <a:pt x="21" y="174"/>
                  </a:cubicBezTo>
                  <a:cubicBezTo>
                    <a:pt x="71" y="104"/>
                    <a:pt x="141" y="54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22"/>
            <p:cNvSpPr/>
            <p:nvPr/>
          </p:nvSpPr>
          <p:spPr>
            <a:xfrm>
              <a:off x="4612325" y="2272525"/>
              <a:ext cx="5600" cy="1700"/>
            </a:xfrm>
            <a:custGeom>
              <a:avLst/>
              <a:gdLst/>
              <a:ahLst/>
              <a:cxnLst/>
              <a:rect l="l" t="t" r="r" b="b"/>
              <a:pathLst>
                <a:path w="224" h="68" extrusionOk="0">
                  <a:moveTo>
                    <a:pt x="223" y="1"/>
                  </a:moveTo>
                  <a:cubicBezTo>
                    <a:pt x="137" y="1"/>
                    <a:pt x="71" y="1"/>
                    <a:pt x="0" y="17"/>
                  </a:cubicBezTo>
                  <a:cubicBezTo>
                    <a:pt x="11" y="49"/>
                    <a:pt x="44" y="67"/>
                    <a:pt x="84" y="67"/>
                  </a:cubicBezTo>
                  <a:cubicBezTo>
                    <a:pt x="106" y="67"/>
                    <a:pt x="130" y="62"/>
                    <a:pt x="153" y="50"/>
                  </a:cubicBezTo>
                  <a:cubicBezTo>
                    <a:pt x="174" y="50"/>
                    <a:pt x="207" y="34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22"/>
            <p:cNvSpPr/>
            <p:nvPr/>
          </p:nvSpPr>
          <p:spPr>
            <a:xfrm>
              <a:off x="4853200" y="244110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7" y="1"/>
                  </a:moveTo>
                  <a:cubicBezTo>
                    <a:pt x="124" y="1"/>
                    <a:pt x="75" y="20"/>
                    <a:pt x="38" y="61"/>
                  </a:cubicBezTo>
                  <a:cubicBezTo>
                    <a:pt x="21" y="77"/>
                    <a:pt x="1" y="94"/>
                    <a:pt x="1" y="127"/>
                  </a:cubicBezTo>
                  <a:cubicBezTo>
                    <a:pt x="1" y="143"/>
                    <a:pt x="1" y="180"/>
                    <a:pt x="38" y="180"/>
                  </a:cubicBezTo>
                  <a:cubicBezTo>
                    <a:pt x="54" y="197"/>
                    <a:pt x="87" y="197"/>
                    <a:pt x="104" y="197"/>
                  </a:cubicBezTo>
                  <a:cubicBezTo>
                    <a:pt x="124" y="197"/>
                    <a:pt x="141" y="197"/>
                    <a:pt x="141" y="180"/>
                  </a:cubicBezTo>
                  <a:cubicBezTo>
                    <a:pt x="157" y="180"/>
                    <a:pt x="190" y="164"/>
                    <a:pt x="190" y="143"/>
                  </a:cubicBezTo>
                  <a:cubicBezTo>
                    <a:pt x="244" y="94"/>
                    <a:pt x="244" y="40"/>
                    <a:pt x="207" y="7"/>
                  </a:cubicBezTo>
                  <a:cubicBezTo>
                    <a:pt x="195" y="3"/>
                    <a:pt x="181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22"/>
            <p:cNvSpPr/>
            <p:nvPr/>
          </p:nvSpPr>
          <p:spPr>
            <a:xfrm>
              <a:off x="4860925" y="23738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41" y="1"/>
                    <a:pt x="104" y="1"/>
                    <a:pt x="88" y="17"/>
                  </a:cubicBezTo>
                  <a:cubicBezTo>
                    <a:pt x="55" y="34"/>
                    <a:pt x="22" y="71"/>
                    <a:pt x="22" y="87"/>
                  </a:cubicBezTo>
                  <a:cubicBezTo>
                    <a:pt x="1" y="153"/>
                    <a:pt x="38" y="190"/>
                    <a:pt x="88" y="190"/>
                  </a:cubicBezTo>
                  <a:lnTo>
                    <a:pt x="141" y="190"/>
                  </a:lnTo>
                  <a:cubicBezTo>
                    <a:pt x="141" y="190"/>
                    <a:pt x="141" y="174"/>
                    <a:pt x="158" y="174"/>
                  </a:cubicBezTo>
                  <a:cubicBezTo>
                    <a:pt x="158" y="174"/>
                    <a:pt x="174" y="174"/>
                    <a:pt x="191" y="153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71"/>
                    <a:pt x="244" y="34"/>
                    <a:pt x="244" y="17"/>
                  </a:cubicBezTo>
                  <a:cubicBezTo>
                    <a:pt x="228" y="1"/>
                    <a:pt x="191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22"/>
            <p:cNvSpPr/>
            <p:nvPr/>
          </p:nvSpPr>
          <p:spPr>
            <a:xfrm>
              <a:off x="4858350" y="2420225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41" y="1"/>
                  </a:moveTo>
                  <a:cubicBezTo>
                    <a:pt x="104" y="17"/>
                    <a:pt x="87" y="34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71" y="207"/>
                    <a:pt x="104" y="207"/>
                    <a:pt x="141" y="207"/>
                  </a:cubicBezTo>
                  <a:cubicBezTo>
                    <a:pt x="141" y="191"/>
                    <a:pt x="158" y="191"/>
                    <a:pt x="158" y="191"/>
                  </a:cubicBezTo>
                  <a:cubicBezTo>
                    <a:pt x="191" y="174"/>
                    <a:pt x="207" y="174"/>
                    <a:pt x="228" y="153"/>
                  </a:cubicBezTo>
                  <a:cubicBezTo>
                    <a:pt x="244" y="120"/>
                    <a:pt x="261" y="104"/>
                    <a:pt x="261" y="71"/>
                  </a:cubicBezTo>
                  <a:cubicBezTo>
                    <a:pt x="261" y="50"/>
                    <a:pt x="244" y="34"/>
                    <a:pt x="228" y="17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22"/>
            <p:cNvSpPr/>
            <p:nvPr/>
          </p:nvSpPr>
          <p:spPr>
            <a:xfrm>
              <a:off x="4783225" y="25362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37" y="33"/>
                    <a:pt x="17" y="70"/>
                    <a:pt x="17" y="87"/>
                  </a:cubicBezTo>
                  <a:cubicBezTo>
                    <a:pt x="0" y="120"/>
                    <a:pt x="0" y="136"/>
                    <a:pt x="17" y="153"/>
                  </a:cubicBezTo>
                  <a:cubicBezTo>
                    <a:pt x="37" y="173"/>
                    <a:pt x="54" y="190"/>
                    <a:pt x="87" y="190"/>
                  </a:cubicBezTo>
                  <a:cubicBezTo>
                    <a:pt x="103" y="190"/>
                    <a:pt x="120" y="190"/>
                    <a:pt x="157" y="173"/>
                  </a:cubicBezTo>
                  <a:cubicBezTo>
                    <a:pt x="157" y="173"/>
                    <a:pt x="173" y="173"/>
                    <a:pt x="173" y="153"/>
                  </a:cubicBezTo>
                  <a:cubicBezTo>
                    <a:pt x="206" y="136"/>
                    <a:pt x="223" y="120"/>
                    <a:pt x="244" y="87"/>
                  </a:cubicBezTo>
                  <a:cubicBezTo>
                    <a:pt x="260" y="33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22"/>
            <p:cNvSpPr/>
            <p:nvPr/>
          </p:nvSpPr>
          <p:spPr>
            <a:xfrm>
              <a:off x="4922775" y="22690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41" y="1"/>
                  </a:moveTo>
                  <a:cubicBezTo>
                    <a:pt x="124" y="1"/>
                    <a:pt x="104" y="1"/>
                    <a:pt x="104" y="17"/>
                  </a:cubicBezTo>
                  <a:cubicBezTo>
                    <a:pt x="71" y="38"/>
                    <a:pt x="38" y="54"/>
                    <a:pt x="38" y="87"/>
                  </a:cubicBezTo>
                  <a:cubicBezTo>
                    <a:pt x="1" y="141"/>
                    <a:pt x="38" y="190"/>
                    <a:pt x="104" y="190"/>
                  </a:cubicBezTo>
                  <a:cubicBezTo>
                    <a:pt x="124" y="190"/>
                    <a:pt x="141" y="190"/>
                    <a:pt x="141" y="174"/>
                  </a:cubicBezTo>
                  <a:lnTo>
                    <a:pt x="174" y="174"/>
                  </a:lnTo>
                  <a:cubicBezTo>
                    <a:pt x="174" y="174"/>
                    <a:pt x="190" y="174"/>
                    <a:pt x="190" y="157"/>
                  </a:cubicBezTo>
                  <a:cubicBezTo>
                    <a:pt x="227" y="141"/>
                    <a:pt x="244" y="120"/>
                    <a:pt x="260" y="87"/>
                  </a:cubicBezTo>
                  <a:cubicBezTo>
                    <a:pt x="260" y="71"/>
                    <a:pt x="260" y="38"/>
                    <a:pt x="244" y="17"/>
                  </a:cubicBezTo>
                  <a:lnTo>
                    <a:pt x="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22"/>
            <p:cNvSpPr/>
            <p:nvPr/>
          </p:nvSpPr>
          <p:spPr>
            <a:xfrm>
              <a:off x="492792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5" y="0"/>
                    <a:pt x="87" y="21"/>
                    <a:pt x="71" y="37"/>
                  </a:cubicBezTo>
                  <a:cubicBezTo>
                    <a:pt x="38" y="54"/>
                    <a:pt x="21" y="70"/>
                    <a:pt x="1" y="103"/>
                  </a:cubicBezTo>
                  <a:cubicBezTo>
                    <a:pt x="1" y="140"/>
                    <a:pt x="1" y="157"/>
                    <a:pt x="21" y="173"/>
                  </a:cubicBezTo>
                  <a:cubicBezTo>
                    <a:pt x="38" y="190"/>
                    <a:pt x="54" y="206"/>
                    <a:pt x="87" y="206"/>
                  </a:cubicBezTo>
                  <a:cubicBezTo>
                    <a:pt x="104" y="206"/>
                    <a:pt x="125" y="190"/>
                    <a:pt x="141" y="190"/>
                  </a:cubicBezTo>
                  <a:cubicBezTo>
                    <a:pt x="157" y="190"/>
                    <a:pt x="157" y="173"/>
                    <a:pt x="174" y="173"/>
                  </a:cubicBezTo>
                  <a:cubicBezTo>
                    <a:pt x="207" y="157"/>
                    <a:pt x="228" y="124"/>
                    <a:pt x="228" y="103"/>
                  </a:cubicBezTo>
                  <a:cubicBezTo>
                    <a:pt x="261" y="54"/>
                    <a:pt x="228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22"/>
            <p:cNvSpPr/>
            <p:nvPr/>
          </p:nvSpPr>
          <p:spPr>
            <a:xfrm>
              <a:off x="4700750" y="2515175"/>
              <a:ext cx="6125" cy="4750"/>
            </a:xfrm>
            <a:custGeom>
              <a:avLst/>
              <a:gdLst/>
              <a:ahLst/>
              <a:cxnLst/>
              <a:rect l="l" t="t" r="r" b="b"/>
              <a:pathLst>
                <a:path w="245" h="190" extrusionOk="0">
                  <a:moveTo>
                    <a:pt x="158" y="0"/>
                  </a:moveTo>
                  <a:cubicBezTo>
                    <a:pt x="121" y="0"/>
                    <a:pt x="88" y="0"/>
                    <a:pt x="55" y="17"/>
                  </a:cubicBezTo>
                  <a:cubicBezTo>
                    <a:pt x="38" y="50"/>
                    <a:pt x="1" y="66"/>
                    <a:pt x="1" y="103"/>
                  </a:cubicBezTo>
                  <a:cubicBezTo>
                    <a:pt x="17" y="136"/>
                    <a:pt x="55" y="169"/>
                    <a:pt x="71" y="190"/>
                  </a:cubicBezTo>
                  <a:cubicBezTo>
                    <a:pt x="104" y="190"/>
                    <a:pt x="121" y="190"/>
                    <a:pt x="141" y="169"/>
                  </a:cubicBezTo>
                  <a:cubicBezTo>
                    <a:pt x="158" y="169"/>
                    <a:pt x="158" y="169"/>
                    <a:pt x="174" y="153"/>
                  </a:cubicBezTo>
                  <a:cubicBezTo>
                    <a:pt x="191" y="136"/>
                    <a:pt x="224" y="120"/>
                    <a:pt x="224" y="87"/>
                  </a:cubicBezTo>
                  <a:cubicBezTo>
                    <a:pt x="244" y="33"/>
                    <a:pt x="207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22"/>
            <p:cNvSpPr/>
            <p:nvPr/>
          </p:nvSpPr>
          <p:spPr>
            <a:xfrm>
              <a:off x="4845475" y="23283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0"/>
                  </a:moveTo>
                  <a:cubicBezTo>
                    <a:pt x="141" y="0"/>
                    <a:pt x="124" y="0"/>
                    <a:pt x="104" y="17"/>
                  </a:cubicBezTo>
                  <a:cubicBezTo>
                    <a:pt x="38" y="37"/>
                    <a:pt x="0" y="103"/>
                    <a:pt x="21" y="140"/>
                  </a:cubicBezTo>
                  <a:cubicBezTo>
                    <a:pt x="33" y="178"/>
                    <a:pt x="64" y="196"/>
                    <a:pt x="109" y="196"/>
                  </a:cubicBezTo>
                  <a:cubicBezTo>
                    <a:pt x="123" y="196"/>
                    <a:pt x="140" y="194"/>
                    <a:pt x="157" y="190"/>
                  </a:cubicBezTo>
                  <a:cubicBezTo>
                    <a:pt x="174" y="173"/>
                    <a:pt x="190" y="157"/>
                    <a:pt x="207" y="157"/>
                  </a:cubicBezTo>
                  <a:cubicBezTo>
                    <a:pt x="244" y="120"/>
                    <a:pt x="260" y="87"/>
                    <a:pt x="244" y="54"/>
                  </a:cubicBezTo>
                  <a:cubicBezTo>
                    <a:pt x="244" y="17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22"/>
            <p:cNvSpPr/>
            <p:nvPr/>
          </p:nvSpPr>
          <p:spPr>
            <a:xfrm>
              <a:off x="4968325" y="231375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74" y="1"/>
                  </a:moveTo>
                  <a:cubicBezTo>
                    <a:pt x="158" y="1"/>
                    <a:pt x="121" y="17"/>
                    <a:pt x="88" y="34"/>
                  </a:cubicBezTo>
                  <a:cubicBezTo>
                    <a:pt x="55" y="50"/>
                    <a:pt x="34" y="67"/>
                    <a:pt x="34" y="104"/>
                  </a:cubicBezTo>
                  <a:cubicBezTo>
                    <a:pt x="1" y="153"/>
                    <a:pt x="34" y="207"/>
                    <a:pt x="104" y="207"/>
                  </a:cubicBezTo>
                  <a:cubicBezTo>
                    <a:pt x="121" y="207"/>
                    <a:pt x="137" y="186"/>
                    <a:pt x="174" y="186"/>
                  </a:cubicBezTo>
                  <a:lnTo>
                    <a:pt x="191" y="170"/>
                  </a:lnTo>
                  <a:cubicBezTo>
                    <a:pt x="224" y="153"/>
                    <a:pt x="240" y="120"/>
                    <a:pt x="261" y="104"/>
                  </a:cubicBezTo>
                  <a:cubicBezTo>
                    <a:pt x="261" y="67"/>
                    <a:pt x="261" y="50"/>
                    <a:pt x="240" y="34"/>
                  </a:cubicBezTo>
                  <a:cubicBezTo>
                    <a:pt x="224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22"/>
            <p:cNvSpPr/>
            <p:nvPr/>
          </p:nvSpPr>
          <p:spPr>
            <a:xfrm>
              <a:off x="4967925" y="23253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4" y="1"/>
                  </a:moveTo>
                  <a:cubicBezTo>
                    <a:pt x="104" y="1"/>
                    <a:pt x="33" y="34"/>
                    <a:pt x="17" y="87"/>
                  </a:cubicBezTo>
                  <a:cubicBezTo>
                    <a:pt x="1" y="157"/>
                    <a:pt x="33" y="190"/>
                    <a:pt x="104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4" y="174"/>
                    <a:pt x="174" y="174"/>
                    <a:pt x="190" y="157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71"/>
                    <a:pt x="256" y="34"/>
                    <a:pt x="240" y="17"/>
                  </a:cubicBezTo>
                  <a:cubicBezTo>
                    <a:pt x="223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22"/>
            <p:cNvSpPr/>
            <p:nvPr/>
          </p:nvSpPr>
          <p:spPr>
            <a:xfrm>
              <a:off x="4974325" y="2291400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0"/>
                    <a:pt x="37" y="87"/>
                    <a:pt x="21" y="103"/>
                  </a:cubicBezTo>
                  <a:cubicBezTo>
                    <a:pt x="0" y="153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3"/>
                    <a:pt x="243" y="136"/>
                    <a:pt x="243" y="103"/>
                  </a:cubicBezTo>
                  <a:cubicBezTo>
                    <a:pt x="260" y="50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22"/>
            <p:cNvSpPr/>
            <p:nvPr/>
          </p:nvSpPr>
          <p:spPr>
            <a:xfrm>
              <a:off x="4938250" y="2268625"/>
              <a:ext cx="6500" cy="3925"/>
            </a:xfrm>
            <a:custGeom>
              <a:avLst/>
              <a:gdLst/>
              <a:ahLst/>
              <a:cxnLst/>
              <a:rect l="l" t="t" r="r" b="b"/>
              <a:pathLst>
                <a:path w="260" h="157" extrusionOk="0">
                  <a:moveTo>
                    <a:pt x="260" y="0"/>
                  </a:moveTo>
                  <a:cubicBezTo>
                    <a:pt x="190" y="17"/>
                    <a:pt x="124" y="17"/>
                    <a:pt x="54" y="17"/>
                  </a:cubicBezTo>
                  <a:cubicBezTo>
                    <a:pt x="54" y="17"/>
                    <a:pt x="37" y="33"/>
                    <a:pt x="37" y="54"/>
                  </a:cubicBezTo>
                  <a:cubicBezTo>
                    <a:pt x="0" y="103"/>
                    <a:pt x="37" y="157"/>
                    <a:pt x="103" y="157"/>
                  </a:cubicBezTo>
                  <a:cubicBezTo>
                    <a:pt x="124" y="157"/>
                    <a:pt x="140" y="157"/>
                    <a:pt x="173" y="136"/>
                  </a:cubicBezTo>
                  <a:cubicBezTo>
                    <a:pt x="173" y="136"/>
                    <a:pt x="190" y="136"/>
                    <a:pt x="190" y="120"/>
                  </a:cubicBezTo>
                  <a:cubicBezTo>
                    <a:pt x="227" y="103"/>
                    <a:pt x="243" y="87"/>
                    <a:pt x="260" y="54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22"/>
            <p:cNvSpPr/>
            <p:nvPr/>
          </p:nvSpPr>
          <p:spPr>
            <a:xfrm>
              <a:off x="4979475" y="2303450"/>
              <a:ext cx="6100" cy="4675"/>
            </a:xfrm>
            <a:custGeom>
              <a:avLst/>
              <a:gdLst/>
              <a:ahLst/>
              <a:cxnLst/>
              <a:rect l="l" t="t" r="r" b="b"/>
              <a:pathLst>
                <a:path w="244" h="187" extrusionOk="0">
                  <a:moveTo>
                    <a:pt x="173" y="1"/>
                  </a:moveTo>
                  <a:cubicBezTo>
                    <a:pt x="140" y="1"/>
                    <a:pt x="103" y="17"/>
                    <a:pt x="70" y="34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0" y="153"/>
                    <a:pt x="37" y="186"/>
                    <a:pt x="87" y="186"/>
                  </a:cubicBezTo>
                  <a:lnTo>
                    <a:pt x="157" y="186"/>
                  </a:lnTo>
                  <a:cubicBezTo>
                    <a:pt x="157" y="170"/>
                    <a:pt x="173" y="170"/>
                    <a:pt x="190" y="170"/>
                  </a:cubicBezTo>
                  <a:cubicBezTo>
                    <a:pt x="206" y="153"/>
                    <a:pt x="227" y="137"/>
                    <a:pt x="244" y="104"/>
                  </a:cubicBezTo>
                  <a:lnTo>
                    <a:pt x="244" y="34"/>
                  </a:lnTo>
                  <a:cubicBezTo>
                    <a:pt x="227" y="1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22"/>
            <p:cNvSpPr/>
            <p:nvPr/>
          </p:nvSpPr>
          <p:spPr>
            <a:xfrm>
              <a:off x="4899175" y="23622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"/>
                    <a:pt x="104" y="21"/>
                    <a:pt x="87" y="38"/>
                  </a:cubicBezTo>
                  <a:cubicBezTo>
                    <a:pt x="54" y="54"/>
                    <a:pt x="38" y="87"/>
                    <a:pt x="17" y="104"/>
                  </a:cubicBezTo>
                  <a:cubicBezTo>
                    <a:pt x="1" y="157"/>
                    <a:pt x="38" y="207"/>
                    <a:pt x="104" y="207"/>
                  </a:cubicBezTo>
                  <a:cubicBezTo>
                    <a:pt x="120" y="207"/>
                    <a:pt x="141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44" y="141"/>
                    <a:pt x="244" y="104"/>
                  </a:cubicBezTo>
                  <a:cubicBezTo>
                    <a:pt x="277" y="54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22"/>
            <p:cNvSpPr/>
            <p:nvPr/>
          </p:nvSpPr>
          <p:spPr>
            <a:xfrm>
              <a:off x="4930500" y="2351325"/>
              <a:ext cx="4375" cy="1925"/>
            </a:xfrm>
            <a:custGeom>
              <a:avLst/>
              <a:gdLst/>
              <a:ahLst/>
              <a:cxnLst/>
              <a:rect l="l" t="t" r="r" b="b"/>
              <a:pathLst>
                <a:path w="175" h="77" extrusionOk="0">
                  <a:moveTo>
                    <a:pt x="142" y="1"/>
                  </a:moveTo>
                  <a:cubicBezTo>
                    <a:pt x="107" y="1"/>
                    <a:pt x="62" y="17"/>
                    <a:pt x="38" y="44"/>
                  </a:cubicBezTo>
                  <a:cubicBezTo>
                    <a:pt x="26" y="56"/>
                    <a:pt x="23" y="68"/>
                    <a:pt x="14" y="74"/>
                  </a:cubicBezTo>
                  <a:lnTo>
                    <a:pt x="14" y="74"/>
                  </a:lnTo>
                  <a:cubicBezTo>
                    <a:pt x="78" y="56"/>
                    <a:pt x="128" y="22"/>
                    <a:pt x="174" y="7"/>
                  </a:cubicBezTo>
                  <a:cubicBezTo>
                    <a:pt x="165" y="3"/>
                    <a:pt x="154" y="1"/>
                    <a:pt x="142" y="1"/>
                  </a:cubicBezTo>
                  <a:close/>
                  <a:moveTo>
                    <a:pt x="14" y="74"/>
                  </a:moveTo>
                  <a:lnTo>
                    <a:pt x="14" y="74"/>
                  </a:lnTo>
                  <a:cubicBezTo>
                    <a:pt x="10" y="75"/>
                    <a:pt x="5" y="76"/>
                    <a:pt x="1" y="77"/>
                  </a:cubicBezTo>
                  <a:cubicBezTo>
                    <a:pt x="7" y="77"/>
                    <a:pt x="11" y="76"/>
                    <a:pt x="14" y="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22"/>
            <p:cNvSpPr/>
            <p:nvPr/>
          </p:nvSpPr>
          <p:spPr>
            <a:xfrm>
              <a:off x="4740750" y="25009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0"/>
                  </a:moveTo>
                  <a:cubicBezTo>
                    <a:pt x="104" y="0"/>
                    <a:pt x="34" y="54"/>
                    <a:pt x="17" y="103"/>
                  </a:cubicBezTo>
                  <a:cubicBezTo>
                    <a:pt x="1" y="157"/>
                    <a:pt x="34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cubicBezTo>
                    <a:pt x="153" y="173"/>
                    <a:pt x="170" y="173"/>
                    <a:pt x="190" y="173"/>
                  </a:cubicBezTo>
                  <a:cubicBezTo>
                    <a:pt x="207" y="157"/>
                    <a:pt x="223" y="120"/>
                    <a:pt x="240" y="103"/>
                  </a:cubicBezTo>
                  <a:cubicBezTo>
                    <a:pt x="256" y="70"/>
                    <a:pt x="240" y="54"/>
                    <a:pt x="240" y="37"/>
                  </a:cubicBezTo>
                  <a:cubicBezTo>
                    <a:pt x="223" y="17"/>
                    <a:pt x="19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22"/>
            <p:cNvSpPr/>
            <p:nvPr/>
          </p:nvSpPr>
          <p:spPr>
            <a:xfrm>
              <a:off x="4849800" y="2501350"/>
              <a:ext cx="3950" cy="4775"/>
            </a:xfrm>
            <a:custGeom>
              <a:avLst/>
              <a:gdLst/>
              <a:ahLst/>
              <a:cxnLst/>
              <a:rect l="l" t="t" r="r" b="b"/>
              <a:pathLst>
                <a:path w="158" h="191" extrusionOk="0">
                  <a:moveTo>
                    <a:pt x="157" y="1"/>
                  </a:moveTo>
                  <a:cubicBezTo>
                    <a:pt x="137" y="1"/>
                    <a:pt x="104" y="1"/>
                    <a:pt x="87" y="21"/>
                  </a:cubicBezTo>
                  <a:cubicBezTo>
                    <a:pt x="54" y="38"/>
                    <a:pt x="34" y="71"/>
                    <a:pt x="17" y="87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24"/>
                    <a:pt x="137" y="7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22"/>
            <p:cNvSpPr/>
            <p:nvPr/>
          </p:nvSpPr>
          <p:spPr>
            <a:xfrm>
              <a:off x="4839500" y="2513225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167" y="1"/>
                  </a:moveTo>
                  <a:cubicBezTo>
                    <a:pt x="159" y="1"/>
                    <a:pt x="149" y="2"/>
                    <a:pt x="136" y="8"/>
                  </a:cubicBezTo>
                  <a:cubicBezTo>
                    <a:pt x="103" y="8"/>
                    <a:pt x="70" y="24"/>
                    <a:pt x="54" y="41"/>
                  </a:cubicBezTo>
                  <a:cubicBezTo>
                    <a:pt x="0" y="95"/>
                    <a:pt x="0" y="165"/>
                    <a:pt x="33" y="181"/>
                  </a:cubicBezTo>
                  <a:cubicBezTo>
                    <a:pt x="54" y="198"/>
                    <a:pt x="87" y="198"/>
                    <a:pt x="120" y="198"/>
                  </a:cubicBezTo>
                  <a:cubicBezTo>
                    <a:pt x="136" y="198"/>
                    <a:pt x="136" y="181"/>
                    <a:pt x="157" y="181"/>
                  </a:cubicBezTo>
                  <a:cubicBezTo>
                    <a:pt x="174" y="181"/>
                    <a:pt x="190" y="165"/>
                    <a:pt x="207" y="144"/>
                  </a:cubicBezTo>
                  <a:cubicBezTo>
                    <a:pt x="223" y="128"/>
                    <a:pt x="239" y="95"/>
                    <a:pt x="239" y="78"/>
                  </a:cubicBezTo>
                  <a:cubicBezTo>
                    <a:pt x="239" y="41"/>
                    <a:pt x="239" y="24"/>
                    <a:pt x="207" y="8"/>
                  </a:cubicBezTo>
                  <a:cubicBezTo>
                    <a:pt x="196" y="8"/>
                    <a:pt x="185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22"/>
            <p:cNvSpPr/>
            <p:nvPr/>
          </p:nvSpPr>
          <p:spPr>
            <a:xfrm>
              <a:off x="4827425" y="25241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8"/>
                  </a:cubicBezTo>
                  <a:cubicBezTo>
                    <a:pt x="55" y="54"/>
                    <a:pt x="22" y="71"/>
                    <a:pt x="22" y="104"/>
                  </a:cubicBezTo>
                  <a:cubicBezTo>
                    <a:pt x="1" y="157"/>
                    <a:pt x="38" y="207"/>
                    <a:pt x="88" y="207"/>
                  </a:cubicBezTo>
                  <a:cubicBezTo>
                    <a:pt x="104" y="207"/>
                    <a:pt x="141" y="190"/>
                    <a:pt x="158" y="190"/>
                  </a:cubicBezTo>
                  <a:cubicBezTo>
                    <a:pt x="191" y="174"/>
                    <a:pt x="228" y="141"/>
                    <a:pt x="244" y="104"/>
                  </a:cubicBezTo>
                  <a:cubicBezTo>
                    <a:pt x="261" y="5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22"/>
            <p:cNvSpPr/>
            <p:nvPr/>
          </p:nvSpPr>
          <p:spPr>
            <a:xfrm>
              <a:off x="4863525" y="2431775"/>
              <a:ext cx="1350" cy="3125"/>
            </a:xfrm>
            <a:custGeom>
              <a:avLst/>
              <a:gdLst/>
              <a:ahLst/>
              <a:cxnLst/>
              <a:rect l="l" t="t" r="r" b="b"/>
              <a:pathLst>
                <a:path w="54" h="125" extrusionOk="0">
                  <a:moveTo>
                    <a:pt x="54" y="1"/>
                  </a:moveTo>
                  <a:lnTo>
                    <a:pt x="54" y="1"/>
                  </a:lnTo>
                  <a:cubicBezTo>
                    <a:pt x="37" y="21"/>
                    <a:pt x="37" y="38"/>
                    <a:pt x="21" y="54"/>
                  </a:cubicBezTo>
                  <a:cubicBezTo>
                    <a:pt x="0" y="87"/>
                    <a:pt x="21" y="104"/>
                    <a:pt x="37" y="124"/>
                  </a:cubicBezTo>
                  <a:cubicBezTo>
                    <a:pt x="37" y="87"/>
                    <a:pt x="54" y="38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22"/>
            <p:cNvSpPr/>
            <p:nvPr/>
          </p:nvSpPr>
          <p:spPr>
            <a:xfrm>
              <a:off x="4966575" y="2269025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1"/>
                  </a:moveTo>
                  <a:cubicBezTo>
                    <a:pt x="141" y="1"/>
                    <a:pt x="125" y="1"/>
                    <a:pt x="87" y="38"/>
                  </a:cubicBezTo>
                  <a:cubicBezTo>
                    <a:pt x="55" y="54"/>
                    <a:pt x="38" y="71"/>
                    <a:pt x="22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1" y="174"/>
                    <a:pt x="191" y="174"/>
                  </a:cubicBezTo>
                  <a:cubicBezTo>
                    <a:pt x="228" y="141"/>
                    <a:pt x="244" y="120"/>
                    <a:pt x="261" y="104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22"/>
            <p:cNvSpPr/>
            <p:nvPr/>
          </p:nvSpPr>
          <p:spPr>
            <a:xfrm>
              <a:off x="4842475" y="24786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5" y="50"/>
                    <a:pt x="38" y="67"/>
                    <a:pt x="17" y="104"/>
                  </a:cubicBezTo>
                  <a:cubicBezTo>
                    <a:pt x="1" y="153"/>
                    <a:pt x="38" y="207"/>
                    <a:pt x="88" y="207"/>
                  </a:cubicBezTo>
                  <a:cubicBezTo>
                    <a:pt x="120" y="207"/>
                    <a:pt x="141" y="186"/>
                    <a:pt x="158" y="186"/>
                  </a:cubicBezTo>
                  <a:cubicBezTo>
                    <a:pt x="174" y="186"/>
                    <a:pt x="174" y="170"/>
                    <a:pt x="191" y="170"/>
                  </a:cubicBezTo>
                  <a:cubicBezTo>
                    <a:pt x="207" y="153"/>
                    <a:pt x="244" y="120"/>
                    <a:pt x="244" y="104"/>
                  </a:cubicBezTo>
                  <a:cubicBezTo>
                    <a:pt x="261" y="50"/>
                    <a:pt x="22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22"/>
            <p:cNvSpPr/>
            <p:nvPr/>
          </p:nvSpPr>
          <p:spPr>
            <a:xfrm>
              <a:off x="4776425" y="2511225"/>
              <a:ext cx="6400" cy="5225"/>
            </a:xfrm>
            <a:custGeom>
              <a:avLst/>
              <a:gdLst/>
              <a:ahLst/>
              <a:cxnLst/>
              <a:rect l="l" t="t" r="r" b="b"/>
              <a:pathLst>
                <a:path w="256" h="209" extrusionOk="0">
                  <a:moveTo>
                    <a:pt x="167" y="1"/>
                  </a:moveTo>
                  <a:cubicBezTo>
                    <a:pt x="148" y="1"/>
                    <a:pt x="126" y="6"/>
                    <a:pt x="103" y="18"/>
                  </a:cubicBezTo>
                  <a:cubicBezTo>
                    <a:pt x="33" y="55"/>
                    <a:pt x="0" y="104"/>
                    <a:pt x="17" y="158"/>
                  </a:cubicBezTo>
                  <a:cubicBezTo>
                    <a:pt x="27" y="190"/>
                    <a:pt x="52" y="208"/>
                    <a:pt x="87" y="208"/>
                  </a:cubicBezTo>
                  <a:cubicBezTo>
                    <a:pt x="106" y="208"/>
                    <a:pt x="128" y="203"/>
                    <a:pt x="153" y="191"/>
                  </a:cubicBezTo>
                  <a:cubicBezTo>
                    <a:pt x="223" y="158"/>
                    <a:pt x="256" y="104"/>
                    <a:pt x="239" y="55"/>
                  </a:cubicBezTo>
                  <a:cubicBezTo>
                    <a:pt x="229" y="20"/>
                    <a:pt x="202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22"/>
            <p:cNvSpPr/>
            <p:nvPr/>
          </p:nvSpPr>
          <p:spPr>
            <a:xfrm>
              <a:off x="4767350" y="253660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36" y="1"/>
                    <a:pt x="103" y="17"/>
                    <a:pt x="87" y="34"/>
                  </a:cubicBezTo>
                  <a:cubicBezTo>
                    <a:pt x="54" y="54"/>
                    <a:pt x="33" y="87"/>
                    <a:pt x="17" y="104"/>
                  </a:cubicBezTo>
                  <a:cubicBezTo>
                    <a:pt x="0" y="157"/>
                    <a:pt x="33" y="207"/>
                    <a:pt x="103" y="207"/>
                  </a:cubicBezTo>
                  <a:cubicBezTo>
                    <a:pt x="120" y="207"/>
                    <a:pt x="136" y="207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23" y="157"/>
                    <a:pt x="239" y="137"/>
                    <a:pt x="239" y="104"/>
                  </a:cubicBezTo>
                  <a:cubicBezTo>
                    <a:pt x="277" y="54"/>
                    <a:pt x="239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22"/>
            <p:cNvSpPr/>
            <p:nvPr/>
          </p:nvSpPr>
          <p:spPr>
            <a:xfrm>
              <a:off x="4780650" y="25237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0" y="157"/>
                    <a:pt x="17" y="190"/>
                    <a:pt x="70" y="190"/>
                  </a:cubicBezTo>
                  <a:cubicBezTo>
                    <a:pt x="70" y="206"/>
                    <a:pt x="87" y="206"/>
                    <a:pt x="87" y="206"/>
                  </a:cubicBezTo>
                  <a:cubicBezTo>
                    <a:pt x="120" y="206"/>
                    <a:pt x="140" y="190"/>
                    <a:pt x="157" y="190"/>
                  </a:cubicBezTo>
                  <a:cubicBezTo>
                    <a:pt x="190" y="173"/>
                    <a:pt x="206" y="157"/>
                    <a:pt x="223" y="120"/>
                  </a:cubicBezTo>
                  <a:cubicBezTo>
                    <a:pt x="243" y="120"/>
                    <a:pt x="243" y="103"/>
                    <a:pt x="243" y="103"/>
                  </a:cubicBezTo>
                  <a:cubicBezTo>
                    <a:pt x="260" y="54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22"/>
            <p:cNvSpPr/>
            <p:nvPr/>
          </p:nvSpPr>
          <p:spPr>
            <a:xfrm>
              <a:off x="4772500" y="2548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17"/>
                    <a:pt x="71" y="33"/>
                  </a:cubicBezTo>
                  <a:cubicBezTo>
                    <a:pt x="54" y="49"/>
                    <a:pt x="33" y="66"/>
                    <a:pt x="17" y="103"/>
                  </a:cubicBezTo>
                  <a:cubicBezTo>
                    <a:pt x="0" y="153"/>
                    <a:pt x="33" y="190"/>
                    <a:pt x="87" y="190"/>
                  </a:cubicBezTo>
                  <a:lnTo>
                    <a:pt x="157" y="190"/>
                  </a:lnTo>
                  <a:cubicBezTo>
                    <a:pt x="174" y="169"/>
                    <a:pt x="174" y="169"/>
                    <a:pt x="190" y="169"/>
                  </a:cubicBezTo>
                  <a:cubicBezTo>
                    <a:pt x="207" y="153"/>
                    <a:pt x="240" y="120"/>
                    <a:pt x="240" y="103"/>
                  </a:cubicBezTo>
                  <a:cubicBezTo>
                    <a:pt x="260" y="66"/>
                    <a:pt x="260" y="49"/>
                    <a:pt x="240" y="33"/>
                  </a:cubicBezTo>
                  <a:cubicBezTo>
                    <a:pt x="223" y="17"/>
                    <a:pt x="19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22"/>
            <p:cNvSpPr/>
            <p:nvPr/>
          </p:nvSpPr>
          <p:spPr>
            <a:xfrm>
              <a:off x="4796525" y="25251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3" y="1"/>
                  </a:moveTo>
                  <a:cubicBezTo>
                    <a:pt x="161" y="1"/>
                    <a:pt x="149" y="5"/>
                    <a:pt x="140" y="13"/>
                  </a:cubicBezTo>
                  <a:cubicBezTo>
                    <a:pt x="103" y="13"/>
                    <a:pt x="70" y="30"/>
                    <a:pt x="54" y="46"/>
                  </a:cubicBezTo>
                  <a:cubicBezTo>
                    <a:pt x="0" y="100"/>
                    <a:pt x="0" y="166"/>
                    <a:pt x="37" y="182"/>
                  </a:cubicBezTo>
                  <a:cubicBezTo>
                    <a:pt x="54" y="203"/>
                    <a:pt x="87" y="203"/>
                    <a:pt x="124" y="203"/>
                  </a:cubicBezTo>
                  <a:cubicBezTo>
                    <a:pt x="124" y="203"/>
                    <a:pt x="140" y="182"/>
                    <a:pt x="157" y="182"/>
                  </a:cubicBezTo>
                  <a:cubicBezTo>
                    <a:pt x="173" y="182"/>
                    <a:pt x="190" y="166"/>
                    <a:pt x="206" y="149"/>
                  </a:cubicBezTo>
                  <a:cubicBezTo>
                    <a:pt x="227" y="133"/>
                    <a:pt x="243" y="100"/>
                    <a:pt x="243" y="79"/>
                  </a:cubicBezTo>
                  <a:cubicBezTo>
                    <a:pt x="243" y="46"/>
                    <a:pt x="243" y="30"/>
                    <a:pt x="206" y="13"/>
                  </a:cubicBezTo>
                  <a:cubicBezTo>
                    <a:pt x="198" y="5"/>
                    <a:pt x="18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22"/>
            <p:cNvSpPr/>
            <p:nvPr/>
          </p:nvSpPr>
          <p:spPr>
            <a:xfrm>
              <a:off x="4790950" y="25460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5" y="0"/>
                  </a:moveTo>
                  <a:cubicBezTo>
                    <a:pt x="117" y="0"/>
                    <a:pt x="70" y="18"/>
                    <a:pt x="38" y="50"/>
                  </a:cubicBezTo>
                  <a:cubicBezTo>
                    <a:pt x="17" y="67"/>
                    <a:pt x="0" y="104"/>
                    <a:pt x="0" y="121"/>
                  </a:cubicBezTo>
                  <a:cubicBezTo>
                    <a:pt x="0" y="153"/>
                    <a:pt x="17" y="170"/>
                    <a:pt x="38" y="191"/>
                  </a:cubicBezTo>
                  <a:lnTo>
                    <a:pt x="120" y="191"/>
                  </a:lnTo>
                  <a:cubicBezTo>
                    <a:pt x="120" y="191"/>
                    <a:pt x="141" y="191"/>
                    <a:pt x="141" y="170"/>
                  </a:cubicBezTo>
                  <a:cubicBezTo>
                    <a:pt x="174" y="170"/>
                    <a:pt x="190" y="153"/>
                    <a:pt x="207" y="137"/>
                  </a:cubicBezTo>
                  <a:cubicBezTo>
                    <a:pt x="260" y="104"/>
                    <a:pt x="260" y="34"/>
                    <a:pt x="207" y="17"/>
                  </a:cubicBezTo>
                  <a:cubicBezTo>
                    <a:pt x="195" y="6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22"/>
            <p:cNvSpPr/>
            <p:nvPr/>
          </p:nvSpPr>
          <p:spPr>
            <a:xfrm>
              <a:off x="4784975" y="2491725"/>
              <a:ext cx="6925" cy="5025"/>
            </a:xfrm>
            <a:custGeom>
              <a:avLst/>
              <a:gdLst/>
              <a:ahLst/>
              <a:cxnLst/>
              <a:rect l="l" t="t" r="r" b="b"/>
              <a:pathLst>
                <a:path w="277" h="201" extrusionOk="0">
                  <a:moveTo>
                    <a:pt x="170" y="1"/>
                  </a:moveTo>
                  <a:cubicBezTo>
                    <a:pt x="134" y="1"/>
                    <a:pt x="91" y="12"/>
                    <a:pt x="70" y="43"/>
                  </a:cubicBezTo>
                  <a:cubicBezTo>
                    <a:pt x="17" y="97"/>
                    <a:pt x="0" y="146"/>
                    <a:pt x="50" y="179"/>
                  </a:cubicBezTo>
                  <a:cubicBezTo>
                    <a:pt x="70" y="200"/>
                    <a:pt x="103" y="200"/>
                    <a:pt x="136" y="200"/>
                  </a:cubicBezTo>
                  <a:cubicBezTo>
                    <a:pt x="136" y="179"/>
                    <a:pt x="153" y="179"/>
                    <a:pt x="174" y="179"/>
                  </a:cubicBezTo>
                  <a:cubicBezTo>
                    <a:pt x="190" y="163"/>
                    <a:pt x="207" y="163"/>
                    <a:pt x="223" y="146"/>
                  </a:cubicBezTo>
                  <a:cubicBezTo>
                    <a:pt x="277" y="97"/>
                    <a:pt x="277" y="43"/>
                    <a:pt x="223" y="10"/>
                  </a:cubicBezTo>
                  <a:cubicBezTo>
                    <a:pt x="211" y="4"/>
                    <a:pt x="192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22"/>
            <p:cNvSpPr/>
            <p:nvPr/>
          </p:nvSpPr>
          <p:spPr>
            <a:xfrm>
              <a:off x="4744575" y="25150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48" y="1"/>
                  </a:moveTo>
                  <a:cubicBezTo>
                    <a:pt x="133" y="1"/>
                    <a:pt x="118" y="3"/>
                    <a:pt x="103" y="7"/>
                  </a:cubicBezTo>
                  <a:cubicBezTo>
                    <a:pt x="37" y="40"/>
                    <a:pt x="0" y="110"/>
                    <a:pt x="0" y="143"/>
                  </a:cubicBezTo>
                  <a:cubicBezTo>
                    <a:pt x="11" y="177"/>
                    <a:pt x="43" y="196"/>
                    <a:pt x="82" y="196"/>
                  </a:cubicBezTo>
                  <a:cubicBezTo>
                    <a:pt x="105" y="196"/>
                    <a:pt x="131" y="190"/>
                    <a:pt x="157" y="176"/>
                  </a:cubicBezTo>
                  <a:cubicBezTo>
                    <a:pt x="206" y="160"/>
                    <a:pt x="260" y="94"/>
                    <a:pt x="243" y="40"/>
                  </a:cubicBezTo>
                  <a:cubicBezTo>
                    <a:pt x="228" y="16"/>
                    <a:pt x="189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22"/>
            <p:cNvSpPr/>
            <p:nvPr/>
          </p:nvSpPr>
          <p:spPr>
            <a:xfrm>
              <a:off x="47467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57" y="0"/>
                    <a:pt x="120" y="0"/>
                    <a:pt x="87" y="37"/>
                  </a:cubicBezTo>
                  <a:cubicBezTo>
                    <a:pt x="54" y="54"/>
                    <a:pt x="34" y="70"/>
                    <a:pt x="34" y="103"/>
                  </a:cubicBezTo>
                  <a:cubicBezTo>
                    <a:pt x="1" y="157"/>
                    <a:pt x="34" y="190"/>
                    <a:pt x="104" y="190"/>
                  </a:cubicBezTo>
                  <a:cubicBezTo>
                    <a:pt x="120" y="190"/>
                    <a:pt x="157" y="190"/>
                    <a:pt x="174" y="173"/>
                  </a:cubicBezTo>
                  <a:lnTo>
                    <a:pt x="190" y="173"/>
                  </a:lnTo>
                  <a:cubicBezTo>
                    <a:pt x="223" y="140"/>
                    <a:pt x="240" y="120"/>
                    <a:pt x="261" y="87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22"/>
            <p:cNvSpPr/>
            <p:nvPr/>
          </p:nvSpPr>
          <p:spPr>
            <a:xfrm>
              <a:off x="4751875" y="24791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5" y="50"/>
                    <a:pt x="34" y="87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0" y="206"/>
                    <a:pt x="137" y="206"/>
                    <a:pt x="174" y="190"/>
                  </a:cubicBezTo>
                  <a:cubicBezTo>
                    <a:pt x="174" y="190"/>
                    <a:pt x="191" y="190"/>
                    <a:pt x="191" y="169"/>
                  </a:cubicBezTo>
                  <a:cubicBezTo>
                    <a:pt x="224" y="153"/>
                    <a:pt x="240" y="136"/>
                    <a:pt x="261" y="103"/>
                  </a:cubicBezTo>
                  <a:cubicBezTo>
                    <a:pt x="261" y="87"/>
                    <a:pt x="261" y="50"/>
                    <a:pt x="240" y="33"/>
                  </a:cubicBezTo>
                  <a:cubicBezTo>
                    <a:pt x="224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22"/>
            <p:cNvSpPr/>
            <p:nvPr/>
          </p:nvSpPr>
          <p:spPr>
            <a:xfrm>
              <a:off x="4851975" y="24672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7" y="1"/>
                  </a:moveTo>
                  <a:cubicBezTo>
                    <a:pt x="140" y="1"/>
                    <a:pt x="122" y="3"/>
                    <a:pt x="103" y="7"/>
                  </a:cubicBezTo>
                  <a:cubicBezTo>
                    <a:pt x="50" y="44"/>
                    <a:pt x="0" y="94"/>
                    <a:pt x="17" y="147"/>
                  </a:cubicBezTo>
                  <a:cubicBezTo>
                    <a:pt x="27" y="179"/>
                    <a:pt x="60" y="197"/>
                    <a:pt x="96" y="197"/>
                  </a:cubicBezTo>
                  <a:cubicBezTo>
                    <a:pt x="115" y="197"/>
                    <a:pt x="135" y="192"/>
                    <a:pt x="153" y="180"/>
                  </a:cubicBezTo>
                  <a:cubicBezTo>
                    <a:pt x="223" y="164"/>
                    <a:pt x="256" y="94"/>
                    <a:pt x="256" y="44"/>
                  </a:cubicBezTo>
                  <a:cubicBezTo>
                    <a:pt x="244" y="17"/>
                    <a:pt x="205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22"/>
            <p:cNvSpPr/>
            <p:nvPr/>
          </p:nvSpPr>
          <p:spPr>
            <a:xfrm>
              <a:off x="4801250" y="2535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87" y="33"/>
                  </a:cubicBezTo>
                  <a:cubicBezTo>
                    <a:pt x="54" y="50"/>
                    <a:pt x="38" y="83"/>
                    <a:pt x="17" y="103"/>
                  </a:cubicBezTo>
                  <a:cubicBezTo>
                    <a:pt x="1" y="153"/>
                    <a:pt x="38" y="206"/>
                    <a:pt x="104" y="206"/>
                  </a:cubicBezTo>
                  <a:cubicBezTo>
                    <a:pt x="120" y="206"/>
                    <a:pt x="141" y="186"/>
                    <a:pt x="157" y="186"/>
                  </a:cubicBezTo>
                  <a:cubicBezTo>
                    <a:pt x="174" y="186"/>
                    <a:pt x="190" y="169"/>
                    <a:pt x="190" y="169"/>
                  </a:cubicBezTo>
                  <a:cubicBezTo>
                    <a:pt x="223" y="153"/>
                    <a:pt x="244" y="120"/>
                    <a:pt x="261" y="103"/>
                  </a:cubicBezTo>
                  <a:cubicBezTo>
                    <a:pt x="261" y="66"/>
                    <a:pt x="261" y="50"/>
                    <a:pt x="244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22"/>
            <p:cNvSpPr/>
            <p:nvPr/>
          </p:nvSpPr>
          <p:spPr>
            <a:xfrm>
              <a:off x="4754450" y="250270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37" y="0"/>
                    <a:pt x="104" y="17"/>
                    <a:pt x="88" y="33"/>
                  </a:cubicBezTo>
                  <a:cubicBezTo>
                    <a:pt x="55" y="50"/>
                    <a:pt x="34" y="70"/>
                    <a:pt x="17" y="103"/>
                  </a:cubicBezTo>
                  <a:cubicBezTo>
                    <a:pt x="1" y="153"/>
                    <a:pt x="34" y="206"/>
                    <a:pt x="104" y="206"/>
                  </a:cubicBezTo>
                  <a:cubicBezTo>
                    <a:pt x="121" y="206"/>
                    <a:pt x="137" y="190"/>
                    <a:pt x="158" y="190"/>
                  </a:cubicBezTo>
                  <a:cubicBezTo>
                    <a:pt x="174" y="190"/>
                    <a:pt x="174" y="173"/>
                    <a:pt x="191" y="173"/>
                  </a:cubicBezTo>
                  <a:cubicBezTo>
                    <a:pt x="224" y="153"/>
                    <a:pt x="240" y="120"/>
                    <a:pt x="240" y="103"/>
                  </a:cubicBezTo>
                  <a:cubicBezTo>
                    <a:pt x="277" y="50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22"/>
            <p:cNvSpPr/>
            <p:nvPr/>
          </p:nvSpPr>
          <p:spPr>
            <a:xfrm>
              <a:off x="4759625" y="25142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57" y="1"/>
                    <a:pt x="120" y="1"/>
                    <a:pt x="87" y="38"/>
                  </a:cubicBezTo>
                  <a:cubicBezTo>
                    <a:pt x="54" y="55"/>
                    <a:pt x="33" y="71"/>
                    <a:pt x="33" y="104"/>
                  </a:cubicBezTo>
                  <a:cubicBezTo>
                    <a:pt x="0" y="158"/>
                    <a:pt x="33" y="191"/>
                    <a:pt x="103" y="191"/>
                  </a:cubicBezTo>
                  <a:lnTo>
                    <a:pt x="173" y="191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8"/>
                    <a:pt x="239" y="125"/>
                    <a:pt x="260" y="104"/>
                  </a:cubicBezTo>
                  <a:cubicBezTo>
                    <a:pt x="276" y="38"/>
                    <a:pt x="239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22"/>
            <p:cNvSpPr/>
            <p:nvPr/>
          </p:nvSpPr>
          <p:spPr>
            <a:xfrm>
              <a:off x="4764350" y="252570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68" y="1"/>
                  </a:moveTo>
                  <a:cubicBezTo>
                    <a:pt x="159" y="1"/>
                    <a:pt x="149" y="2"/>
                    <a:pt x="137" y="8"/>
                  </a:cubicBezTo>
                  <a:cubicBezTo>
                    <a:pt x="104" y="8"/>
                    <a:pt x="71" y="24"/>
                    <a:pt x="50" y="57"/>
                  </a:cubicBezTo>
                  <a:cubicBezTo>
                    <a:pt x="1" y="94"/>
                    <a:pt x="1" y="160"/>
                    <a:pt x="34" y="181"/>
                  </a:cubicBezTo>
                  <a:cubicBezTo>
                    <a:pt x="71" y="198"/>
                    <a:pt x="87" y="198"/>
                    <a:pt x="120" y="198"/>
                  </a:cubicBezTo>
                  <a:cubicBezTo>
                    <a:pt x="137" y="198"/>
                    <a:pt x="137" y="198"/>
                    <a:pt x="153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56" y="94"/>
                    <a:pt x="256" y="41"/>
                    <a:pt x="223" y="8"/>
                  </a:cubicBezTo>
                  <a:cubicBezTo>
                    <a:pt x="201" y="8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22"/>
            <p:cNvSpPr/>
            <p:nvPr/>
          </p:nvSpPr>
          <p:spPr>
            <a:xfrm>
              <a:off x="4836925" y="24674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3" y="0"/>
                  </a:moveTo>
                  <a:cubicBezTo>
                    <a:pt x="136" y="0"/>
                    <a:pt x="120" y="0"/>
                    <a:pt x="87" y="17"/>
                  </a:cubicBezTo>
                  <a:cubicBezTo>
                    <a:pt x="54" y="37"/>
                    <a:pt x="33" y="70"/>
                    <a:pt x="17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36" y="190"/>
                    <a:pt x="157" y="173"/>
                  </a:cubicBezTo>
                  <a:cubicBezTo>
                    <a:pt x="173" y="173"/>
                    <a:pt x="190" y="173"/>
                    <a:pt x="190" y="157"/>
                  </a:cubicBezTo>
                  <a:cubicBezTo>
                    <a:pt x="223" y="140"/>
                    <a:pt x="239" y="120"/>
                    <a:pt x="260" y="87"/>
                  </a:cubicBezTo>
                  <a:cubicBezTo>
                    <a:pt x="277" y="37"/>
                    <a:pt x="239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22"/>
            <p:cNvSpPr/>
            <p:nvPr/>
          </p:nvSpPr>
          <p:spPr>
            <a:xfrm>
              <a:off x="4803825" y="25025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94" y="1"/>
                  </a:moveTo>
                  <a:cubicBezTo>
                    <a:pt x="183" y="1"/>
                    <a:pt x="171" y="3"/>
                    <a:pt x="158" y="7"/>
                  </a:cubicBezTo>
                  <a:lnTo>
                    <a:pt x="104" y="7"/>
                  </a:lnTo>
                  <a:cubicBezTo>
                    <a:pt x="38" y="40"/>
                    <a:pt x="1" y="110"/>
                    <a:pt x="17" y="143"/>
                  </a:cubicBezTo>
                  <a:cubicBezTo>
                    <a:pt x="17" y="178"/>
                    <a:pt x="47" y="197"/>
                    <a:pt x="87" y="197"/>
                  </a:cubicBezTo>
                  <a:cubicBezTo>
                    <a:pt x="109" y="197"/>
                    <a:pt x="133" y="192"/>
                    <a:pt x="158" y="180"/>
                  </a:cubicBezTo>
                  <a:cubicBezTo>
                    <a:pt x="174" y="180"/>
                    <a:pt x="191" y="160"/>
                    <a:pt x="207" y="143"/>
                  </a:cubicBezTo>
                  <a:cubicBezTo>
                    <a:pt x="244" y="127"/>
                    <a:pt x="261" y="77"/>
                    <a:pt x="244" y="40"/>
                  </a:cubicBezTo>
                  <a:cubicBezTo>
                    <a:pt x="244" y="16"/>
                    <a:pt x="224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22"/>
            <p:cNvSpPr/>
            <p:nvPr/>
          </p:nvSpPr>
          <p:spPr>
            <a:xfrm>
              <a:off x="4832600" y="2490200"/>
              <a:ext cx="6500" cy="4800"/>
            </a:xfrm>
            <a:custGeom>
              <a:avLst/>
              <a:gdLst/>
              <a:ahLst/>
              <a:cxnLst/>
              <a:rect l="l" t="t" r="r" b="b"/>
              <a:pathLst>
                <a:path w="260" h="192" extrusionOk="0">
                  <a:moveTo>
                    <a:pt x="170" y="1"/>
                  </a:moveTo>
                  <a:cubicBezTo>
                    <a:pt x="150" y="1"/>
                    <a:pt x="128" y="6"/>
                    <a:pt x="103" y="18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21" y="172"/>
                    <a:pt x="49" y="191"/>
                    <a:pt x="88" y="191"/>
                  </a:cubicBezTo>
                  <a:cubicBezTo>
                    <a:pt x="108" y="191"/>
                    <a:pt x="132" y="186"/>
                    <a:pt x="157" y="174"/>
                  </a:cubicBezTo>
                  <a:cubicBezTo>
                    <a:pt x="227" y="158"/>
                    <a:pt x="260" y="88"/>
                    <a:pt x="243" y="55"/>
                  </a:cubicBezTo>
                  <a:cubicBezTo>
                    <a:pt x="233" y="20"/>
                    <a:pt x="206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22"/>
            <p:cNvSpPr/>
            <p:nvPr/>
          </p:nvSpPr>
          <p:spPr>
            <a:xfrm>
              <a:off x="4842900" y="24189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3" y="21"/>
                    <a:pt x="71" y="37"/>
                  </a:cubicBezTo>
                  <a:cubicBezTo>
                    <a:pt x="38" y="54"/>
                    <a:pt x="21" y="70"/>
                    <a:pt x="21" y="103"/>
                  </a:cubicBezTo>
                  <a:cubicBezTo>
                    <a:pt x="0" y="140"/>
                    <a:pt x="21" y="190"/>
                    <a:pt x="71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27" y="124"/>
                  </a:cubicBezTo>
                  <a:lnTo>
                    <a:pt x="244" y="103"/>
                  </a:lnTo>
                  <a:cubicBezTo>
                    <a:pt x="260" y="37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22"/>
            <p:cNvSpPr/>
            <p:nvPr/>
          </p:nvSpPr>
          <p:spPr>
            <a:xfrm>
              <a:off x="4832175" y="25022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17" y="87"/>
                    <a:pt x="17" y="104"/>
                  </a:cubicBezTo>
                  <a:cubicBezTo>
                    <a:pt x="1" y="137"/>
                    <a:pt x="1" y="170"/>
                    <a:pt x="38" y="190"/>
                  </a:cubicBezTo>
                  <a:cubicBezTo>
                    <a:pt x="38" y="190"/>
                    <a:pt x="71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90" y="170"/>
                    <a:pt x="223" y="137"/>
                    <a:pt x="244" y="104"/>
                  </a:cubicBezTo>
                  <a:lnTo>
                    <a:pt x="244" y="87"/>
                  </a:ln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22"/>
            <p:cNvSpPr/>
            <p:nvPr/>
          </p:nvSpPr>
          <p:spPr>
            <a:xfrm>
              <a:off x="4846825" y="249022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0"/>
                  </a:moveTo>
                  <a:cubicBezTo>
                    <a:pt x="103" y="17"/>
                    <a:pt x="70" y="33"/>
                    <a:pt x="50" y="54"/>
                  </a:cubicBezTo>
                  <a:cubicBezTo>
                    <a:pt x="0" y="103"/>
                    <a:pt x="0" y="157"/>
                    <a:pt x="50" y="190"/>
                  </a:cubicBezTo>
                  <a:cubicBezTo>
                    <a:pt x="63" y="190"/>
                    <a:pt x="83" y="197"/>
                    <a:pt x="99" y="197"/>
                  </a:cubicBezTo>
                  <a:cubicBezTo>
                    <a:pt x="107" y="197"/>
                    <a:pt x="114" y="195"/>
                    <a:pt x="120" y="190"/>
                  </a:cubicBezTo>
                  <a:lnTo>
                    <a:pt x="153" y="190"/>
                  </a:lnTo>
                  <a:cubicBezTo>
                    <a:pt x="173" y="173"/>
                    <a:pt x="190" y="157"/>
                    <a:pt x="206" y="157"/>
                  </a:cubicBezTo>
                  <a:cubicBezTo>
                    <a:pt x="256" y="103"/>
                    <a:pt x="256" y="33"/>
                    <a:pt x="223" y="17"/>
                  </a:cubicBezTo>
                  <a:cubicBezTo>
                    <a:pt x="206" y="0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22"/>
            <p:cNvSpPr/>
            <p:nvPr/>
          </p:nvSpPr>
          <p:spPr>
            <a:xfrm>
              <a:off x="4845475" y="24309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4" y="1"/>
                    <a:pt x="87" y="17"/>
                    <a:pt x="71" y="34"/>
                  </a:cubicBezTo>
                  <a:cubicBezTo>
                    <a:pt x="38" y="54"/>
                    <a:pt x="21" y="87"/>
                    <a:pt x="0" y="104"/>
                  </a:cubicBezTo>
                  <a:cubicBezTo>
                    <a:pt x="0" y="137"/>
                    <a:pt x="0" y="157"/>
                    <a:pt x="21" y="174"/>
                  </a:cubicBezTo>
                  <a:cubicBezTo>
                    <a:pt x="38" y="190"/>
                    <a:pt x="54" y="207"/>
                    <a:pt x="87" y="207"/>
                  </a:cubicBezTo>
                  <a:cubicBezTo>
                    <a:pt x="104" y="207"/>
                    <a:pt x="124" y="207"/>
                    <a:pt x="141" y="190"/>
                  </a:cubicBezTo>
                  <a:cubicBezTo>
                    <a:pt x="157" y="190"/>
                    <a:pt x="174" y="174"/>
                    <a:pt x="174" y="174"/>
                  </a:cubicBezTo>
                  <a:cubicBezTo>
                    <a:pt x="207" y="157"/>
                    <a:pt x="227" y="137"/>
                    <a:pt x="244" y="104"/>
                  </a:cubicBezTo>
                  <a:cubicBezTo>
                    <a:pt x="260" y="54"/>
                    <a:pt x="22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22"/>
            <p:cNvSpPr/>
            <p:nvPr/>
          </p:nvSpPr>
          <p:spPr>
            <a:xfrm>
              <a:off x="4839075" y="2455250"/>
              <a:ext cx="6950" cy="4900"/>
            </a:xfrm>
            <a:custGeom>
              <a:avLst/>
              <a:gdLst/>
              <a:ahLst/>
              <a:cxnLst/>
              <a:rect l="l" t="t" r="r" b="b"/>
              <a:pathLst>
                <a:path w="278" h="196" extrusionOk="0">
                  <a:moveTo>
                    <a:pt x="172" y="1"/>
                  </a:moveTo>
                  <a:cubicBezTo>
                    <a:pt x="161" y="1"/>
                    <a:pt x="149" y="3"/>
                    <a:pt x="137" y="10"/>
                  </a:cubicBezTo>
                  <a:cubicBezTo>
                    <a:pt x="104" y="10"/>
                    <a:pt x="87" y="26"/>
                    <a:pt x="50" y="59"/>
                  </a:cubicBezTo>
                  <a:cubicBezTo>
                    <a:pt x="1" y="92"/>
                    <a:pt x="1" y="162"/>
                    <a:pt x="50" y="179"/>
                  </a:cubicBezTo>
                  <a:cubicBezTo>
                    <a:pt x="71" y="195"/>
                    <a:pt x="104" y="195"/>
                    <a:pt x="120" y="195"/>
                  </a:cubicBezTo>
                  <a:cubicBezTo>
                    <a:pt x="137" y="195"/>
                    <a:pt x="153" y="195"/>
                    <a:pt x="153" y="179"/>
                  </a:cubicBezTo>
                  <a:cubicBezTo>
                    <a:pt x="174" y="179"/>
                    <a:pt x="207" y="162"/>
                    <a:pt x="207" y="146"/>
                  </a:cubicBezTo>
                  <a:cubicBezTo>
                    <a:pt x="256" y="92"/>
                    <a:pt x="277" y="43"/>
                    <a:pt x="224" y="10"/>
                  </a:cubicBezTo>
                  <a:cubicBezTo>
                    <a:pt x="213" y="10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22"/>
            <p:cNvSpPr/>
            <p:nvPr/>
          </p:nvSpPr>
          <p:spPr>
            <a:xfrm>
              <a:off x="4813725" y="25366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57" y="1"/>
                  </a:moveTo>
                  <a:cubicBezTo>
                    <a:pt x="137" y="1"/>
                    <a:pt x="120" y="1"/>
                    <a:pt x="104" y="17"/>
                  </a:cubicBezTo>
                  <a:cubicBezTo>
                    <a:pt x="34" y="34"/>
                    <a:pt x="1" y="104"/>
                    <a:pt x="17" y="157"/>
                  </a:cubicBezTo>
                  <a:cubicBezTo>
                    <a:pt x="29" y="181"/>
                    <a:pt x="61" y="197"/>
                    <a:pt x="105" y="197"/>
                  </a:cubicBezTo>
                  <a:cubicBezTo>
                    <a:pt x="121" y="197"/>
                    <a:pt x="139" y="195"/>
                    <a:pt x="157" y="190"/>
                  </a:cubicBezTo>
                  <a:cubicBezTo>
                    <a:pt x="174" y="174"/>
                    <a:pt x="190" y="157"/>
                    <a:pt x="207" y="157"/>
                  </a:cubicBezTo>
                  <a:cubicBezTo>
                    <a:pt x="240" y="120"/>
                    <a:pt x="260" y="87"/>
                    <a:pt x="240" y="54"/>
                  </a:cubicBezTo>
                  <a:cubicBezTo>
                    <a:pt x="240" y="17"/>
                    <a:pt x="207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22"/>
            <p:cNvSpPr/>
            <p:nvPr/>
          </p:nvSpPr>
          <p:spPr>
            <a:xfrm>
              <a:off x="4827025" y="247947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0" y="1"/>
                  </a:moveTo>
                  <a:cubicBezTo>
                    <a:pt x="151" y="1"/>
                    <a:pt x="128" y="6"/>
                    <a:pt x="104" y="18"/>
                  </a:cubicBezTo>
                  <a:cubicBezTo>
                    <a:pt x="38" y="35"/>
                    <a:pt x="1" y="105"/>
                    <a:pt x="17" y="154"/>
                  </a:cubicBezTo>
                  <a:cubicBezTo>
                    <a:pt x="17" y="181"/>
                    <a:pt x="55" y="198"/>
                    <a:pt x="103" y="198"/>
                  </a:cubicBezTo>
                  <a:cubicBezTo>
                    <a:pt x="120" y="198"/>
                    <a:pt x="139" y="196"/>
                    <a:pt x="157" y="191"/>
                  </a:cubicBezTo>
                  <a:cubicBezTo>
                    <a:pt x="223" y="154"/>
                    <a:pt x="260" y="105"/>
                    <a:pt x="244" y="51"/>
                  </a:cubicBezTo>
                  <a:cubicBezTo>
                    <a:pt x="230" y="19"/>
                    <a:pt x="205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22"/>
            <p:cNvSpPr/>
            <p:nvPr/>
          </p:nvSpPr>
          <p:spPr>
            <a:xfrm>
              <a:off x="4808975" y="25143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3" y="0"/>
                  </a:moveTo>
                  <a:cubicBezTo>
                    <a:pt x="144" y="0"/>
                    <a:pt x="123" y="5"/>
                    <a:pt x="104" y="16"/>
                  </a:cubicBezTo>
                  <a:cubicBezTo>
                    <a:pt x="55" y="32"/>
                    <a:pt x="17" y="65"/>
                    <a:pt x="1" y="119"/>
                  </a:cubicBezTo>
                  <a:lnTo>
                    <a:pt x="1" y="152"/>
                  </a:lnTo>
                  <a:cubicBezTo>
                    <a:pt x="12" y="184"/>
                    <a:pt x="45" y="204"/>
                    <a:pt x="81" y="204"/>
                  </a:cubicBezTo>
                  <a:cubicBezTo>
                    <a:pt x="101" y="204"/>
                    <a:pt x="122" y="198"/>
                    <a:pt x="141" y="185"/>
                  </a:cubicBezTo>
                  <a:cubicBezTo>
                    <a:pt x="207" y="168"/>
                    <a:pt x="261" y="98"/>
                    <a:pt x="244" y="49"/>
                  </a:cubicBezTo>
                  <a:cubicBezTo>
                    <a:pt x="244" y="32"/>
                    <a:pt x="224" y="32"/>
                    <a:pt x="207" y="16"/>
                  </a:cubicBezTo>
                  <a:cubicBezTo>
                    <a:pt x="199" y="5"/>
                    <a:pt x="182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22"/>
            <p:cNvSpPr/>
            <p:nvPr/>
          </p:nvSpPr>
          <p:spPr>
            <a:xfrm>
              <a:off x="4810325" y="25241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53" y="1"/>
                  </a:moveTo>
                  <a:cubicBezTo>
                    <a:pt x="137" y="17"/>
                    <a:pt x="120" y="17"/>
                    <a:pt x="104" y="17"/>
                  </a:cubicBezTo>
                  <a:cubicBezTo>
                    <a:pt x="34" y="54"/>
                    <a:pt x="1" y="104"/>
                    <a:pt x="17" y="157"/>
                  </a:cubicBezTo>
                  <a:cubicBezTo>
                    <a:pt x="17" y="189"/>
                    <a:pt x="46" y="208"/>
                    <a:pt x="85" y="208"/>
                  </a:cubicBezTo>
                  <a:cubicBezTo>
                    <a:pt x="106" y="208"/>
                    <a:pt x="130" y="202"/>
                    <a:pt x="153" y="190"/>
                  </a:cubicBezTo>
                  <a:cubicBezTo>
                    <a:pt x="170" y="190"/>
                    <a:pt x="190" y="174"/>
                    <a:pt x="207" y="157"/>
                  </a:cubicBezTo>
                  <a:cubicBezTo>
                    <a:pt x="240" y="141"/>
                    <a:pt x="256" y="87"/>
                    <a:pt x="240" y="54"/>
                  </a:cubicBezTo>
                  <a:cubicBezTo>
                    <a:pt x="240" y="17"/>
                    <a:pt x="207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22"/>
            <p:cNvSpPr/>
            <p:nvPr/>
          </p:nvSpPr>
          <p:spPr>
            <a:xfrm>
              <a:off x="4818875" y="25021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72" y="0"/>
                  </a:moveTo>
                  <a:cubicBezTo>
                    <a:pt x="161" y="0"/>
                    <a:pt x="149" y="2"/>
                    <a:pt x="137" y="8"/>
                  </a:cubicBezTo>
                  <a:cubicBezTo>
                    <a:pt x="120" y="8"/>
                    <a:pt x="87" y="24"/>
                    <a:pt x="54" y="41"/>
                  </a:cubicBezTo>
                  <a:cubicBezTo>
                    <a:pt x="17" y="94"/>
                    <a:pt x="1" y="160"/>
                    <a:pt x="54" y="177"/>
                  </a:cubicBezTo>
                  <a:cubicBezTo>
                    <a:pt x="71" y="197"/>
                    <a:pt x="104" y="197"/>
                    <a:pt x="137" y="197"/>
                  </a:cubicBezTo>
                  <a:cubicBezTo>
                    <a:pt x="137" y="197"/>
                    <a:pt x="157" y="177"/>
                    <a:pt x="174" y="177"/>
                  </a:cubicBezTo>
                  <a:cubicBezTo>
                    <a:pt x="190" y="177"/>
                    <a:pt x="207" y="160"/>
                    <a:pt x="223" y="144"/>
                  </a:cubicBezTo>
                  <a:cubicBezTo>
                    <a:pt x="240" y="127"/>
                    <a:pt x="261" y="94"/>
                    <a:pt x="261" y="74"/>
                  </a:cubicBezTo>
                  <a:cubicBezTo>
                    <a:pt x="261" y="41"/>
                    <a:pt x="240" y="24"/>
                    <a:pt x="223" y="8"/>
                  </a:cubicBezTo>
                  <a:cubicBezTo>
                    <a:pt x="212" y="8"/>
                    <a:pt x="194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22"/>
            <p:cNvSpPr/>
            <p:nvPr/>
          </p:nvSpPr>
          <p:spPr>
            <a:xfrm>
              <a:off x="4824025" y="2513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1"/>
                  </a:moveTo>
                  <a:cubicBezTo>
                    <a:pt x="137" y="1"/>
                    <a:pt x="104" y="17"/>
                    <a:pt x="71" y="34"/>
                  </a:cubicBezTo>
                  <a:cubicBezTo>
                    <a:pt x="55" y="55"/>
                    <a:pt x="17" y="71"/>
                    <a:pt x="17" y="104"/>
                  </a:cubicBezTo>
                  <a:cubicBezTo>
                    <a:pt x="1" y="121"/>
                    <a:pt x="1" y="158"/>
                    <a:pt x="17" y="174"/>
                  </a:cubicBezTo>
                  <a:cubicBezTo>
                    <a:pt x="34" y="191"/>
                    <a:pt x="55" y="191"/>
                    <a:pt x="88" y="191"/>
                  </a:cubicBezTo>
                  <a:lnTo>
                    <a:pt x="158" y="191"/>
                  </a:lnTo>
                  <a:cubicBezTo>
                    <a:pt x="158" y="174"/>
                    <a:pt x="174" y="174"/>
                    <a:pt x="174" y="174"/>
                  </a:cubicBezTo>
                  <a:cubicBezTo>
                    <a:pt x="207" y="158"/>
                    <a:pt x="224" y="121"/>
                    <a:pt x="240" y="104"/>
                  </a:cubicBezTo>
                  <a:cubicBezTo>
                    <a:pt x="261" y="34"/>
                    <a:pt x="22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22"/>
            <p:cNvSpPr/>
            <p:nvPr/>
          </p:nvSpPr>
          <p:spPr>
            <a:xfrm>
              <a:off x="4971325" y="22805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2" y="0"/>
                  </a:moveTo>
                  <a:cubicBezTo>
                    <a:pt x="154" y="0"/>
                    <a:pt x="146" y="2"/>
                    <a:pt x="141" y="7"/>
                  </a:cubicBezTo>
                  <a:cubicBezTo>
                    <a:pt x="104" y="7"/>
                    <a:pt x="71" y="24"/>
                    <a:pt x="54" y="57"/>
                  </a:cubicBezTo>
                  <a:cubicBezTo>
                    <a:pt x="1" y="94"/>
                    <a:pt x="1" y="160"/>
                    <a:pt x="38" y="177"/>
                  </a:cubicBezTo>
                  <a:cubicBezTo>
                    <a:pt x="54" y="197"/>
                    <a:pt x="87" y="197"/>
                    <a:pt x="120" y="197"/>
                  </a:cubicBezTo>
                  <a:cubicBezTo>
                    <a:pt x="141" y="197"/>
                    <a:pt x="141" y="197"/>
                    <a:pt x="157" y="177"/>
                  </a:cubicBezTo>
                  <a:cubicBezTo>
                    <a:pt x="174" y="177"/>
                    <a:pt x="190" y="160"/>
                    <a:pt x="207" y="144"/>
                  </a:cubicBezTo>
                  <a:cubicBezTo>
                    <a:pt x="260" y="94"/>
                    <a:pt x="260" y="40"/>
                    <a:pt x="207" y="7"/>
                  </a:cubicBezTo>
                  <a:cubicBezTo>
                    <a:pt x="196" y="7"/>
                    <a:pt x="177" y="0"/>
                    <a:pt x="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22"/>
            <p:cNvSpPr/>
            <p:nvPr/>
          </p:nvSpPr>
          <p:spPr>
            <a:xfrm>
              <a:off x="4589950" y="2354500"/>
              <a:ext cx="6525" cy="4900"/>
            </a:xfrm>
            <a:custGeom>
              <a:avLst/>
              <a:gdLst/>
              <a:ahLst/>
              <a:cxnLst/>
              <a:rect l="l" t="t" r="r" b="b"/>
              <a:pathLst>
                <a:path w="261" h="196" extrusionOk="0">
                  <a:moveTo>
                    <a:pt x="178" y="0"/>
                  </a:moveTo>
                  <a:cubicBezTo>
                    <a:pt x="155" y="0"/>
                    <a:pt x="130" y="6"/>
                    <a:pt x="104" y="20"/>
                  </a:cubicBezTo>
                  <a:cubicBezTo>
                    <a:pt x="54" y="37"/>
                    <a:pt x="1" y="103"/>
                    <a:pt x="17" y="156"/>
                  </a:cubicBezTo>
                  <a:cubicBezTo>
                    <a:pt x="32" y="180"/>
                    <a:pt x="72" y="196"/>
                    <a:pt x="113" y="196"/>
                  </a:cubicBezTo>
                  <a:cubicBezTo>
                    <a:pt x="128" y="196"/>
                    <a:pt x="143" y="194"/>
                    <a:pt x="157" y="189"/>
                  </a:cubicBezTo>
                  <a:cubicBezTo>
                    <a:pt x="223" y="156"/>
                    <a:pt x="261" y="86"/>
                    <a:pt x="261" y="53"/>
                  </a:cubicBezTo>
                  <a:cubicBezTo>
                    <a:pt x="250" y="19"/>
                    <a:pt x="218" y="0"/>
                    <a:pt x="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22"/>
            <p:cNvSpPr/>
            <p:nvPr/>
          </p:nvSpPr>
          <p:spPr>
            <a:xfrm>
              <a:off x="4592525" y="236477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41" y="1"/>
                  </a:moveTo>
                  <a:cubicBezTo>
                    <a:pt x="104" y="21"/>
                    <a:pt x="87" y="38"/>
                    <a:pt x="54" y="54"/>
                  </a:cubicBezTo>
                  <a:cubicBezTo>
                    <a:pt x="1" y="104"/>
                    <a:pt x="1" y="157"/>
                    <a:pt x="54" y="190"/>
                  </a:cubicBezTo>
                  <a:cubicBezTo>
                    <a:pt x="63" y="199"/>
                    <a:pt x="75" y="203"/>
                    <a:pt x="90" y="203"/>
                  </a:cubicBezTo>
                  <a:cubicBezTo>
                    <a:pt x="105" y="203"/>
                    <a:pt x="123" y="199"/>
                    <a:pt x="141" y="190"/>
                  </a:cubicBezTo>
                  <a:lnTo>
                    <a:pt x="158" y="190"/>
                  </a:lnTo>
                  <a:cubicBezTo>
                    <a:pt x="191" y="174"/>
                    <a:pt x="207" y="174"/>
                    <a:pt x="224" y="157"/>
                  </a:cubicBezTo>
                  <a:cubicBezTo>
                    <a:pt x="244" y="124"/>
                    <a:pt x="261" y="104"/>
                    <a:pt x="261" y="71"/>
                  </a:cubicBezTo>
                  <a:cubicBezTo>
                    <a:pt x="261" y="54"/>
                    <a:pt x="244" y="38"/>
                    <a:pt x="224" y="21"/>
                  </a:cubicBezTo>
                  <a:cubicBezTo>
                    <a:pt x="207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22"/>
            <p:cNvSpPr/>
            <p:nvPr/>
          </p:nvSpPr>
          <p:spPr>
            <a:xfrm>
              <a:off x="4587800" y="2340275"/>
              <a:ext cx="6450" cy="4850"/>
            </a:xfrm>
            <a:custGeom>
              <a:avLst/>
              <a:gdLst/>
              <a:ahLst/>
              <a:cxnLst/>
              <a:rect l="l" t="t" r="r" b="b"/>
              <a:pathLst>
                <a:path w="258" h="194" extrusionOk="0">
                  <a:moveTo>
                    <a:pt x="194" y="0"/>
                  </a:moveTo>
                  <a:cubicBezTo>
                    <a:pt x="187" y="0"/>
                    <a:pt x="181" y="1"/>
                    <a:pt x="173" y="4"/>
                  </a:cubicBezTo>
                  <a:cubicBezTo>
                    <a:pt x="140" y="4"/>
                    <a:pt x="103" y="4"/>
                    <a:pt x="70" y="20"/>
                  </a:cubicBezTo>
                  <a:cubicBezTo>
                    <a:pt x="54" y="37"/>
                    <a:pt x="37" y="74"/>
                    <a:pt x="21" y="90"/>
                  </a:cubicBezTo>
                  <a:cubicBezTo>
                    <a:pt x="0" y="140"/>
                    <a:pt x="37" y="193"/>
                    <a:pt x="87" y="193"/>
                  </a:cubicBezTo>
                  <a:cubicBezTo>
                    <a:pt x="124" y="193"/>
                    <a:pt x="140" y="193"/>
                    <a:pt x="157" y="177"/>
                  </a:cubicBezTo>
                  <a:cubicBezTo>
                    <a:pt x="173" y="177"/>
                    <a:pt x="173" y="177"/>
                    <a:pt x="190" y="156"/>
                  </a:cubicBezTo>
                  <a:cubicBezTo>
                    <a:pt x="206" y="140"/>
                    <a:pt x="243" y="123"/>
                    <a:pt x="243" y="90"/>
                  </a:cubicBezTo>
                  <a:cubicBezTo>
                    <a:pt x="258" y="44"/>
                    <a:pt x="235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22"/>
            <p:cNvSpPr/>
            <p:nvPr/>
          </p:nvSpPr>
          <p:spPr>
            <a:xfrm>
              <a:off x="4577475" y="2365300"/>
              <a:ext cx="6525" cy="5150"/>
            </a:xfrm>
            <a:custGeom>
              <a:avLst/>
              <a:gdLst/>
              <a:ahLst/>
              <a:cxnLst/>
              <a:rect l="l" t="t" r="r" b="b"/>
              <a:pathLst>
                <a:path w="261" h="206" extrusionOk="0">
                  <a:moveTo>
                    <a:pt x="158" y="0"/>
                  </a:moveTo>
                  <a:cubicBezTo>
                    <a:pt x="141" y="0"/>
                    <a:pt x="125" y="17"/>
                    <a:pt x="104" y="17"/>
                  </a:cubicBezTo>
                  <a:cubicBezTo>
                    <a:pt x="38" y="50"/>
                    <a:pt x="1" y="103"/>
                    <a:pt x="1" y="153"/>
                  </a:cubicBezTo>
                  <a:cubicBezTo>
                    <a:pt x="14" y="187"/>
                    <a:pt x="45" y="206"/>
                    <a:pt x="84" y="206"/>
                  </a:cubicBezTo>
                  <a:cubicBezTo>
                    <a:pt x="107" y="206"/>
                    <a:pt x="132" y="200"/>
                    <a:pt x="158" y="186"/>
                  </a:cubicBezTo>
                  <a:cubicBezTo>
                    <a:pt x="174" y="169"/>
                    <a:pt x="191" y="169"/>
                    <a:pt x="207" y="153"/>
                  </a:cubicBezTo>
                  <a:cubicBezTo>
                    <a:pt x="244" y="120"/>
                    <a:pt x="261" y="83"/>
                    <a:pt x="244" y="50"/>
                  </a:cubicBezTo>
                  <a:cubicBezTo>
                    <a:pt x="228" y="17"/>
                    <a:pt x="191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22"/>
            <p:cNvSpPr/>
            <p:nvPr/>
          </p:nvSpPr>
          <p:spPr>
            <a:xfrm>
              <a:off x="4578000" y="2352675"/>
              <a:ext cx="6000" cy="4925"/>
            </a:xfrm>
            <a:custGeom>
              <a:avLst/>
              <a:gdLst/>
              <a:ahLst/>
              <a:cxnLst/>
              <a:rect l="l" t="t" r="r" b="b"/>
              <a:pathLst>
                <a:path w="240" h="197" extrusionOk="0">
                  <a:moveTo>
                    <a:pt x="138" y="0"/>
                  </a:moveTo>
                  <a:cubicBezTo>
                    <a:pt x="121" y="0"/>
                    <a:pt x="102" y="2"/>
                    <a:pt x="83" y="7"/>
                  </a:cubicBezTo>
                  <a:cubicBezTo>
                    <a:pt x="50" y="23"/>
                    <a:pt x="34" y="56"/>
                    <a:pt x="17" y="72"/>
                  </a:cubicBezTo>
                  <a:cubicBezTo>
                    <a:pt x="1" y="110"/>
                    <a:pt x="1" y="126"/>
                    <a:pt x="1" y="143"/>
                  </a:cubicBezTo>
                  <a:cubicBezTo>
                    <a:pt x="1" y="159"/>
                    <a:pt x="17" y="176"/>
                    <a:pt x="34" y="196"/>
                  </a:cubicBezTo>
                  <a:cubicBezTo>
                    <a:pt x="67" y="196"/>
                    <a:pt x="104" y="196"/>
                    <a:pt x="137" y="176"/>
                  </a:cubicBezTo>
                  <a:cubicBezTo>
                    <a:pt x="207" y="159"/>
                    <a:pt x="240" y="93"/>
                    <a:pt x="240" y="39"/>
                  </a:cubicBezTo>
                  <a:cubicBezTo>
                    <a:pt x="228" y="15"/>
                    <a:pt x="187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22"/>
            <p:cNvSpPr/>
            <p:nvPr/>
          </p:nvSpPr>
          <p:spPr>
            <a:xfrm>
              <a:off x="4596875" y="232830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0"/>
                  </a:moveTo>
                  <a:cubicBezTo>
                    <a:pt x="103" y="0"/>
                    <a:pt x="33" y="54"/>
                    <a:pt x="17" y="103"/>
                  </a:cubicBezTo>
                  <a:cubicBezTo>
                    <a:pt x="0" y="157"/>
                    <a:pt x="33" y="206"/>
                    <a:pt x="87" y="206"/>
                  </a:cubicBezTo>
                  <a:cubicBezTo>
                    <a:pt x="120" y="206"/>
                    <a:pt x="136" y="190"/>
                    <a:pt x="153" y="190"/>
                  </a:cubicBezTo>
                  <a:cubicBezTo>
                    <a:pt x="173" y="190"/>
                    <a:pt x="173" y="173"/>
                    <a:pt x="190" y="173"/>
                  </a:cubicBezTo>
                  <a:cubicBezTo>
                    <a:pt x="206" y="157"/>
                    <a:pt x="239" y="120"/>
                    <a:pt x="239" y="103"/>
                  </a:cubicBezTo>
                  <a:cubicBezTo>
                    <a:pt x="256" y="70"/>
                    <a:pt x="256" y="54"/>
                    <a:pt x="239" y="37"/>
                  </a:cubicBezTo>
                  <a:cubicBezTo>
                    <a:pt x="223" y="17"/>
                    <a:pt x="190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22"/>
            <p:cNvSpPr/>
            <p:nvPr/>
          </p:nvSpPr>
          <p:spPr>
            <a:xfrm>
              <a:off x="4582225" y="2328300"/>
              <a:ext cx="6100" cy="5175"/>
            </a:xfrm>
            <a:custGeom>
              <a:avLst/>
              <a:gdLst/>
              <a:ahLst/>
              <a:cxnLst/>
              <a:rect l="l" t="t" r="r" b="b"/>
              <a:pathLst>
                <a:path w="244" h="207" extrusionOk="0">
                  <a:moveTo>
                    <a:pt x="120" y="0"/>
                  </a:moveTo>
                  <a:cubicBezTo>
                    <a:pt x="87" y="17"/>
                    <a:pt x="71" y="37"/>
                    <a:pt x="38" y="54"/>
                  </a:cubicBezTo>
                  <a:cubicBezTo>
                    <a:pt x="17" y="87"/>
                    <a:pt x="1" y="103"/>
                    <a:pt x="1" y="140"/>
                  </a:cubicBezTo>
                  <a:cubicBezTo>
                    <a:pt x="1" y="157"/>
                    <a:pt x="1" y="173"/>
                    <a:pt x="38" y="190"/>
                  </a:cubicBezTo>
                  <a:cubicBezTo>
                    <a:pt x="54" y="206"/>
                    <a:pt x="87" y="206"/>
                    <a:pt x="104" y="206"/>
                  </a:cubicBezTo>
                  <a:cubicBezTo>
                    <a:pt x="120" y="190"/>
                    <a:pt x="141" y="190"/>
                    <a:pt x="141" y="190"/>
                  </a:cubicBezTo>
                  <a:cubicBezTo>
                    <a:pt x="157" y="173"/>
                    <a:pt x="190" y="173"/>
                    <a:pt x="190" y="157"/>
                  </a:cubicBezTo>
                  <a:cubicBezTo>
                    <a:pt x="244" y="103"/>
                    <a:pt x="244" y="54"/>
                    <a:pt x="207" y="17"/>
                  </a:cubicBezTo>
                  <a:cubicBezTo>
                    <a:pt x="190" y="0"/>
                    <a:pt x="15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22"/>
            <p:cNvSpPr/>
            <p:nvPr/>
          </p:nvSpPr>
          <p:spPr>
            <a:xfrm>
              <a:off x="4620475" y="235305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72" y="1"/>
                  </a:moveTo>
                  <a:cubicBezTo>
                    <a:pt x="161" y="1"/>
                    <a:pt x="149" y="3"/>
                    <a:pt x="136" y="8"/>
                  </a:cubicBezTo>
                  <a:cubicBezTo>
                    <a:pt x="103" y="8"/>
                    <a:pt x="70" y="24"/>
                    <a:pt x="54" y="57"/>
                  </a:cubicBezTo>
                  <a:cubicBezTo>
                    <a:pt x="0" y="95"/>
                    <a:pt x="0" y="161"/>
                    <a:pt x="33" y="181"/>
                  </a:cubicBezTo>
                  <a:cubicBezTo>
                    <a:pt x="70" y="198"/>
                    <a:pt x="87" y="198"/>
                    <a:pt x="120" y="198"/>
                  </a:cubicBezTo>
                  <a:cubicBezTo>
                    <a:pt x="136" y="198"/>
                    <a:pt x="136" y="198"/>
                    <a:pt x="157" y="181"/>
                  </a:cubicBezTo>
                  <a:cubicBezTo>
                    <a:pt x="173" y="181"/>
                    <a:pt x="190" y="161"/>
                    <a:pt x="206" y="144"/>
                  </a:cubicBezTo>
                  <a:cubicBezTo>
                    <a:pt x="260" y="95"/>
                    <a:pt x="260" y="41"/>
                    <a:pt x="223" y="8"/>
                  </a:cubicBezTo>
                  <a:cubicBezTo>
                    <a:pt x="212" y="8"/>
                    <a:pt x="194" y="1"/>
                    <a:pt x="1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22"/>
            <p:cNvSpPr/>
            <p:nvPr/>
          </p:nvSpPr>
          <p:spPr>
            <a:xfrm>
              <a:off x="4682300" y="2457850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79" y="1"/>
                  </a:moveTo>
                  <a:cubicBezTo>
                    <a:pt x="137" y="1"/>
                    <a:pt x="90" y="18"/>
                    <a:pt x="55" y="42"/>
                  </a:cubicBezTo>
                  <a:cubicBezTo>
                    <a:pt x="1" y="91"/>
                    <a:pt x="1" y="162"/>
                    <a:pt x="34" y="178"/>
                  </a:cubicBezTo>
                  <a:cubicBezTo>
                    <a:pt x="55" y="195"/>
                    <a:pt x="88" y="195"/>
                    <a:pt x="121" y="195"/>
                  </a:cubicBezTo>
                  <a:cubicBezTo>
                    <a:pt x="137" y="195"/>
                    <a:pt x="137" y="178"/>
                    <a:pt x="158" y="178"/>
                  </a:cubicBezTo>
                  <a:cubicBezTo>
                    <a:pt x="174" y="178"/>
                    <a:pt x="191" y="162"/>
                    <a:pt x="207" y="145"/>
                  </a:cubicBezTo>
                  <a:cubicBezTo>
                    <a:pt x="261" y="91"/>
                    <a:pt x="261" y="42"/>
                    <a:pt x="224" y="9"/>
                  </a:cubicBezTo>
                  <a:cubicBezTo>
                    <a:pt x="210" y="3"/>
                    <a:pt x="195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22"/>
            <p:cNvSpPr/>
            <p:nvPr/>
          </p:nvSpPr>
          <p:spPr>
            <a:xfrm>
              <a:off x="4626025" y="2318400"/>
              <a:ext cx="6950" cy="4775"/>
            </a:xfrm>
            <a:custGeom>
              <a:avLst/>
              <a:gdLst/>
              <a:ahLst/>
              <a:cxnLst/>
              <a:rect l="l" t="t" r="r" b="b"/>
              <a:pathLst>
                <a:path w="278" h="191" extrusionOk="0">
                  <a:moveTo>
                    <a:pt x="174" y="0"/>
                  </a:moveTo>
                  <a:cubicBezTo>
                    <a:pt x="141" y="0"/>
                    <a:pt x="104" y="21"/>
                    <a:pt x="87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8" y="190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7"/>
                    <a:pt x="244" y="124"/>
                    <a:pt x="261" y="104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22"/>
            <p:cNvSpPr/>
            <p:nvPr/>
          </p:nvSpPr>
          <p:spPr>
            <a:xfrm>
              <a:off x="4600675" y="234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1" y="1"/>
                    <a:pt x="129" y="6"/>
                    <a:pt x="104" y="18"/>
                  </a:cubicBezTo>
                  <a:cubicBezTo>
                    <a:pt x="38" y="34"/>
                    <a:pt x="1" y="104"/>
                    <a:pt x="21" y="137"/>
                  </a:cubicBezTo>
                  <a:cubicBezTo>
                    <a:pt x="21" y="171"/>
                    <a:pt x="48" y="190"/>
                    <a:pt x="85" y="190"/>
                  </a:cubicBezTo>
                  <a:cubicBezTo>
                    <a:pt x="106" y="190"/>
                    <a:pt x="132" y="184"/>
                    <a:pt x="157" y="170"/>
                  </a:cubicBezTo>
                  <a:cubicBezTo>
                    <a:pt x="227" y="154"/>
                    <a:pt x="260" y="88"/>
                    <a:pt x="244" y="51"/>
                  </a:cubicBezTo>
                  <a:cubicBezTo>
                    <a:pt x="233" y="19"/>
                    <a:pt x="207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22"/>
            <p:cNvSpPr/>
            <p:nvPr/>
          </p:nvSpPr>
          <p:spPr>
            <a:xfrm>
              <a:off x="4625625" y="2330025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5" y="1"/>
                  </a:moveTo>
                  <a:cubicBezTo>
                    <a:pt x="153" y="1"/>
                    <a:pt x="128" y="6"/>
                    <a:pt x="103" y="18"/>
                  </a:cubicBezTo>
                  <a:cubicBezTo>
                    <a:pt x="54" y="51"/>
                    <a:pt x="0" y="104"/>
                    <a:pt x="17" y="154"/>
                  </a:cubicBezTo>
                  <a:cubicBezTo>
                    <a:pt x="27" y="188"/>
                    <a:pt x="53" y="201"/>
                    <a:pt x="89" y="201"/>
                  </a:cubicBezTo>
                  <a:cubicBezTo>
                    <a:pt x="109" y="201"/>
                    <a:pt x="132" y="197"/>
                    <a:pt x="157" y="191"/>
                  </a:cubicBezTo>
                  <a:cubicBezTo>
                    <a:pt x="223" y="154"/>
                    <a:pt x="260" y="104"/>
                    <a:pt x="260" y="51"/>
                  </a:cubicBezTo>
                  <a:cubicBezTo>
                    <a:pt x="247" y="19"/>
                    <a:pt x="215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22"/>
            <p:cNvSpPr/>
            <p:nvPr/>
          </p:nvSpPr>
          <p:spPr>
            <a:xfrm>
              <a:off x="4606350" y="2353075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53" y="1"/>
                  </a:moveTo>
                  <a:cubicBezTo>
                    <a:pt x="138" y="1"/>
                    <a:pt x="121" y="3"/>
                    <a:pt x="103" y="7"/>
                  </a:cubicBezTo>
                  <a:cubicBezTo>
                    <a:pt x="33" y="40"/>
                    <a:pt x="0" y="94"/>
                    <a:pt x="17" y="143"/>
                  </a:cubicBezTo>
                  <a:cubicBezTo>
                    <a:pt x="17" y="178"/>
                    <a:pt x="45" y="197"/>
                    <a:pt x="84" y="197"/>
                  </a:cubicBezTo>
                  <a:cubicBezTo>
                    <a:pt x="105" y="197"/>
                    <a:pt x="128" y="192"/>
                    <a:pt x="153" y="180"/>
                  </a:cubicBezTo>
                  <a:cubicBezTo>
                    <a:pt x="223" y="143"/>
                    <a:pt x="256" y="94"/>
                    <a:pt x="239" y="40"/>
                  </a:cubicBezTo>
                  <a:cubicBezTo>
                    <a:pt x="227" y="16"/>
                    <a:pt x="195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22"/>
            <p:cNvSpPr/>
            <p:nvPr/>
          </p:nvSpPr>
          <p:spPr>
            <a:xfrm>
              <a:off x="4610575" y="2330050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0"/>
                  </a:moveTo>
                  <a:cubicBezTo>
                    <a:pt x="141" y="0"/>
                    <a:pt x="103" y="17"/>
                    <a:pt x="87" y="33"/>
                  </a:cubicBezTo>
                  <a:cubicBezTo>
                    <a:pt x="54" y="50"/>
                    <a:pt x="38" y="87"/>
                    <a:pt x="17" y="103"/>
                  </a:cubicBezTo>
                  <a:cubicBezTo>
                    <a:pt x="0" y="153"/>
                    <a:pt x="38" y="206"/>
                    <a:pt x="103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90" y="174"/>
                    <a:pt x="190" y="174"/>
                  </a:cubicBezTo>
                  <a:cubicBezTo>
                    <a:pt x="223" y="153"/>
                    <a:pt x="244" y="120"/>
                    <a:pt x="260" y="103"/>
                  </a:cubicBezTo>
                  <a:cubicBezTo>
                    <a:pt x="277" y="50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22"/>
            <p:cNvSpPr/>
            <p:nvPr/>
          </p:nvSpPr>
          <p:spPr>
            <a:xfrm>
              <a:off x="4616150" y="2341600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21"/>
                    <a:pt x="70" y="37"/>
                  </a:cubicBezTo>
                  <a:cubicBezTo>
                    <a:pt x="54" y="54"/>
                    <a:pt x="21" y="70"/>
                    <a:pt x="21" y="103"/>
                  </a:cubicBezTo>
                  <a:cubicBezTo>
                    <a:pt x="0" y="157"/>
                    <a:pt x="37" y="190"/>
                    <a:pt x="87" y="190"/>
                  </a:cubicBezTo>
                  <a:lnTo>
                    <a:pt x="157" y="190"/>
                  </a:lnTo>
                  <a:cubicBezTo>
                    <a:pt x="157" y="173"/>
                    <a:pt x="173" y="173"/>
                    <a:pt x="190" y="173"/>
                  </a:cubicBezTo>
                  <a:cubicBezTo>
                    <a:pt x="206" y="157"/>
                    <a:pt x="227" y="124"/>
                    <a:pt x="243" y="103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22"/>
            <p:cNvSpPr/>
            <p:nvPr/>
          </p:nvSpPr>
          <p:spPr>
            <a:xfrm>
              <a:off x="4619225" y="22939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20" y="0"/>
                    <a:pt x="83" y="17"/>
                    <a:pt x="67" y="33"/>
                  </a:cubicBezTo>
                  <a:cubicBezTo>
                    <a:pt x="34" y="50"/>
                    <a:pt x="17" y="70"/>
                    <a:pt x="1" y="103"/>
                  </a:cubicBezTo>
                  <a:cubicBezTo>
                    <a:pt x="1" y="120"/>
                    <a:pt x="1" y="153"/>
                    <a:pt x="17" y="173"/>
                  </a:cubicBezTo>
                  <a:cubicBezTo>
                    <a:pt x="34" y="190"/>
                    <a:pt x="50" y="206"/>
                    <a:pt x="83" y="206"/>
                  </a:cubicBezTo>
                  <a:cubicBezTo>
                    <a:pt x="104" y="206"/>
                    <a:pt x="120" y="190"/>
                    <a:pt x="137" y="190"/>
                  </a:cubicBezTo>
                  <a:cubicBezTo>
                    <a:pt x="153" y="173"/>
                    <a:pt x="153" y="173"/>
                    <a:pt x="170" y="173"/>
                  </a:cubicBezTo>
                  <a:cubicBezTo>
                    <a:pt x="207" y="153"/>
                    <a:pt x="223" y="120"/>
                    <a:pt x="223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22"/>
            <p:cNvSpPr/>
            <p:nvPr/>
          </p:nvSpPr>
          <p:spPr>
            <a:xfrm>
              <a:off x="4498125" y="2353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69" y="0"/>
                  </a:moveTo>
                  <a:cubicBezTo>
                    <a:pt x="136" y="0"/>
                    <a:pt x="103" y="0"/>
                    <a:pt x="66" y="33"/>
                  </a:cubicBezTo>
                  <a:cubicBezTo>
                    <a:pt x="50" y="49"/>
                    <a:pt x="17" y="70"/>
                    <a:pt x="17" y="103"/>
                  </a:cubicBezTo>
                  <a:cubicBezTo>
                    <a:pt x="0" y="153"/>
                    <a:pt x="33" y="190"/>
                    <a:pt x="83" y="190"/>
                  </a:cubicBezTo>
                  <a:lnTo>
                    <a:pt x="153" y="190"/>
                  </a:lnTo>
                  <a:cubicBezTo>
                    <a:pt x="186" y="173"/>
                    <a:pt x="223" y="136"/>
                    <a:pt x="239" y="103"/>
                  </a:cubicBezTo>
                  <a:cubicBezTo>
                    <a:pt x="256" y="33"/>
                    <a:pt x="223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22"/>
            <p:cNvSpPr/>
            <p:nvPr/>
          </p:nvSpPr>
          <p:spPr>
            <a:xfrm>
              <a:off x="4494625" y="2342525"/>
              <a:ext cx="6500" cy="4750"/>
            </a:xfrm>
            <a:custGeom>
              <a:avLst/>
              <a:gdLst/>
              <a:ahLst/>
              <a:cxnLst/>
              <a:rect l="l" t="t" r="r" b="b"/>
              <a:pathLst>
                <a:path w="260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3"/>
                    <a:pt x="17" y="66"/>
                    <a:pt x="17" y="87"/>
                  </a:cubicBezTo>
                  <a:cubicBezTo>
                    <a:pt x="0" y="120"/>
                    <a:pt x="0" y="136"/>
                    <a:pt x="17" y="169"/>
                  </a:cubicBezTo>
                  <a:cubicBezTo>
                    <a:pt x="37" y="190"/>
                    <a:pt x="70" y="190"/>
                    <a:pt x="87" y="190"/>
                  </a:cubicBezTo>
                  <a:cubicBezTo>
                    <a:pt x="103" y="190"/>
                    <a:pt x="140" y="190"/>
                    <a:pt x="157" y="169"/>
                  </a:cubicBezTo>
                  <a:cubicBezTo>
                    <a:pt x="157" y="169"/>
                    <a:pt x="173" y="169"/>
                    <a:pt x="190" y="153"/>
                  </a:cubicBezTo>
                  <a:cubicBezTo>
                    <a:pt x="206" y="136"/>
                    <a:pt x="223" y="120"/>
                    <a:pt x="243" y="87"/>
                  </a:cubicBezTo>
                  <a:cubicBezTo>
                    <a:pt x="260" y="33"/>
                    <a:pt x="22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22"/>
            <p:cNvSpPr/>
            <p:nvPr/>
          </p:nvSpPr>
          <p:spPr>
            <a:xfrm>
              <a:off x="4537175" y="2377250"/>
              <a:ext cx="2200" cy="450"/>
            </a:xfrm>
            <a:custGeom>
              <a:avLst/>
              <a:gdLst/>
              <a:ahLst/>
              <a:cxnLst/>
              <a:rect l="l" t="t" r="r" b="b"/>
              <a:pathLst>
                <a:path w="88" h="18" extrusionOk="0">
                  <a:moveTo>
                    <a:pt x="1" y="1"/>
                  </a:moveTo>
                  <a:cubicBezTo>
                    <a:pt x="34" y="1"/>
                    <a:pt x="50" y="17"/>
                    <a:pt x="87" y="17"/>
                  </a:cubicBezTo>
                  <a:cubicBezTo>
                    <a:pt x="87" y="1"/>
                    <a:pt x="5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22"/>
            <p:cNvSpPr/>
            <p:nvPr/>
          </p:nvSpPr>
          <p:spPr>
            <a:xfrm>
              <a:off x="4680150" y="24456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0"/>
                  </a:moveTo>
                  <a:cubicBezTo>
                    <a:pt x="120" y="0"/>
                    <a:pt x="87" y="17"/>
                    <a:pt x="70" y="33"/>
                  </a:cubicBezTo>
                  <a:cubicBezTo>
                    <a:pt x="37" y="50"/>
                    <a:pt x="17" y="66"/>
                    <a:pt x="0" y="103"/>
                  </a:cubicBezTo>
                  <a:cubicBezTo>
                    <a:pt x="0" y="120"/>
                    <a:pt x="0" y="153"/>
                    <a:pt x="17" y="169"/>
                  </a:cubicBezTo>
                  <a:cubicBezTo>
                    <a:pt x="37" y="190"/>
                    <a:pt x="54" y="206"/>
                    <a:pt x="87" y="206"/>
                  </a:cubicBezTo>
                  <a:cubicBezTo>
                    <a:pt x="103" y="206"/>
                    <a:pt x="120" y="190"/>
                    <a:pt x="141" y="190"/>
                  </a:cubicBezTo>
                  <a:cubicBezTo>
                    <a:pt x="157" y="190"/>
                    <a:pt x="174" y="169"/>
                    <a:pt x="174" y="169"/>
                  </a:cubicBezTo>
                  <a:cubicBezTo>
                    <a:pt x="207" y="153"/>
                    <a:pt x="223" y="120"/>
                    <a:pt x="244" y="103"/>
                  </a:cubicBezTo>
                  <a:cubicBezTo>
                    <a:pt x="260" y="50"/>
                    <a:pt x="223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22"/>
            <p:cNvSpPr/>
            <p:nvPr/>
          </p:nvSpPr>
          <p:spPr>
            <a:xfrm>
              <a:off x="4536250" y="232962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38" y="67"/>
                    <a:pt x="21" y="104"/>
                  </a:cubicBezTo>
                  <a:cubicBezTo>
                    <a:pt x="1" y="120"/>
                    <a:pt x="21" y="137"/>
                    <a:pt x="21" y="170"/>
                  </a:cubicBezTo>
                  <a:cubicBezTo>
                    <a:pt x="38" y="191"/>
                    <a:pt x="71" y="191"/>
                    <a:pt x="87" y="191"/>
                  </a:cubicBezTo>
                  <a:cubicBezTo>
                    <a:pt x="124" y="191"/>
                    <a:pt x="141" y="191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1" y="34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22"/>
            <p:cNvSpPr/>
            <p:nvPr/>
          </p:nvSpPr>
          <p:spPr>
            <a:xfrm>
              <a:off x="4500700" y="2363950"/>
              <a:ext cx="5175" cy="3025"/>
            </a:xfrm>
            <a:custGeom>
              <a:avLst/>
              <a:gdLst/>
              <a:ahLst/>
              <a:cxnLst/>
              <a:rect l="l" t="t" r="r" b="b"/>
              <a:pathLst>
                <a:path w="207" h="121" extrusionOk="0">
                  <a:moveTo>
                    <a:pt x="83" y="1"/>
                  </a:moveTo>
                  <a:cubicBezTo>
                    <a:pt x="50" y="17"/>
                    <a:pt x="17" y="34"/>
                    <a:pt x="0" y="54"/>
                  </a:cubicBezTo>
                  <a:cubicBezTo>
                    <a:pt x="50" y="71"/>
                    <a:pt x="120" y="104"/>
                    <a:pt x="169" y="120"/>
                  </a:cubicBezTo>
                  <a:cubicBezTo>
                    <a:pt x="207" y="87"/>
                    <a:pt x="207" y="34"/>
                    <a:pt x="169" y="17"/>
                  </a:cubicBezTo>
                  <a:cubicBezTo>
                    <a:pt x="136" y="1"/>
                    <a:pt x="120" y="1"/>
                    <a:pt x="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22"/>
            <p:cNvSpPr/>
            <p:nvPr/>
          </p:nvSpPr>
          <p:spPr>
            <a:xfrm>
              <a:off x="4676325" y="2477600"/>
              <a:ext cx="3425" cy="4500"/>
            </a:xfrm>
            <a:custGeom>
              <a:avLst/>
              <a:gdLst/>
              <a:ahLst/>
              <a:cxnLst/>
              <a:rect l="l" t="t" r="r" b="b"/>
              <a:pathLst>
                <a:path w="137" h="180" extrusionOk="0">
                  <a:moveTo>
                    <a:pt x="42" y="0"/>
                  </a:moveTo>
                  <a:cubicBezTo>
                    <a:pt x="28" y="0"/>
                    <a:pt x="14" y="2"/>
                    <a:pt x="1" y="6"/>
                  </a:cubicBezTo>
                  <a:cubicBezTo>
                    <a:pt x="17" y="60"/>
                    <a:pt x="34" y="110"/>
                    <a:pt x="50" y="180"/>
                  </a:cubicBezTo>
                  <a:cubicBezTo>
                    <a:pt x="104" y="147"/>
                    <a:pt x="137" y="93"/>
                    <a:pt x="120" y="44"/>
                  </a:cubicBezTo>
                  <a:cubicBezTo>
                    <a:pt x="120" y="16"/>
                    <a:pt x="82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22"/>
            <p:cNvSpPr/>
            <p:nvPr/>
          </p:nvSpPr>
          <p:spPr>
            <a:xfrm>
              <a:off x="4556875" y="2342525"/>
              <a:ext cx="6100" cy="4750"/>
            </a:xfrm>
            <a:custGeom>
              <a:avLst/>
              <a:gdLst/>
              <a:ahLst/>
              <a:cxnLst/>
              <a:rect l="l" t="t" r="r" b="b"/>
              <a:pathLst>
                <a:path w="244" h="190" extrusionOk="0">
                  <a:moveTo>
                    <a:pt x="157" y="0"/>
                  </a:moveTo>
                  <a:cubicBezTo>
                    <a:pt x="124" y="0"/>
                    <a:pt x="87" y="0"/>
                    <a:pt x="70" y="17"/>
                  </a:cubicBezTo>
                  <a:cubicBezTo>
                    <a:pt x="37" y="50"/>
                    <a:pt x="21" y="66"/>
                    <a:pt x="0" y="103"/>
                  </a:cubicBezTo>
                  <a:cubicBezTo>
                    <a:pt x="0" y="120"/>
                    <a:pt x="0" y="153"/>
                    <a:pt x="21" y="169"/>
                  </a:cubicBezTo>
                  <a:cubicBezTo>
                    <a:pt x="21" y="190"/>
                    <a:pt x="54" y="190"/>
                    <a:pt x="87" y="190"/>
                  </a:cubicBezTo>
                  <a:cubicBezTo>
                    <a:pt x="103" y="190"/>
                    <a:pt x="124" y="190"/>
                    <a:pt x="141" y="169"/>
                  </a:cubicBezTo>
                  <a:cubicBezTo>
                    <a:pt x="157" y="169"/>
                    <a:pt x="157" y="169"/>
                    <a:pt x="174" y="153"/>
                  </a:cubicBezTo>
                  <a:cubicBezTo>
                    <a:pt x="190" y="136"/>
                    <a:pt x="227" y="120"/>
                    <a:pt x="227" y="87"/>
                  </a:cubicBezTo>
                  <a:cubicBezTo>
                    <a:pt x="244" y="33"/>
                    <a:pt x="20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22"/>
            <p:cNvSpPr/>
            <p:nvPr/>
          </p:nvSpPr>
          <p:spPr>
            <a:xfrm>
              <a:off x="4577475" y="2306850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58" y="1"/>
                  </a:moveTo>
                  <a:cubicBezTo>
                    <a:pt x="125" y="1"/>
                    <a:pt x="88" y="17"/>
                    <a:pt x="71" y="34"/>
                  </a:cubicBezTo>
                  <a:cubicBezTo>
                    <a:pt x="38" y="50"/>
                    <a:pt x="22" y="71"/>
                    <a:pt x="1" y="104"/>
                  </a:cubicBezTo>
                  <a:cubicBezTo>
                    <a:pt x="1" y="120"/>
                    <a:pt x="1" y="153"/>
                    <a:pt x="22" y="174"/>
                  </a:cubicBezTo>
                  <a:cubicBezTo>
                    <a:pt x="22" y="186"/>
                    <a:pt x="38" y="197"/>
                    <a:pt x="59" y="197"/>
                  </a:cubicBezTo>
                  <a:cubicBezTo>
                    <a:pt x="68" y="197"/>
                    <a:pt x="78" y="195"/>
                    <a:pt x="88" y="190"/>
                  </a:cubicBezTo>
                  <a:lnTo>
                    <a:pt x="141" y="190"/>
                  </a:lnTo>
                  <a:cubicBezTo>
                    <a:pt x="158" y="174"/>
                    <a:pt x="158" y="174"/>
                    <a:pt x="174" y="174"/>
                  </a:cubicBezTo>
                  <a:cubicBezTo>
                    <a:pt x="191" y="153"/>
                    <a:pt x="228" y="120"/>
                    <a:pt x="228" y="104"/>
                  </a:cubicBezTo>
                  <a:cubicBezTo>
                    <a:pt x="244" y="50"/>
                    <a:pt x="207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22"/>
            <p:cNvSpPr/>
            <p:nvPr/>
          </p:nvSpPr>
          <p:spPr>
            <a:xfrm>
              <a:off x="4580575" y="2317575"/>
              <a:ext cx="6825" cy="5175"/>
            </a:xfrm>
            <a:custGeom>
              <a:avLst/>
              <a:gdLst/>
              <a:ahLst/>
              <a:cxnLst/>
              <a:rect l="l" t="t" r="r" b="b"/>
              <a:pathLst>
                <a:path w="273" h="207" extrusionOk="0">
                  <a:moveTo>
                    <a:pt x="170" y="0"/>
                  </a:moveTo>
                  <a:cubicBezTo>
                    <a:pt x="137" y="0"/>
                    <a:pt x="104" y="17"/>
                    <a:pt x="83" y="33"/>
                  </a:cubicBezTo>
                  <a:cubicBezTo>
                    <a:pt x="50" y="54"/>
                    <a:pt x="34" y="71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37" y="190"/>
                    <a:pt x="153" y="190"/>
                  </a:cubicBezTo>
                  <a:cubicBezTo>
                    <a:pt x="207" y="174"/>
                    <a:pt x="240" y="137"/>
                    <a:pt x="240" y="104"/>
                  </a:cubicBezTo>
                  <a:cubicBezTo>
                    <a:pt x="273" y="54"/>
                    <a:pt x="24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22"/>
            <p:cNvSpPr/>
            <p:nvPr/>
          </p:nvSpPr>
          <p:spPr>
            <a:xfrm>
              <a:off x="4568100" y="237602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0"/>
                  </a:moveTo>
                  <a:cubicBezTo>
                    <a:pt x="137" y="0"/>
                    <a:pt x="104" y="17"/>
                    <a:pt x="67" y="33"/>
                  </a:cubicBezTo>
                  <a:cubicBezTo>
                    <a:pt x="34" y="50"/>
                    <a:pt x="17" y="87"/>
                    <a:pt x="17" y="103"/>
                  </a:cubicBezTo>
                  <a:cubicBezTo>
                    <a:pt x="1" y="136"/>
                    <a:pt x="1" y="153"/>
                    <a:pt x="17" y="169"/>
                  </a:cubicBezTo>
                  <a:cubicBezTo>
                    <a:pt x="34" y="190"/>
                    <a:pt x="50" y="206"/>
                    <a:pt x="87" y="206"/>
                  </a:cubicBezTo>
                  <a:cubicBezTo>
                    <a:pt x="104" y="206"/>
                    <a:pt x="137" y="190"/>
                    <a:pt x="153" y="190"/>
                  </a:cubicBezTo>
                  <a:lnTo>
                    <a:pt x="170" y="169"/>
                  </a:lnTo>
                  <a:cubicBezTo>
                    <a:pt x="207" y="153"/>
                    <a:pt x="223" y="120"/>
                    <a:pt x="240" y="103"/>
                  </a:cubicBezTo>
                  <a:cubicBezTo>
                    <a:pt x="256" y="50"/>
                    <a:pt x="223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22"/>
            <p:cNvSpPr/>
            <p:nvPr/>
          </p:nvSpPr>
          <p:spPr>
            <a:xfrm>
              <a:off x="4564200" y="23639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20" y="1"/>
                    <a:pt x="87" y="17"/>
                  </a:cubicBezTo>
                  <a:cubicBezTo>
                    <a:pt x="54" y="34"/>
                    <a:pt x="37" y="71"/>
                    <a:pt x="17" y="87"/>
                  </a:cubicBezTo>
                  <a:cubicBezTo>
                    <a:pt x="0" y="157"/>
                    <a:pt x="37" y="190"/>
                    <a:pt x="103" y="190"/>
                  </a:cubicBezTo>
                  <a:cubicBezTo>
                    <a:pt x="120" y="190"/>
                    <a:pt x="140" y="190"/>
                    <a:pt x="173" y="174"/>
                  </a:cubicBezTo>
                  <a:cubicBezTo>
                    <a:pt x="173" y="174"/>
                    <a:pt x="190" y="174"/>
                    <a:pt x="190" y="157"/>
                  </a:cubicBezTo>
                  <a:cubicBezTo>
                    <a:pt x="223" y="137"/>
                    <a:pt x="243" y="120"/>
                    <a:pt x="260" y="87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22"/>
            <p:cNvSpPr/>
            <p:nvPr/>
          </p:nvSpPr>
          <p:spPr>
            <a:xfrm>
              <a:off x="4585725" y="2283650"/>
              <a:ext cx="6425" cy="4950"/>
            </a:xfrm>
            <a:custGeom>
              <a:avLst/>
              <a:gdLst/>
              <a:ahLst/>
              <a:cxnLst/>
              <a:rect l="l" t="t" r="r" b="b"/>
              <a:pathLst>
                <a:path w="257" h="198" extrusionOk="0">
                  <a:moveTo>
                    <a:pt x="173" y="0"/>
                  </a:moveTo>
                  <a:cubicBezTo>
                    <a:pt x="151" y="0"/>
                    <a:pt x="127" y="6"/>
                    <a:pt x="104" y="18"/>
                  </a:cubicBezTo>
                  <a:cubicBezTo>
                    <a:pt x="50" y="34"/>
                    <a:pt x="1" y="104"/>
                    <a:pt x="17" y="154"/>
                  </a:cubicBezTo>
                  <a:cubicBezTo>
                    <a:pt x="29" y="181"/>
                    <a:pt x="71" y="197"/>
                    <a:pt x="111" y="197"/>
                  </a:cubicBezTo>
                  <a:cubicBezTo>
                    <a:pt x="126" y="197"/>
                    <a:pt x="140" y="195"/>
                    <a:pt x="153" y="191"/>
                  </a:cubicBezTo>
                  <a:cubicBezTo>
                    <a:pt x="223" y="154"/>
                    <a:pt x="256" y="88"/>
                    <a:pt x="256" y="51"/>
                  </a:cubicBezTo>
                  <a:cubicBezTo>
                    <a:pt x="246" y="19"/>
                    <a:pt x="21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22"/>
            <p:cNvSpPr/>
            <p:nvPr/>
          </p:nvSpPr>
          <p:spPr>
            <a:xfrm>
              <a:off x="4584400" y="2387150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36" y="0"/>
                  </a:moveTo>
                  <a:cubicBezTo>
                    <a:pt x="120" y="0"/>
                    <a:pt x="103" y="0"/>
                    <a:pt x="87" y="17"/>
                  </a:cubicBezTo>
                  <a:cubicBezTo>
                    <a:pt x="33" y="33"/>
                    <a:pt x="0" y="71"/>
                    <a:pt x="0" y="104"/>
                  </a:cubicBezTo>
                  <a:cubicBezTo>
                    <a:pt x="33" y="120"/>
                    <a:pt x="87" y="136"/>
                    <a:pt x="136" y="157"/>
                  </a:cubicBezTo>
                  <a:cubicBezTo>
                    <a:pt x="157" y="157"/>
                    <a:pt x="157" y="157"/>
                    <a:pt x="173" y="174"/>
                  </a:cubicBezTo>
                  <a:cubicBezTo>
                    <a:pt x="173" y="157"/>
                    <a:pt x="173" y="157"/>
                    <a:pt x="190" y="157"/>
                  </a:cubicBezTo>
                  <a:cubicBezTo>
                    <a:pt x="223" y="120"/>
                    <a:pt x="239" y="87"/>
                    <a:pt x="223" y="54"/>
                  </a:cubicBezTo>
                  <a:cubicBezTo>
                    <a:pt x="206" y="17"/>
                    <a:pt x="17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22"/>
            <p:cNvSpPr/>
            <p:nvPr/>
          </p:nvSpPr>
          <p:spPr>
            <a:xfrm>
              <a:off x="4582650" y="2377350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60" y="1"/>
                  </a:moveTo>
                  <a:cubicBezTo>
                    <a:pt x="139" y="1"/>
                    <a:pt x="113" y="5"/>
                    <a:pt x="87" y="13"/>
                  </a:cubicBezTo>
                  <a:cubicBezTo>
                    <a:pt x="54" y="34"/>
                    <a:pt x="21" y="67"/>
                    <a:pt x="0" y="100"/>
                  </a:cubicBezTo>
                  <a:lnTo>
                    <a:pt x="0" y="153"/>
                  </a:lnTo>
                  <a:cubicBezTo>
                    <a:pt x="13" y="185"/>
                    <a:pt x="44" y="196"/>
                    <a:pt x="79" y="196"/>
                  </a:cubicBezTo>
                  <a:cubicBezTo>
                    <a:pt x="99" y="196"/>
                    <a:pt x="121" y="192"/>
                    <a:pt x="140" y="186"/>
                  </a:cubicBezTo>
                  <a:cubicBezTo>
                    <a:pt x="206" y="153"/>
                    <a:pt x="243" y="100"/>
                    <a:pt x="243" y="50"/>
                  </a:cubicBezTo>
                  <a:lnTo>
                    <a:pt x="206" y="13"/>
                  </a:lnTo>
                  <a:cubicBezTo>
                    <a:pt x="198" y="5"/>
                    <a:pt x="182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22"/>
            <p:cNvSpPr/>
            <p:nvPr/>
          </p:nvSpPr>
          <p:spPr>
            <a:xfrm>
              <a:off x="4873825" y="232830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3" y="0"/>
                  </a:moveTo>
                  <a:cubicBezTo>
                    <a:pt x="140" y="0"/>
                    <a:pt x="103" y="0"/>
                    <a:pt x="70" y="17"/>
                  </a:cubicBezTo>
                  <a:cubicBezTo>
                    <a:pt x="54" y="37"/>
                    <a:pt x="21" y="70"/>
                    <a:pt x="21" y="87"/>
                  </a:cubicBezTo>
                  <a:cubicBezTo>
                    <a:pt x="0" y="120"/>
                    <a:pt x="21" y="157"/>
                    <a:pt x="37" y="173"/>
                  </a:cubicBezTo>
                  <a:cubicBezTo>
                    <a:pt x="54" y="190"/>
                    <a:pt x="70" y="190"/>
                    <a:pt x="87" y="190"/>
                  </a:cubicBezTo>
                  <a:cubicBezTo>
                    <a:pt x="124" y="190"/>
                    <a:pt x="140" y="190"/>
                    <a:pt x="157" y="173"/>
                  </a:cubicBezTo>
                  <a:cubicBezTo>
                    <a:pt x="190" y="157"/>
                    <a:pt x="227" y="120"/>
                    <a:pt x="244" y="87"/>
                  </a:cubicBezTo>
                  <a:cubicBezTo>
                    <a:pt x="260" y="37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22"/>
            <p:cNvSpPr/>
            <p:nvPr/>
          </p:nvSpPr>
          <p:spPr>
            <a:xfrm>
              <a:off x="4874325" y="231582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75" y="1"/>
                  </a:moveTo>
                  <a:cubicBezTo>
                    <a:pt x="153" y="1"/>
                    <a:pt x="128" y="7"/>
                    <a:pt x="104" y="21"/>
                  </a:cubicBezTo>
                  <a:cubicBezTo>
                    <a:pt x="50" y="37"/>
                    <a:pt x="1" y="103"/>
                    <a:pt x="17" y="157"/>
                  </a:cubicBezTo>
                  <a:cubicBezTo>
                    <a:pt x="29" y="181"/>
                    <a:pt x="59" y="197"/>
                    <a:pt x="102" y="197"/>
                  </a:cubicBezTo>
                  <a:cubicBezTo>
                    <a:pt x="117" y="197"/>
                    <a:pt x="135" y="194"/>
                    <a:pt x="153" y="190"/>
                  </a:cubicBezTo>
                  <a:cubicBezTo>
                    <a:pt x="224" y="157"/>
                    <a:pt x="257" y="103"/>
                    <a:pt x="257" y="54"/>
                  </a:cubicBezTo>
                  <a:cubicBezTo>
                    <a:pt x="246" y="20"/>
                    <a:pt x="214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22"/>
            <p:cNvSpPr/>
            <p:nvPr/>
          </p:nvSpPr>
          <p:spPr>
            <a:xfrm>
              <a:off x="4869175" y="2349825"/>
              <a:ext cx="6425" cy="5200"/>
            </a:xfrm>
            <a:custGeom>
              <a:avLst/>
              <a:gdLst/>
              <a:ahLst/>
              <a:cxnLst/>
              <a:rect l="l" t="t" r="r" b="b"/>
              <a:pathLst>
                <a:path w="257" h="208" extrusionOk="0">
                  <a:moveTo>
                    <a:pt x="170" y="1"/>
                  </a:moveTo>
                  <a:cubicBezTo>
                    <a:pt x="137" y="1"/>
                    <a:pt x="104" y="17"/>
                    <a:pt x="67" y="34"/>
                  </a:cubicBezTo>
                  <a:cubicBezTo>
                    <a:pt x="50" y="50"/>
                    <a:pt x="34" y="83"/>
                    <a:pt x="17" y="104"/>
                  </a:cubicBezTo>
                  <a:cubicBezTo>
                    <a:pt x="1" y="153"/>
                    <a:pt x="34" y="207"/>
                    <a:pt x="83" y="207"/>
                  </a:cubicBezTo>
                  <a:cubicBezTo>
                    <a:pt x="120" y="207"/>
                    <a:pt x="137" y="186"/>
                    <a:pt x="153" y="186"/>
                  </a:cubicBezTo>
                  <a:cubicBezTo>
                    <a:pt x="186" y="170"/>
                    <a:pt x="223" y="137"/>
                    <a:pt x="240" y="104"/>
                  </a:cubicBezTo>
                  <a:cubicBezTo>
                    <a:pt x="256" y="50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22"/>
            <p:cNvSpPr/>
            <p:nvPr/>
          </p:nvSpPr>
          <p:spPr>
            <a:xfrm>
              <a:off x="4880725" y="2281075"/>
              <a:ext cx="6925" cy="4950"/>
            </a:xfrm>
            <a:custGeom>
              <a:avLst/>
              <a:gdLst/>
              <a:ahLst/>
              <a:cxnLst/>
              <a:rect l="l" t="t" r="r" b="b"/>
              <a:pathLst>
                <a:path w="277" h="198" extrusionOk="0">
                  <a:moveTo>
                    <a:pt x="137" y="1"/>
                  </a:moveTo>
                  <a:cubicBezTo>
                    <a:pt x="120" y="1"/>
                    <a:pt x="87" y="17"/>
                    <a:pt x="54" y="50"/>
                  </a:cubicBezTo>
                  <a:cubicBezTo>
                    <a:pt x="17" y="104"/>
                    <a:pt x="1" y="154"/>
                    <a:pt x="54" y="191"/>
                  </a:cubicBezTo>
                  <a:cubicBezTo>
                    <a:pt x="65" y="191"/>
                    <a:pt x="83" y="198"/>
                    <a:pt x="104" y="198"/>
                  </a:cubicBezTo>
                  <a:cubicBezTo>
                    <a:pt x="115" y="198"/>
                    <a:pt x="126" y="196"/>
                    <a:pt x="137" y="191"/>
                  </a:cubicBezTo>
                  <a:lnTo>
                    <a:pt x="174" y="191"/>
                  </a:lnTo>
                  <a:cubicBezTo>
                    <a:pt x="190" y="174"/>
                    <a:pt x="207" y="154"/>
                    <a:pt x="223" y="137"/>
                  </a:cubicBezTo>
                  <a:cubicBezTo>
                    <a:pt x="277" y="104"/>
                    <a:pt x="277" y="34"/>
                    <a:pt x="223" y="17"/>
                  </a:cubicBezTo>
                  <a:cubicBezTo>
                    <a:pt x="207" y="1"/>
                    <a:pt x="174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22"/>
            <p:cNvSpPr/>
            <p:nvPr/>
          </p:nvSpPr>
          <p:spPr>
            <a:xfrm>
              <a:off x="4878975" y="2293150"/>
              <a:ext cx="6525" cy="4650"/>
            </a:xfrm>
            <a:custGeom>
              <a:avLst/>
              <a:gdLst/>
              <a:ahLst/>
              <a:cxnLst/>
              <a:rect l="l" t="t" r="r" b="b"/>
              <a:pathLst>
                <a:path w="261" h="186" extrusionOk="0">
                  <a:moveTo>
                    <a:pt x="157" y="0"/>
                  </a:moveTo>
                  <a:cubicBezTo>
                    <a:pt x="141" y="0"/>
                    <a:pt x="104" y="0"/>
                    <a:pt x="71" y="33"/>
                  </a:cubicBezTo>
                  <a:cubicBezTo>
                    <a:pt x="54" y="50"/>
                    <a:pt x="21" y="66"/>
                    <a:pt x="21" y="103"/>
                  </a:cubicBezTo>
                  <a:cubicBezTo>
                    <a:pt x="0" y="153"/>
                    <a:pt x="38" y="186"/>
                    <a:pt x="87" y="186"/>
                  </a:cubicBezTo>
                  <a:lnTo>
                    <a:pt x="157" y="186"/>
                  </a:lnTo>
                  <a:cubicBezTo>
                    <a:pt x="157" y="169"/>
                    <a:pt x="174" y="169"/>
                    <a:pt x="174" y="169"/>
                  </a:cubicBezTo>
                  <a:cubicBezTo>
                    <a:pt x="207" y="136"/>
                    <a:pt x="227" y="120"/>
                    <a:pt x="244" y="103"/>
                  </a:cubicBezTo>
                  <a:cubicBezTo>
                    <a:pt x="260" y="33"/>
                    <a:pt x="227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22"/>
            <p:cNvSpPr/>
            <p:nvPr/>
          </p:nvSpPr>
          <p:spPr>
            <a:xfrm>
              <a:off x="4884125" y="230427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74" y="1"/>
                  </a:moveTo>
                  <a:cubicBezTo>
                    <a:pt x="141" y="17"/>
                    <a:pt x="104" y="17"/>
                    <a:pt x="87" y="34"/>
                  </a:cubicBezTo>
                  <a:cubicBezTo>
                    <a:pt x="54" y="50"/>
                    <a:pt x="38" y="87"/>
                    <a:pt x="21" y="104"/>
                  </a:cubicBezTo>
                  <a:cubicBezTo>
                    <a:pt x="1" y="153"/>
                    <a:pt x="38" y="207"/>
                    <a:pt x="104" y="207"/>
                  </a:cubicBezTo>
                  <a:cubicBezTo>
                    <a:pt x="124" y="207"/>
                    <a:pt x="141" y="207"/>
                    <a:pt x="157" y="190"/>
                  </a:cubicBezTo>
                  <a:cubicBezTo>
                    <a:pt x="174" y="190"/>
                    <a:pt x="174" y="190"/>
                    <a:pt x="190" y="174"/>
                  </a:cubicBezTo>
                  <a:cubicBezTo>
                    <a:pt x="227" y="153"/>
                    <a:pt x="244" y="137"/>
                    <a:pt x="244" y="104"/>
                  </a:cubicBezTo>
                  <a:cubicBezTo>
                    <a:pt x="277" y="50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22"/>
            <p:cNvSpPr/>
            <p:nvPr/>
          </p:nvSpPr>
          <p:spPr>
            <a:xfrm>
              <a:off x="4868675" y="2305100"/>
              <a:ext cx="6500" cy="5200"/>
            </a:xfrm>
            <a:custGeom>
              <a:avLst/>
              <a:gdLst/>
              <a:ahLst/>
              <a:cxnLst/>
              <a:rect l="l" t="t" r="r" b="b"/>
              <a:pathLst>
                <a:path w="260" h="208" extrusionOk="0">
                  <a:moveTo>
                    <a:pt x="174" y="0"/>
                  </a:moveTo>
                  <a:cubicBezTo>
                    <a:pt x="152" y="0"/>
                    <a:pt x="128" y="6"/>
                    <a:pt x="103" y="17"/>
                  </a:cubicBezTo>
                  <a:cubicBezTo>
                    <a:pt x="37" y="54"/>
                    <a:pt x="0" y="104"/>
                    <a:pt x="21" y="157"/>
                  </a:cubicBezTo>
                  <a:cubicBezTo>
                    <a:pt x="31" y="189"/>
                    <a:pt x="56" y="207"/>
                    <a:pt x="91" y="207"/>
                  </a:cubicBezTo>
                  <a:cubicBezTo>
                    <a:pt x="110" y="207"/>
                    <a:pt x="132" y="202"/>
                    <a:pt x="157" y="190"/>
                  </a:cubicBezTo>
                  <a:cubicBezTo>
                    <a:pt x="227" y="157"/>
                    <a:pt x="260" y="104"/>
                    <a:pt x="243" y="54"/>
                  </a:cubicBezTo>
                  <a:cubicBezTo>
                    <a:pt x="243" y="19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22"/>
            <p:cNvSpPr/>
            <p:nvPr/>
          </p:nvSpPr>
          <p:spPr>
            <a:xfrm>
              <a:off x="4851975" y="2350250"/>
              <a:ext cx="6400" cy="4750"/>
            </a:xfrm>
            <a:custGeom>
              <a:avLst/>
              <a:gdLst/>
              <a:ahLst/>
              <a:cxnLst/>
              <a:rect l="l" t="t" r="r" b="b"/>
              <a:pathLst>
                <a:path w="256" h="190" extrusionOk="0">
                  <a:moveTo>
                    <a:pt x="103" y="0"/>
                  </a:moveTo>
                  <a:cubicBezTo>
                    <a:pt x="33" y="33"/>
                    <a:pt x="0" y="104"/>
                    <a:pt x="17" y="136"/>
                  </a:cubicBezTo>
                  <a:cubicBezTo>
                    <a:pt x="27" y="170"/>
                    <a:pt x="52" y="189"/>
                    <a:pt x="86" y="189"/>
                  </a:cubicBezTo>
                  <a:cubicBezTo>
                    <a:pt x="106" y="189"/>
                    <a:pt x="129" y="183"/>
                    <a:pt x="153" y="169"/>
                  </a:cubicBezTo>
                  <a:cubicBezTo>
                    <a:pt x="173" y="169"/>
                    <a:pt x="190" y="153"/>
                    <a:pt x="206" y="153"/>
                  </a:cubicBezTo>
                  <a:cubicBezTo>
                    <a:pt x="239" y="120"/>
                    <a:pt x="256" y="66"/>
                    <a:pt x="239" y="33"/>
                  </a:cubicBezTo>
                  <a:cubicBezTo>
                    <a:pt x="239" y="17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22"/>
            <p:cNvSpPr/>
            <p:nvPr/>
          </p:nvSpPr>
          <p:spPr>
            <a:xfrm>
              <a:off x="4888450" y="2315825"/>
              <a:ext cx="6925" cy="5175"/>
            </a:xfrm>
            <a:custGeom>
              <a:avLst/>
              <a:gdLst/>
              <a:ahLst/>
              <a:cxnLst/>
              <a:rect l="l" t="t" r="r" b="b"/>
              <a:pathLst>
                <a:path w="277" h="207" extrusionOk="0">
                  <a:moveTo>
                    <a:pt x="137" y="0"/>
                  </a:moveTo>
                  <a:cubicBezTo>
                    <a:pt x="104" y="21"/>
                    <a:pt x="87" y="37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71" y="207"/>
                    <a:pt x="104" y="207"/>
                    <a:pt x="137" y="207"/>
                  </a:cubicBezTo>
                  <a:cubicBezTo>
                    <a:pt x="137" y="190"/>
                    <a:pt x="157" y="190"/>
                    <a:pt x="157" y="190"/>
                  </a:cubicBezTo>
                  <a:cubicBezTo>
                    <a:pt x="190" y="174"/>
                    <a:pt x="207" y="174"/>
                    <a:pt x="223" y="157"/>
                  </a:cubicBezTo>
                  <a:cubicBezTo>
                    <a:pt x="260" y="103"/>
                    <a:pt x="277" y="54"/>
                    <a:pt x="223" y="21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22"/>
            <p:cNvSpPr/>
            <p:nvPr/>
          </p:nvSpPr>
          <p:spPr>
            <a:xfrm>
              <a:off x="4850625" y="2340300"/>
              <a:ext cx="6525" cy="4825"/>
            </a:xfrm>
            <a:custGeom>
              <a:avLst/>
              <a:gdLst/>
              <a:ahLst/>
              <a:cxnLst/>
              <a:rect l="l" t="t" r="r" b="b"/>
              <a:pathLst>
                <a:path w="261" h="193" extrusionOk="0">
                  <a:moveTo>
                    <a:pt x="156" y="0"/>
                  </a:moveTo>
                  <a:cubicBezTo>
                    <a:pt x="137" y="0"/>
                    <a:pt x="119" y="5"/>
                    <a:pt x="104" y="19"/>
                  </a:cubicBezTo>
                  <a:cubicBezTo>
                    <a:pt x="54" y="36"/>
                    <a:pt x="21" y="73"/>
                    <a:pt x="21" y="106"/>
                  </a:cubicBezTo>
                  <a:cubicBezTo>
                    <a:pt x="1" y="122"/>
                    <a:pt x="1" y="139"/>
                    <a:pt x="1" y="139"/>
                  </a:cubicBezTo>
                  <a:cubicBezTo>
                    <a:pt x="14" y="174"/>
                    <a:pt x="47" y="193"/>
                    <a:pt x="87" y="193"/>
                  </a:cubicBezTo>
                  <a:cubicBezTo>
                    <a:pt x="109" y="193"/>
                    <a:pt x="133" y="187"/>
                    <a:pt x="157" y="176"/>
                  </a:cubicBezTo>
                  <a:cubicBezTo>
                    <a:pt x="207" y="155"/>
                    <a:pt x="260" y="89"/>
                    <a:pt x="244" y="52"/>
                  </a:cubicBezTo>
                  <a:cubicBezTo>
                    <a:pt x="244" y="36"/>
                    <a:pt x="227" y="19"/>
                    <a:pt x="227" y="19"/>
                  </a:cubicBezTo>
                  <a:cubicBezTo>
                    <a:pt x="206" y="10"/>
                    <a:pt x="180" y="0"/>
                    <a:pt x="1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22"/>
            <p:cNvSpPr/>
            <p:nvPr/>
          </p:nvSpPr>
          <p:spPr>
            <a:xfrm>
              <a:off x="4855775" y="2302950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41" y="0"/>
                    <a:pt x="104" y="21"/>
                    <a:pt x="87" y="37"/>
                  </a:cubicBezTo>
                  <a:cubicBezTo>
                    <a:pt x="54" y="54"/>
                    <a:pt x="38" y="70"/>
                    <a:pt x="21" y="103"/>
                  </a:cubicBezTo>
                  <a:cubicBezTo>
                    <a:pt x="1" y="157"/>
                    <a:pt x="38" y="206"/>
                    <a:pt x="104" y="206"/>
                  </a:cubicBezTo>
                  <a:cubicBezTo>
                    <a:pt x="124" y="206"/>
                    <a:pt x="141" y="190"/>
                    <a:pt x="157" y="190"/>
                  </a:cubicBezTo>
                  <a:cubicBezTo>
                    <a:pt x="174" y="190"/>
                    <a:pt x="190" y="173"/>
                    <a:pt x="190" y="173"/>
                  </a:cubicBezTo>
                  <a:cubicBezTo>
                    <a:pt x="228" y="157"/>
                    <a:pt x="244" y="124"/>
                    <a:pt x="261" y="103"/>
                  </a:cubicBezTo>
                  <a:cubicBezTo>
                    <a:pt x="277" y="54"/>
                    <a:pt x="244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22"/>
            <p:cNvSpPr/>
            <p:nvPr/>
          </p:nvSpPr>
          <p:spPr>
            <a:xfrm>
              <a:off x="4858350" y="2317425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49" y="0"/>
                  </a:moveTo>
                  <a:cubicBezTo>
                    <a:pt x="134" y="0"/>
                    <a:pt x="118" y="2"/>
                    <a:pt x="104" y="6"/>
                  </a:cubicBezTo>
                  <a:cubicBezTo>
                    <a:pt x="38" y="39"/>
                    <a:pt x="1" y="93"/>
                    <a:pt x="1" y="143"/>
                  </a:cubicBezTo>
                  <a:cubicBezTo>
                    <a:pt x="14" y="177"/>
                    <a:pt x="47" y="197"/>
                    <a:pt x="87" y="197"/>
                  </a:cubicBezTo>
                  <a:cubicBezTo>
                    <a:pt x="109" y="197"/>
                    <a:pt x="133" y="191"/>
                    <a:pt x="158" y="180"/>
                  </a:cubicBezTo>
                  <a:cubicBezTo>
                    <a:pt x="207" y="163"/>
                    <a:pt x="261" y="93"/>
                    <a:pt x="244" y="39"/>
                  </a:cubicBezTo>
                  <a:cubicBezTo>
                    <a:pt x="232" y="15"/>
                    <a:pt x="191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22"/>
            <p:cNvSpPr/>
            <p:nvPr/>
          </p:nvSpPr>
          <p:spPr>
            <a:xfrm>
              <a:off x="4860525" y="2269950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41" y="1"/>
                  </a:moveTo>
                  <a:cubicBezTo>
                    <a:pt x="104" y="1"/>
                    <a:pt x="87" y="17"/>
                    <a:pt x="54" y="34"/>
                  </a:cubicBezTo>
                  <a:cubicBezTo>
                    <a:pt x="17" y="83"/>
                    <a:pt x="0" y="137"/>
                    <a:pt x="54" y="170"/>
                  </a:cubicBezTo>
                  <a:cubicBezTo>
                    <a:pt x="71" y="186"/>
                    <a:pt x="104" y="186"/>
                    <a:pt x="141" y="186"/>
                  </a:cubicBezTo>
                  <a:cubicBezTo>
                    <a:pt x="141" y="170"/>
                    <a:pt x="157" y="170"/>
                    <a:pt x="174" y="170"/>
                  </a:cubicBezTo>
                  <a:cubicBezTo>
                    <a:pt x="190" y="153"/>
                    <a:pt x="207" y="153"/>
                    <a:pt x="223" y="137"/>
                  </a:cubicBezTo>
                  <a:cubicBezTo>
                    <a:pt x="244" y="120"/>
                    <a:pt x="260" y="83"/>
                    <a:pt x="260" y="67"/>
                  </a:cubicBezTo>
                  <a:cubicBezTo>
                    <a:pt x="260" y="34"/>
                    <a:pt x="244" y="17"/>
                    <a:pt x="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22"/>
            <p:cNvSpPr/>
            <p:nvPr/>
          </p:nvSpPr>
          <p:spPr>
            <a:xfrm>
              <a:off x="4864850" y="2291400"/>
              <a:ext cx="6425" cy="4750"/>
            </a:xfrm>
            <a:custGeom>
              <a:avLst/>
              <a:gdLst/>
              <a:ahLst/>
              <a:cxnLst/>
              <a:rect l="l" t="t" r="r" b="b"/>
              <a:pathLst>
                <a:path w="257" h="190" extrusionOk="0">
                  <a:moveTo>
                    <a:pt x="174" y="0"/>
                  </a:moveTo>
                  <a:cubicBezTo>
                    <a:pt x="104" y="0"/>
                    <a:pt x="34" y="33"/>
                    <a:pt x="17" y="87"/>
                  </a:cubicBezTo>
                  <a:cubicBezTo>
                    <a:pt x="1" y="153"/>
                    <a:pt x="34" y="190"/>
                    <a:pt x="104" y="190"/>
                  </a:cubicBezTo>
                  <a:cubicBezTo>
                    <a:pt x="120" y="190"/>
                    <a:pt x="137" y="190"/>
                    <a:pt x="153" y="173"/>
                  </a:cubicBezTo>
                  <a:cubicBezTo>
                    <a:pt x="174" y="173"/>
                    <a:pt x="174" y="173"/>
                    <a:pt x="190" y="153"/>
                  </a:cubicBezTo>
                  <a:cubicBezTo>
                    <a:pt x="223" y="136"/>
                    <a:pt x="240" y="120"/>
                    <a:pt x="240" y="87"/>
                  </a:cubicBezTo>
                  <a:cubicBezTo>
                    <a:pt x="256" y="70"/>
                    <a:pt x="256" y="33"/>
                    <a:pt x="240" y="1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22"/>
            <p:cNvSpPr/>
            <p:nvPr/>
          </p:nvSpPr>
          <p:spPr>
            <a:xfrm>
              <a:off x="4793950" y="2305100"/>
              <a:ext cx="6100" cy="4775"/>
            </a:xfrm>
            <a:custGeom>
              <a:avLst/>
              <a:gdLst/>
              <a:ahLst/>
              <a:cxnLst/>
              <a:rect l="l" t="t" r="r" b="b"/>
              <a:pathLst>
                <a:path w="244" h="191" extrusionOk="0">
                  <a:moveTo>
                    <a:pt x="157" y="1"/>
                  </a:moveTo>
                  <a:cubicBezTo>
                    <a:pt x="140" y="1"/>
                    <a:pt x="103" y="1"/>
                    <a:pt x="70" y="17"/>
                  </a:cubicBezTo>
                  <a:cubicBezTo>
                    <a:pt x="54" y="38"/>
                    <a:pt x="21" y="71"/>
                    <a:pt x="21" y="87"/>
                  </a:cubicBezTo>
                  <a:cubicBezTo>
                    <a:pt x="0" y="157"/>
                    <a:pt x="37" y="190"/>
                    <a:pt x="87" y="190"/>
                  </a:cubicBezTo>
                  <a:cubicBezTo>
                    <a:pt x="103" y="190"/>
                    <a:pt x="140" y="190"/>
                    <a:pt x="157" y="174"/>
                  </a:cubicBezTo>
                  <a:cubicBezTo>
                    <a:pt x="157" y="174"/>
                    <a:pt x="173" y="174"/>
                    <a:pt x="173" y="157"/>
                  </a:cubicBezTo>
                  <a:cubicBezTo>
                    <a:pt x="206" y="141"/>
                    <a:pt x="227" y="120"/>
                    <a:pt x="243" y="87"/>
                  </a:cubicBezTo>
                  <a:cubicBezTo>
                    <a:pt x="243" y="71"/>
                    <a:pt x="243" y="38"/>
                    <a:pt x="227" y="17"/>
                  </a:cubicBezTo>
                  <a:cubicBezTo>
                    <a:pt x="227" y="1"/>
                    <a:pt x="190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22"/>
            <p:cNvSpPr/>
            <p:nvPr/>
          </p:nvSpPr>
          <p:spPr>
            <a:xfrm>
              <a:off x="4778075" y="2305100"/>
              <a:ext cx="6500" cy="4950"/>
            </a:xfrm>
            <a:custGeom>
              <a:avLst/>
              <a:gdLst/>
              <a:ahLst/>
              <a:cxnLst/>
              <a:rect l="l" t="t" r="r" b="b"/>
              <a:pathLst>
                <a:path w="260" h="198" extrusionOk="0">
                  <a:moveTo>
                    <a:pt x="140" y="1"/>
                  </a:moveTo>
                  <a:cubicBezTo>
                    <a:pt x="103" y="17"/>
                    <a:pt x="70" y="38"/>
                    <a:pt x="54" y="54"/>
                  </a:cubicBezTo>
                  <a:cubicBezTo>
                    <a:pt x="0" y="104"/>
                    <a:pt x="0" y="157"/>
                    <a:pt x="54" y="190"/>
                  </a:cubicBezTo>
                  <a:cubicBezTo>
                    <a:pt x="65" y="190"/>
                    <a:pt x="83" y="198"/>
                    <a:pt x="99" y="198"/>
                  </a:cubicBezTo>
                  <a:cubicBezTo>
                    <a:pt x="107" y="198"/>
                    <a:pt x="114" y="196"/>
                    <a:pt x="120" y="190"/>
                  </a:cubicBezTo>
                  <a:lnTo>
                    <a:pt x="157" y="190"/>
                  </a:lnTo>
                  <a:cubicBezTo>
                    <a:pt x="173" y="174"/>
                    <a:pt x="190" y="157"/>
                    <a:pt x="206" y="157"/>
                  </a:cubicBezTo>
                  <a:cubicBezTo>
                    <a:pt x="243" y="120"/>
                    <a:pt x="260" y="104"/>
                    <a:pt x="260" y="71"/>
                  </a:cubicBezTo>
                  <a:cubicBezTo>
                    <a:pt x="260" y="54"/>
                    <a:pt x="243" y="17"/>
                    <a:pt x="223" y="17"/>
                  </a:cubicBezTo>
                  <a:cubicBezTo>
                    <a:pt x="206" y="1"/>
                    <a:pt x="173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22"/>
            <p:cNvSpPr/>
            <p:nvPr/>
          </p:nvSpPr>
          <p:spPr>
            <a:xfrm>
              <a:off x="4894025" y="22930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2" y="1"/>
                  </a:moveTo>
                  <a:cubicBezTo>
                    <a:pt x="143" y="1"/>
                    <a:pt x="122" y="7"/>
                    <a:pt x="103" y="20"/>
                  </a:cubicBezTo>
                  <a:cubicBezTo>
                    <a:pt x="37" y="36"/>
                    <a:pt x="0" y="106"/>
                    <a:pt x="0" y="139"/>
                  </a:cubicBezTo>
                  <a:cubicBezTo>
                    <a:pt x="11" y="171"/>
                    <a:pt x="44" y="191"/>
                    <a:pt x="85" y="191"/>
                  </a:cubicBezTo>
                  <a:cubicBezTo>
                    <a:pt x="108" y="191"/>
                    <a:pt x="132" y="185"/>
                    <a:pt x="157" y="172"/>
                  </a:cubicBezTo>
                  <a:cubicBezTo>
                    <a:pt x="207" y="156"/>
                    <a:pt x="260" y="86"/>
                    <a:pt x="244" y="53"/>
                  </a:cubicBezTo>
                  <a:cubicBezTo>
                    <a:pt x="230" y="21"/>
                    <a:pt x="198" y="1"/>
                    <a:pt x="1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22"/>
            <p:cNvSpPr/>
            <p:nvPr/>
          </p:nvSpPr>
          <p:spPr>
            <a:xfrm>
              <a:off x="4785375" y="2282025"/>
              <a:ext cx="6950" cy="5075"/>
            </a:xfrm>
            <a:custGeom>
              <a:avLst/>
              <a:gdLst/>
              <a:ahLst/>
              <a:cxnLst/>
              <a:rect l="l" t="t" r="r" b="b"/>
              <a:pathLst>
                <a:path w="278" h="203" extrusionOk="0">
                  <a:moveTo>
                    <a:pt x="191" y="0"/>
                  </a:moveTo>
                  <a:cubicBezTo>
                    <a:pt x="178" y="0"/>
                    <a:pt x="166" y="4"/>
                    <a:pt x="158" y="12"/>
                  </a:cubicBezTo>
                  <a:cubicBezTo>
                    <a:pt x="120" y="12"/>
                    <a:pt x="87" y="33"/>
                    <a:pt x="71" y="50"/>
                  </a:cubicBezTo>
                  <a:cubicBezTo>
                    <a:pt x="17" y="99"/>
                    <a:pt x="1" y="169"/>
                    <a:pt x="54" y="186"/>
                  </a:cubicBezTo>
                  <a:cubicBezTo>
                    <a:pt x="71" y="202"/>
                    <a:pt x="104" y="202"/>
                    <a:pt x="137" y="202"/>
                  </a:cubicBezTo>
                  <a:cubicBezTo>
                    <a:pt x="137" y="202"/>
                    <a:pt x="158" y="186"/>
                    <a:pt x="174" y="186"/>
                  </a:cubicBezTo>
                  <a:cubicBezTo>
                    <a:pt x="191" y="186"/>
                    <a:pt x="207" y="169"/>
                    <a:pt x="223" y="153"/>
                  </a:cubicBezTo>
                  <a:cubicBezTo>
                    <a:pt x="277" y="99"/>
                    <a:pt x="277" y="50"/>
                    <a:pt x="223" y="12"/>
                  </a:cubicBezTo>
                  <a:cubicBezTo>
                    <a:pt x="215" y="4"/>
                    <a:pt x="203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22"/>
            <p:cNvSpPr/>
            <p:nvPr/>
          </p:nvSpPr>
          <p:spPr>
            <a:xfrm>
              <a:off x="4782800" y="23154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37" y="1"/>
                    <a:pt x="120" y="17"/>
                    <a:pt x="87" y="38"/>
                  </a:cubicBezTo>
                  <a:cubicBezTo>
                    <a:pt x="54" y="54"/>
                    <a:pt x="34" y="71"/>
                    <a:pt x="17" y="104"/>
                  </a:cubicBezTo>
                  <a:cubicBezTo>
                    <a:pt x="1" y="158"/>
                    <a:pt x="34" y="191"/>
                    <a:pt x="104" y="191"/>
                  </a:cubicBezTo>
                  <a:lnTo>
                    <a:pt x="157" y="191"/>
                  </a:lnTo>
                  <a:cubicBezTo>
                    <a:pt x="174" y="174"/>
                    <a:pt x="190" y="174"/>
                    <a:pt x="190" y="174"/>
                  </a:cubicBezTo>
                  <a:cubicBezTo>
                    <a:pt x="223" y="158"/>
                    <a:pt x="240" y="120"/>
                    <a:pt x="261" y="104"/>
                  </a:cubicBezTo>
                  <a:cubicBezTo>
                    <a:pt x="261" y="71"/>
                    <a:pt x="261" y="54"/>
                    <a:pt x="240" y="38"/>
                  </a:cubicBezTo>
                  <a:cubicBezTo>
                    <a:pt x="223" y="17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22"/>
            <p:cNvSpPr/>
            <p:nvPr/>
          </p:nvSpPr>
          <p:spPr>
            <a:xfrm>
              <a:off x="4659950" y="2272025"/>
              <a:ext cx="6100" cy="4350"/>
            </a:xfrm>
            <a:custGeom>
              <a:avLst/>
              <a:gdLst/>
              <a:ahLst/>
              <a:cxnLst/>
              <a:rect l="l" t="t" r="r" b="b"/>
              <a:pathLst>
                <a:path w="244" h="174" extrusionOk="0">
                  <a:moveTo>
                    <a:pt x="70" y="0"/>
                  </a:moveTo>
                  <a:cubicBezTo>
                    <a:pt x="37" y="21"/>
                    <a:pt x="21" y="54"/>
                    <a:pt x="0" y="70"/>
                  </a:cubicBezTo>
                  <a:cubicBezTo>
                    <a:pt x="0" y="103"/>
                    <a:pt x="0" y="124"/>
                    <a:pt x="21" y="140"/>
                  </a:cubicBezTo>
                  <a:cubicBezTo>
                    <a:pt x="37" y="157"/>
                    <a:pt x="54" y="173"/>
                    <a:pt x="87" y="173"/>
                  </a:cubicBezTo>
                  <a:cubicBezTo>
                    <a:pt x="103" y="173"/>
                    <a:pt x="124" y="173"/>
                    <a:pt x="140" y="157"/>
                  </a:cubicBezTo>
                  <a:cubicBezTo>
                    <a:pt x="157" y="157"/>
                    <a:pt x="173" y="140"/>
                    <a:pt x="173" y="140"/>
                  </a:cubicBezTo>
                  <a:cubicBezTo>
                    <a:pt x="206" y="124"/>
                    <a:pt x="227" y="103"/>
                    <a:pt x="244" y="70"/>
                  </a:cubicBezTo>
                  <a:cubicBezTo>
                    <a:pt x="244" y="37"/>
                    <a:pt x="244" y="21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22"/>
            <p:cNvSpPr/>
            <p:nvPr/>
          </p:nvSpPr>
          <p:spPr>
            <a:xfrm>
              <a:off x="4752700" y="2271200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38" y="0"/>
                  </a:moveTo>
                  <a:lnTo>
                    <a:pt x="38" y="17"/>
                  </a:lnTo>
                  <a:cubicBezTo>
                    <a:pt x="1" y="70"/>
                    <a:pt x="38" y="120"/>
                    <a:pt x="104" y="120"/>
                  </a:cubicBezTo>
                  <a:cubicBezTo>
                    <a:pt x="125" y="120"/>
                    <a:pt x="141" y="103"/>
                    <a:pt x="174" y="103"/>
                  </a:cubicBezTo>
                  <a:lnTo>
                    <a:pt x="191" y="87"/>
                  </a:lnTo>
                  <a:cubicBezTo>
                    <a:pt x="228" y="70"/>
                    <a:pt x="244" y="33"/>
                    <a:pt x="261" y="17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22"/>
            <p:cNvSpPr/>
            <p:nvPr/>
          </p:nvSpPr>
          <p:spPr>
            <a:xfrm>
              <a:off x="4690875" y="2271600"/>
              <a:ext cx="6500" cy="4350"/>
            </a:xfrm>
            <a:custGeom>
              <a:avLst/>
              <a:gdLst/>
              <a:ahLst/>
              <a:cxnLst/>
              <a:rect l="l" t="t" r="r" b="b"/>
              <a:pathLst>
                <a:path w="260" h="174" extrusionOk="0">
                  <a:moveTo>
                    <a:pt x="70" y="1"/>
                  </a:moveTo>
                  <a:cubicBezTo>
                    <a:pt x="54" y="38"/>
                    <a:pt x="21" y="54"/>
                    <a:pt x="21" y="87"/>
                  </a:cubicBezTo>
                  <a:cubicBezTo>
                    <a:pt x="0" y="141"/>
                    <a:pt x="37" y="174"/>
                    <a:pt x="87" y="174"/>
                  </a:cubicBezTo>
                  <a:cubicBezTo>
                    <a:pt x="124" y="174"/>
                    <a:pt x="140" y="174"/>
                    <a:pt x="157" y="157"/>
                  </a:cubicBezTo>
                  <a:lnTo>
                    <a:pt x="190" y="157"/>
                  </a:lnTo>
                  <a:cubicBezTo>
                    <a:pt x="206" y="120"/>
                    <a:pt x="243" y="104"/>
                    <a:pt x="243" y="71"/>
                  </a:cubicBezTo>
                  <a:cubicBezTo>
                    <a:pt x="260" y="54"/>
                    <a:pt x="260" y="17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22"/>
            <p:cNvSpPr/>
            <p:nvPr/>
          </p:nvSpPr>
          <p:spPr>
            <a:xfrm>
              <a:off x="4788775" y="229315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5" y="50"/>
                    <a:pt x="22" y="66"/>
                    <a:pt x="22" y="103"/>
                  </a:cubicBezTo>
                  <a:cubicBezTo>
                    <a:pt x="1" y="153"/>
                    <a:pt x="38" y="206"/>
                    <a:pt x="87" y="206"/>
                  </a:cubicBezTo>
                  <a:cubicBezTo>
                    <a:pt x="125" y="206"/>
                    <a:pt x="141" y="186"/>
                    <a:pt x="158" y="186"/>
                  </a:cubicBezTo>
                  <a:cubicBezTo>
                    <a:pt x="174" y="169"/>
                    <a:pt x="174" y="169"/>
                    <a:pt x="191" y="169"/>
                  </a:cubicBezTo>
                  <a:cubicBezTo>
                    <a:pt x="207" y="153"/>
                    <a:pt x="244" y="120"/>
                    <a:pt x="244" y="103"/>
                  </a:cubicBezTo>
                  <a:cubicBezTo>
                    <a:pt x="261" y="50"/>
                    <a:pt x="228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22"/>
            <p:cNvSpPr/>
            <p:nvPr/>
          </p:nvSpPr>
          <p:spPr>
            <a:xfrm>
              <a:off x="4876475" y="2269450"/>
              <a:ext cx="6450" cy="4825"/>
            </a:xfrm>
            <a:custGeom>
              <a:avLst/>
              <a:gdLst/>
              <a:ahLst/>
              <a:cxnLst/>
              <a:rect l="l" t="t" r="r" b="b"/>
              <a:pathLst>
                <a:path w="258" h="193" extrusionOk="0">
                  <a:moveTo>
                    <a:pt x="154" y="0"/>
                  </a:moveTo>
                  <a:cubicBezTo>
                    <a:pt x="121" y="0"/>
                    <a:pt x="100" y="21"/>
                    <a:pt x="67" y="37"/>
                  </a:cubicBezTo>
                  <a:cubicBezTo>
                    <a:pt x="51" y="54"/>
                    <a:pt x="34" y="70"/>
                    <a:pt x="18" y="103"/>
                  </a:cubicBezTo>
                  <a:cubicBezTo>
                    <a:pt x="0" y="150"/>
                    <a:pt x="26" y="193"/>
                    <a:pt x="65" y="193"/>
                  </a:cubicBezTo>
                  <a:cubicBezTo>
                    <a:pt x="71" y="193"/>
                    <a:pt x="77" y="192"/>
                    <a:pt x="84" y="190"/>
                  </a:cubicBezTo>
                  <a:lnTo>
                    <a:pt x="154" y="190"/>
                  </a:lnTo>
                  <a:cubicBezTo>
                    <a:pt x="171" y="173"/>
                    <a:pt x="171" y="173"/>
                    <a:pt x="187" y="173"/>
                  </a:cubicBezTo>
                  <a:cubicBezTo>
                    <a:pt x="204" y="157"/>
                    <a:pt x="241" y="124"/>
                    <a:pt x="241" y="103"/>
                  </a:cubicBezTo>
                  <a:cubicBezTo>
                    <a:pt x="257" y="70"/>
                    <a:pt x="257" y="54"/>
                    <a:pt x="241" y="37"/>
                  </a:cubicBezTo>
                  <a:cubicBezTo>
                    <a:pt x="224" y="21"/>
                    <a:pt x="204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22"/>
            <p:cNvSpPr/>
            <p:nvPr/>
          </p:nvSpPr>
          <p:spPr>
            <a:xfrm>
              <a:off x="4815900" y="2270375"/>
              <a:ext cx="6000" cy="4250"/>
            </a:xfrm>
            <a:custGeom>
              <a:avLst/>
              <a:gdLst/>
              <a:ahLst/>
              <a:cxnLst/>
              <a:rect l="l" t="t" r="r" b="b"/>
              <a:pathLst>
                <a:path w="240" h="170" extrusionOk="0">
                  <a:moveTo>
                    <a:pt x="70" y="0"/>
                  </a:moveTo>
                  <a:cubicBezTo>
                    <a:pt x="33" y="17"/>
                    <a:pt x="17" y="50"/>
                    <a:pt x="17" y="66"/>
                  </a:cubicBezTo>
                  <a:cubicBezTo>
                    <a:pt x="0" y="103"/>
                    <a:pt x="0" y="120"/>
                    <a:pt x="17" y="136"/>
                  </a:cubicBezTo>
                  <a:cubicBezTo>
                    <a:pt x="33" y="153"/>
                    <a:pt x="50" y="169"/>
                    <a:pt x="87" y="169"/>
                  </a:cubicBezTo>
                  <a:cubicBezTo>
                    <a:pt x="103" y="169"/>
                    <a:pt x="120" y="169"/>
                    <a:pt x="153" y="153"/>
                  </a:cubicBezTo>
                  <a:lnTo>
                    <a:pt x="173" y="136"/>
                  </a:lnTo>
                  <a:cubicBezTo>
                    <a:pt x="206" y="120"/>
                    <a:pt x="223" y="103"/>
                    <a:pt x="239" y="66"/>
                  </a:cubicBezTo>
                  <a:cubicBezTo>
                    <a:pt x="239" y="33"/>
                    <a:pt x="239" y="17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22"/>
            <p:cNvSpPr/>
            <p:nvPr/>
          </p:nvSpPr>
          <p:spPr>
            <a:xfrm>
              <a:off x="4632125" y="2283250"/>
              <a:ext cx="6400" cy="4950"/>
            </a:xfrm>
            <a:custGeom>
              <a:avLst/>
              <a:gdLst/>
              <a:ahLst/>
              <a:cxnLst/>
              <a:rect l="l" t="t" r="r" b="b"/>
              <a:pathLst>
                <a:path w="256" h="198" extrusionOk="0">
                  <a:moveTo>
                    <a:pt x="136" y="1"/>
                  </a:moveTo>
                  <a:cubicBezTo>
                    <a:pt x="103" y="17"/>
                    <a:pt x="83" y="34"/>
                    <a:pt x="50" y="50"/>
                  </a:cubicBezTo>
                  <a:cubicBezTo>
                    <a:pt x="0" y="104"/>
                    <a:pt x="0" y="153"/>
                    <a:pt x="50" y="190"/>
                  </a:cubicBezTo>
                  <a:cubicBezTo>
                    <a:pt x="61" y="190"/>
                    <a:pt x="81" y="198"/>
                    <a:pt x="103" y="198"/>
                  </a:cubicBezTo>
                  <a:cubicBezTo>
                    <a:pt x="114" y="198"/>
                    <a:pt x="125" y="196"/>
                    <a:pt x="136" y="190"/>
                  </a:cubicBezTo>
                  <a:lnTo>
                    <a:pt x="153" y="190"/>
                  </a:lnTo>
                  <a:cubicBezTo>
                    <a:pt x="186" y="170"/>
                    <a:pt x="206" y="153"/>
                    <a:pt x="223" y="137"/>
                  </a:cubicBezTo>
                  <a:cubicBezTo>
                    <a:pt x="239" y="120"/>
                    <a:pt x="256" y="104"/>
                    <a:pt x="256" y="67"/>
                  </a:cubicBezTo>
                  <a:cubicBezTo>
                    <a:pt x="256" y="50"/>
                    <a:pt x="239" y="17"/>
                    <a:pt x="223" y="17"/>
                  </a:cubicBezTo>
                  <a:cubicBezTo>
                    <a:pt x="206" y="1"/>
                    <a:pt x="169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22"/>
            <p:cNvSpPr/>
            <p:nvPr/>
          </p:nvSpPr>
          <p:spPr>
            <a:xfrm>
              <a:off x="4894425" y="2281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8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38" y="33"/>
                    <a:pt x="21" y="71"/>
                    <a:pt x="21" y="87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8" y="174"/>
                  </a:cubicBezTo>
                  <a:cubicBezTo>
                    <a:pt x="158" y="174"/>
                    <a:pt x="174" y="174"/>
                    <a:pt x="174" y="157"/>
                  </a:cubicBezTo>
                  <a:cubicBezTo>
                    <a:pt x="207" y="137"/>
                    <a:pt x="228" y="120"/>
                    <a:pt x="244" y="87"/>
                  </a:cubicBezTo>
                  <a:cubicBezTo>
                    <a:pt x="261" y="33"/>
                    <a:pt x="228" y="0"/>
                    <a:pt x="1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22"/>
            <p:cNvSpPr/>
            <p:nvPr/>
          </p:nvSpPr>
          <p:spPr>
            <a:xfrm>
              <a:off x="4802175" y="2280250"/>
              <a:ext cx="6425" cy="4675"/>
            </a:xfrm>
            <a:custGeom>
              <a:avLst/>
              <a:gdLst/>
              <a:ahLst/>
              <a:cxnLst/>
              <a:rect l="l" t="t" r="r" b="b"/>
              <a:pathLst>
                <a:path w="257" h="187" extrusionOk="0">
                  <a:moveTo>
                    <a:pt x="153" y="1"/>
                  </a:moveTo>
                  <a:cubicBezTo>
                    <a:pt x="137" y="1"/>
                    <a:pt x="104" y="1"/>
                    <a:pt x="67" y="34"/>
                  </a:cubicBezTo>
                  <a:cubicBezTo>
                    <a:pt x="34" y="50"/>
                    <a:pt x="17" y="67"/>
                    <a:pt x="17" y="104"/>
                  </a:cubicBezTo>
                  <a:cubicBezTo>
                    <a:pt x="1" y="137"/>
                    <a:pt x="17" y="187"/>
                    <a:pt x="67" y="187"/>
                  </a:cubicBezTo>
                  <a:lnTo>
                    <a:pt x="153" y="187"/>
                  </a:lnTo>
                  <a:cubicBezTo>
                    <a:pt x="170" y="170"/>
                    <a:pt x="207" y="154"/>
                    <a:pt x="224" y="121"/>
                  </a:cubicBezTo>
                  <a:lnTo>
                    <a:pt x="240" y="104"/>
                  </a:lnTo>
                  <a:cubicBezTo>
                    <a:pt x="257" y="3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22"/>
            <p:cNvSpPr/>
            <p:nvPr/>
          </p:nvSpPr>
          <p:spPr>
            <a:xfrm>
              <a:off x="4798275" y="2316450"/>
              <a:ext cx="6500" cy="5075"/>
            </a:xfrm>
            <a:custGeom>
              <a:avLst/>
              <a:gdLst/>
              <a:ahLst/>
              <a:cxnLst/>
              <a:rect l="l" t="t" r="r" b="b"/>
              <a:pathLst>
                <a:path w="260" h="203" extrusionOk="0">
                  <a:moveTo>
                    <a:pt x="187" y="0"/>
                  </a:moveTo>
                  <a:cubicBezTo>
                    <a:pt x="172" y="0"/>
                    <a:pt x="155" y="4"/>
                    <a:pt x="136" y="12"/>
                  </a:cubicBezTo>
                  <a:cubicBezTo>
                    <a:pt x="103" y="12"/>
                    <a:pt x="70" y="29"/>
                    <a:pt x="54" y="45"/>
                  </a:cubicBezTo>
                  <a:cubicBezTo>
                    <a:pt x="0" y="99"/>
                    <a:pt x="0" y="165"/>
                    <a:pt x="54" y="182"/>
                  </a:cubicBezTo>
                  <a:cubicBezTo>
                    <a:pt x="70" y="202"/>
                    <a:pt x="103" y="202"/>
                    <a:pt x="120" y="202"/>
                  </a:cubicBezTo>
                  <a:cubicBezTo>
                    <a:pt x="136" y="202"/>
                    <a:pt x="157" y="182"/>
                    <a:pt x="157" y="182"/>
                  </a:cubicBezTo>
                  <a:cubicBezTo>
                    <a:pt x="173" y="182"/>
                    <a:pt x="190" y="165"/>
                    <a:pt x="206" y="149"/>
                  </a:cubicBezTo>
                  <a:cubicBezTo>
                    <a:pt x="260" y="99"/>
                    <a:pt x="260" y="45"/>
                    <a:pt x="223" y="12"/>
                  </a:cubicBezTo>
                  <a:cubicBezTo>
                    <a:pt x="215" y="4"/>
                    <a:pt x="202" y="0"/>
                    <a:pt x="1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22"/>
            <p:cNvSpPr/>
            <p:nvPr/>
          </p:nvSpPr>
          <p:spPr>
            <a:xfrm>
              <a:off x="4860925" y="232787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41" y="1"/>
                  </a:moveTo>
                  <a:cubicBezTo>
                    <a:pt x="104" y="1"/>
                    <a:pt x="71" y="17"/>
                    <a:pt x="55" y="54"/>
                  </a:cubicBezTo>
                  <a:cubicBezTo>
                    <a:pt x="1" y="87"/>
                    <a:pt x="1" y="157"/>
                    <a:pt x="38" y="190"/>
                  </a:cubicBezTo>
                  <a:lnTo>
                    <a:pt x="125" y="190"/>
                  </a:lnTo>
                  <a:cubicBezTo>
                    <a:pt x="141" y="190"/>
                    <a:pt x="141" y="190"/>
                    <a:pt x="158" y="174"/>
                  </a:cubicBezTo>
                  <a:cubicBezTo>
                    <a:pt x="174" y="174"/>
                    <a:pt x="191" y="157"/>
                    <a:pt x="207" y="137"/>
                  </a:cubicBezTo>
                  <a:cubicBezTo>
                    <a:pt x="228" y="120"/>
                    <a:pt x="244" y="87"/>
                    <a:pt x="244" y="71"/>
                  </a:cubicBezTo>
                  <a:cubicBezTo>
                    <a:pt x="244" y="54"/>
                    <a:pt x="244" y="17"/>
                    <a:pt x="207" y="17"/>
                  </a:cubicBezTo>
                  <a:cubicBezTo>
                    <a:pt x="191" y="1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22"/>
            <p:cNvSpPr/>
            <p:nvPr/>
          </p:nvSpPr>
          <p:spPr>
            <a:xfrm>
              <a:off x="4823200" y="24652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0" y="1"/>
                  </a:moveTo>
                  <a:cubicBezTo>
                    <a:pt x="104" y="1"/>
                    <a:pt x="34" y="54"/>
                    <a:pt x="17" y="104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1" y="207"/>
                    <a:pt x="137" y="207"/>
                    <a:pt x="154" y="190"/>
                  </a:cubicBezTo>
                  <a:cubicBezTo>
                    <a:pt x="170" y="190"/>
                    <a:pt x="170" y="190"/>
                    <a:pt x="191" y="174"/>
                  </a:cubicBezTo>
                  <a:cubicBezTo>
                    <a:pt x="207" y="157"/>
                    <a:pt x="240" y="141"/>
                    <a:pt x="240" y="104"/>
                  </a:cubicBezTo>
                  <a:cubicBezTo>
                    <a:pt x="257" y="87"/>
                    <a:pt x="257" y="54"/>
                    <a:pt x="240" y="38"/>
                  </a:cubicBezTo>
                  <a:cubicBezTo>
                    <a:pt x="224" y="21"/>
                    <a:pt x="207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22"/>
            <p:cNvSpPr/>
            <p:nvPr/>
          </p:nvSpPr>
          <p:spPr>
            <a:xfrm>
              <a:off x="4823625" y="2454150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74" y="0"/>
                  </a:moveTo>
                  <a:cubicBezTo>
                    <a:pt x="137" y="0"/>
                    <a:pt x="120" y="17"/>
                    <a:pt x="87" y="33"/>
                  </a:cubicBezTo>
                  <a:cubicBezTo>
                    <a:pt x="50" y="54"/>
                    <a:pt x="33" y="70"/>
                    <a:pt x="17" y="103"/>
                  </a:cubicBezTo>
                  <a:cubicBezTo>
                    <a:pt x="0" y="157"/>
                    <a:pt x="33" y="206"/>
                    <a:pt x="104" y="206"/>
                  </a:cubicBezTo>
                  <a:cubicBezTo>
                    <a:pt x="120" y="206"/>
                    <a:pt x="137" y="190"/>
                    <a:pt x="174" y="190"/>
                  </a:cubicBezTo>
                  <a:lnTo>
                    <a:pt x="190" y="173"/>
                  </a:lnTo>
                  <a:cubicBezTo>
                    <a:pt x="223" y="157"/>
                    <a:pt x="240" y="120"/>
                    <a:pt x="256" y="103"/>
                  </a:cubicBezTo>
                  <a:cubicBezTo>
                    <a:pt x="256" y="70"/>
                    <a:pt x="256" y="54"/>
                    <a:pt x="240" y="33"/>
                  </a:cubicBezTo>
                  <a:cubicBezTo>
                    <a:pt x="223" y="17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22"/>
            <p:cNvSpPr/>
            <p:nvPr/>
          </p:nvSpPr>
          <p:spPr>
            <a:xfrm>
              <a:off x="4687875" y="2467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54" y="54"/>
                    <a:pt x="17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04" y="207"/>
                    <a:pt x="141" y="190"/>
                    <a:pt x="157" y="190"/>
                  </a:cubicBezTo>
                  <a:cubicBezTo>
                    <a:pt x="157" y="174"/>
                    <a:pt x="174" y="174"/>
                    <a:pt x="190" y="174"/>
                  </a:cubicBezTo>
                  <a:cubicBezTo>
                    <a:pt x="207" y="157"/>
                    <a:pt x="223" y="120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22"/>
            <p:cNvSpPr/>
            <p:nvPr/>
          </p:nvSpPr>
          <p:spPr>
            <a:xfrm>
              <a:off x="4829600" y="24317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1"/>
                  </a:moveTo>
                  <a:cubicBezTo>
                    <a:pt x="141" y="1"/>
                    <a:pt x="104" y="21"/>
                    <a:pt x="71" y="38"/>
                  </a:cubicBezTo>
                  <a:cubicBezTo>
                    <a:pt x="54" y="54"/>
                    <a:pt x="38" y="71"/>
                    <a:pt x="17" y="104"/>
                  </a:cubicBezTo>
                  <a:cubicBezTo>
                    <a:pt x="1" y="157"/>
                    <a:pt x="38" y="207"/>
                    <a:pt x="87" y="207"/>
                  </a:cubicBezTo>
                  <a:cubicBezTo>
                    <a:pt x="120" y="207"/>
                    <a:pt x="141" y="190"/>
                    <a:pt x="157" y="190"/>
                  </a:cubicBezTo>
                  <a:cubicBezTo>
                    <a:pt x="174" y="190"/>
                    <a:pt x="174" y="174"/>
                    <a:pt x="190" y="174"/>
                  </a:cubicBezTo>
                  <a:cubicBezTo>
                    <a:pt x="207" y="157"/>
                    <a:pt x="244" y="124"/>
                    <a:pt x="244" y="104"/>
                  </a:cubicBezTo>
                  <a:cubicBezTo>
                    <a:pt x="260" y="54"/>
                    <a:pt x="22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22"/>
            <p:cNvSpPr/>
            <p:nvPr/>
          </p:nvSpPr>
          <p:spPr>
            <a:xfrm>
              <a:off x="4816300" y="2491500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79" y="0"/>
                  </a:moveTo>
                  <a:cubicBezTo>
                    <a:pt x="160" y="0"/>
                    <a:pt x="139" y="6"/>
                    <a:pt x="120" y="19"/>
                  </a:cubicBezTo>
                  <a:cubicBezTo>
                    <a:pt x="54" y="52"/>
                    <a:pt x="1" y="106"/>
                    <a:pt x="17" y="155"/>
                  </a:cubicBezTo>
                  <a:cubicBezTo>
                    <a:pt x="27" y="189"/>
                    <a:pt x="58" y="201"/>
                    <a:pt x="93" y="201"/>
                  </a:cubicBezTo>
                  <a:cubicBezTo>
                    <a:pt x="114" y="201"/>
                    <a:pt x="137" y="196"/>
                    <a:pt x="157" y="188"/>
                  </a:cubicBezTo>
                  <a:cubicBezTo>
                    <a:pt x="223" y="155"/>
                    <a:pt x="277" y="106"/>
                    <a:pt x="260" y="52"/>
                  </a:cubicBezTo>
                  <a:cubicBezTo>
                    <a:pt x="247" y="20"/>
                    <a:pt x="21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22"/>
            <p:cNvSpPr/>
            <p:nvPr/>
          </p:nvSpPr>
          <p:spPr>
            <a:xfrm>
              <a:off x="4838675" y="2406475"/>
              <a:ext cx="6425" cy="4925"/>
            </a:xfrm>
            <a:custGeom>
              <a:avLst/>
              <a:gdLst/>
              <a:ahLst/>
              <a:cxnLst/>
              <a:rect l="l" t="t" r="r" b="b"/>
              <a:pathLst>
                <a:path w="257" h="197" extrusionOk="0">
                  <a:moveTo>
                    <a:pt x="168" y="0"/>
                  </a:moveTo>
                  <a:cubicBezTo>
                    <a:pt x="148" y="0"/>
                    <a:pt x="127" y="6"/>
                    <a:pt x="103" y="19"/>
                  </a:cubicBezTo>
                  <a:cubicBezTo>
                    <a:pt x="33" y="52"/>
                    <a:pt x="0" y="106"/>
                    <a:pt x="0" y="155"/>
                  </a:cubicBezTo>
                  <a:cubicBezTo>
                    <a:pt x="12" y="179"/>
                    <a:pt x="52" y="196"/>
                    <a:pt x="98" y="196"/>
                  </a:cubicBezTo>
                  <a:cubicBezTo>
                    <a:pt x="116" y="196"/>
                    <a:pt x="135" y="194"/>
                    <a:pt x="153" y="188"/>
                  </a:cubicBezTo>
                  <a:cubicBezTo>
                    <a:pt x="207" y="155"/>
                    <a:pt x="256" y="106"/>
                    <a:pt x="240" y="52"/>
                  </a:cubicBezTo>
                  <a:cubicBezTo>
                    <a:pt x="229" y="20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22"/>
            <p:cNvSpPr/>
            <p:nvPr/>
          </p:nvSpPr>
          <p:spPr>
            <a:xfrm>
              <a:off x="4834750" y="2443850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57" y="0"/>
                  </a:moveTo>
                  <a:cubicBezTo>
                    <a:pt x="141" y="0"/>
                    <a:pt x="104" y="0"/>
                    <a:pt x="71" y="17"/>
                  </a:cubicBezTo>
                  <a:cubicBezTo>
                    <a:pt x="54" y="54"/>
                    <a:pt x="17" y="70"/>
                    <a:pt x="17" y="103"/>
                  </a:cubicBezTo>
                  <a:cubicBezTo>
                    <a:pt x="1" y="157"/>
                    <a:pt x="38" y="190"/>
                    <a:pt x="87" y="190"/>
                  </a:cubicBezTo>
                  <a:cubicBezTo>
                    <a:pt x="104" y="190"/>
                    <a:pt x="141" y="190"/>
                    <a:pt x="157" y="173"/>
                  </a:cubicBezTo>
                  <a:cubicBezTo>
                    <a:pt x="157" y="173"/>
                    <a:pt x="174" y="173"/>
                    <a:pt x="190" y="157"/>
                  </a:cubicBezTo>
                  <a:cubicBezTo>
                    <a:pt x="207" y="136"/>
                    <a:pt x="223" y="120"/>
                    <a:pt x="244" y="87"/>
                  </a:cubicBezTo>
                  <a:cubicBezTo>
                    <a:pt x="260" y="70"/>
                    <a:pt x="244" y="33"/>
                    <a:pt x="244" y="17"/>
                  </a:cubicBezTo>
                  <a:cubicBezTo>
                    <a:pt x="223" y="0"/>
                    <a:pt x="190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22"/>
            <p:cNvSpPr/>
            <p:nvPr/>
          </p:nvSpPr>
          <p:spPr>
            <a:xfrm>
              <a:off x="4794450" y="25134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34"/>
                    <a:pt x="17" y="71"/>
                    <a:pt x="17" y="88"/>
                  </a:cubicBezTo>
                  <a:cubicBezTo>
                    <a:pt x="1" y="121"/>
                    <a:pt x="1" y="137"/>
                    <a:pt x="17" y="158"/>
                  </a:cubicBezTo>
                  <a:cubicBezTo>
                    <a:pt x="34" y="174"/>
                    <a:pt x="67" y="191"/>
                    <a:pt x="83" y="191"/>
                  </a:cubicBezTo>
                  <a:cubicBezTo>
                    <a:pt x="104" y="191"/>
                    <a:pt x="137" y="191"/>
                    <a:pt x="153" y="174"/>
                  </a:cubicBezTo>
                  <a:cubicBezTo>
                    <a:pt x="153" y="174"/>
                    <a:pt x="170" y="174"/>
                    <a:pt x="186" y="158"/>
                  </a:cubicBezTo>
                  <a:cubicBezTo>
                    <a:pt x="207" y="137"/>
                    <a:pt x="223" y="121"/>
                    <a:pt x="240" y="88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22"/>
            <p:cNvSpPr/>
            <p:nvPr/>
          </p:nvSpPr>
          <p:spPr>
            <a:xfrm>
              <a:off x="4789725" y="2454975"/>
              <a:ext cx="6400" cy="4925"/>
            </a:xfrm>
            <a:custGeom>
              <a:avLst/>
              <a:gdLst/>
              <a:ahLst/>
              <a:cxnLst/>
              <a:rect l="l" t="t" r="r" b="b"/>
              <a:pathLst>
                <a:path w="256" h="197" extrusionOk="0">
                  <a:moveTo>
                    <a:pt x="169" y="0"/>
                  </a:moveTo>
                  <a:cubicBezTo>
                    <a:pt x="153" y="0"/>
                    <a:pt x="120" y="0"/>
                    <a:pt x="103" y="21"/>
                  </a:cubicBezTo>
                  <a:cubicBezTo>
                    <a:pt x="49" y="37"/>
                    <a:pt x="0" y="103"/>
                    <a:pt x="17" y="157"/>
                  </a:cubicBezTo>
                  <a:cubicBezTo>
                    <a:pt x="29" y="181"/>
                    <a:pt x="69" y="196"/>
                    <a:pt x="110" y="196"/>
                  </a:cubicBezTo>
                  <a:cubicBezTo>
                    <a:pt x="125" y="196"/>
                    <a:pt x="139" y="194"/>
                    <a:pt x="153" y="190"/>
                  </a:cubicBezTo>
                  <a:cubicBezTo>
                    <a:pt x="169" y="173"/>
                    <a:pt x="190" y="157"/>
                    <a:pt x="206" y="157"/>
                  </a:cubicBezTo>
                  <a:cubicBezTo>
                    <a:pt x="239" y="124"/>
                    <a:pt x="256" y="87"/>
                    <a:pt x="256" y="54"/>
                  </a:cubicBezTo>
                  <a:cubicBezTo>
                    <a:pt x="239" y="21"/>
                    <a:pt x="206" y="0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22"/>
            <p:cNvSpPr/>
            <p:nvPr/>
          </p:nvSpPr>
          <p:spPr>
            <a:xfrm>
              <a:off x="4788375" y="24452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1" y="1"/>
                  </a:moveTo>
                  <a:cubicBezTo>
                    <a:pt x="152" y="1"/>
                    <a:pt x="130" y="5"/>
                    <a:pt x="103" y="13"/>
                  </a:cubicBezTo>
                  <a:cubicBezTo>
                    <a:pt x="54" y="30"/>
                    <a:pt x="17" y="63"/>
                    <a:pt x="17" y="100"/>
                  </a:cubicBezTo>
                  <a:cubicBezTo>
                    <a:pt x="0" y="116"/>
                    <a:pt x="0" y="133"/>
                    <a:pt x="17" y="149"/>
                  </a:cubicBezTo>
                  <a:cubicBezTo>
                    <a:pt x="17" y="173"/>
                    <a:pt x="54" y="190"/>
                    <a:pt x="100" y="190"/>
                  </a:cubicBezTo>
                  <a:cubicBezTo>
                    <a:pt x="118" y="190"/>
                    <a:pt x="138" y="188"/>
                    <a:pt x="157" y="182"/>
                  </a:cubicBezTo>
                  <a:cubicBezTo>
                    <a:pt x="223" y="149"/>
                    <a:pt x="260" y="79"/>
                    <a:pt x="244" y="46"/>
                  </a:cubicBezTo>
                  <a:cubicBezTo>
                    <a:pt x="244" y="30"/>
                    <a:pt x="223" y="13"/>
                    <a:pt x="223" y="13"/>
                  </a:cubicBezTo>
                  <a:cubicBezTo>
                    <a:pt x="207" y="5"/>
                    <a:pt x="19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22"/>
            <p:cNvSpPr/>
            <p:nvPr/>
          </p:nvSpPr>
          <p:spPr>
            <a:xfrm>
              <a:off x="4814150" y="247732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87" y="34"/>
                  </a:cubicBezTo>
                  <a:cubicBezTo>
                    <a:pt x="54" y="55"/>
                    <a:pt x="37" y="71"/>
                    <a:pt x="17" y="104"/>
                  </a:cubicBezTo>
                  <a:cubicBezTo>
                    <a:pt x="0" y="158"/>
                    <a:pt x="37" y="191"/>
                    <a:pt x="103" y="191"/>
                  </a:cubicBezTo>
                  <a:lnTo>
                    <a:pt x="157" y="191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23" y="137"/>
                    <a:pt x="243" y="121"/>
                    <a:pt x="243" y="104"/>
                  </a:cubicBezTo>
                  <a:cubicBezTo>
                    <a:pt x="260" y="34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22"/>
            <p:cNvSpPr/>
            <p:nvPr/>
          </p:nvSpPr>
          <p:spPr>
            <a:xfrm>
              <a:off x="4842900" y="23613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57" y="1"/>
                    <a:pt x="124" y="1"/>
                    <a:pt x="87" y="17"/>
                  </a:cubicBezTo>
                  <a:cubicBezTo>
                    <a:pt x="54" y="34"/>
                    <a:pt x="38" y="71"/>
                    <a:pt x="38" y="87"/>
                  </a:cubicBezTo>
                  <a:cubicBezTo>
                    <a:pt x="0" y="137"/>
                    <a:pt x="38" y="190"/>
                    <a:pt x="103" y="190"/>
                  </a:cubicBezTo>
                  <a:cubicBezTo>
                    <a:pt x="124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7" y="137"/>
                    <a:pt x="244" y="120"/>
                    <a:pt x="260" y="87"/>
                  </a:cubicBezTo>
                  <a:cubicBezTo>
                    <a:pt x="260" y="71"/>
                    <a:pt x="260" y="34"/>
                    <a:pt x="244" y="17"/>
                  </a:cubicBezTo>
                  <a:cubicBezTo>
                    <a:pt x="244" y="1"/>
                    <a:pt x="20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22"/>
            <p:cNvSpPr/>
            <p:nvPr/>
          </p:nvSpPr>
          <p:spPr>
            <a:xfrm>
              <a:off x="4808575" y="2465575"/>
              <a:ext cx="6525" cy="4875"/>
            </a:xfrm>
            <a:custGeom>
              <a:avLst/>
              <a:gdLst/>
              <a:ahLst/>
              <a:cxnLst/>
              <a:rect l="l" t="t" r="r" b="b"/>
              <a:pathLst>
                <a:path w="261" h="195" extrusionOk="0">
                  <a:moveTo>
                    <a:pt x="155" y="0"/>
                  </a:moveTo>
                  <a:cubicBezTo>
                    <a:pt x="144" y="0"/>
                    <a:pt x="132" y="2"/>
                    <a:pt x="120" y="9"/>
                  </a:cubicBezTo>
                  <a:cubicBezTo>
                    <a:pt x="87" y="9"/>
                    <a:pt x="71" y="26"/>
                    <a:pt x="33" y="59"/>
                  </a:cubicBezTo>
                  <a:cubicBezTo>
                    <a:pt x="17" y="75"/>
                    <a:pt x="1" y="92"/>
                    <a:pt x="1" y="129"/>
                  </a:cubicBezTo>
                  <a:cubicBezTo>
                    <a:pt x="1" y="145"/>
                    <a:pt x="17" y="178"/>
                    <a:pt x="33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20" y="195"/>
                    <a:pt x="137" y="195"/>
                    <a:pt x="13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40" y="92"/>
                    <a:pt x="260" y="42"/>
                    <a:pt x="207" y="9"/>
                  </a:cubicBezTo>
                  <a:cubicBezTo>
                    <a:pt x="196" y="9"/>
                    <a:pt x="177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22"/>
            <p:cNvSpPr/>
            <p:nvPr/>
          </p:nvSpPr>
          <p:spPr>
            <a:xfrm>
              <a:off x="4804250" y="24898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3" y="0"/>
                  </a:moveTo>
                  <a:cubicBezTo>
                    <a:pt x="143" y="0"/>
                    <a:pt x="122" y="6"/>
                    <a:pt x="103" y="17"/>
                  </a:cubicBezTo>
                  <a:cubicBezTo>
                    <a:pt x="54" y="34"/>
                    <a:pt x="37" y="50"/>
                    <a:pt x="21" y="87"/>
                  </a:cubicBezTo>
                  <a:cubicBezTo>
                    <a:pt x="0" y="104"/>
                    <a:pt x="0" y="120"/>
                    <a:pt x="0" y="137"/>
                  </a:cubicBezTo>
                  <a:cubicBezTo>
                    <a:pt x="21" y="174"/>
                    <a:pt x="21" y="174"/>
                    <a:pt x="54" y="190"/>
                  </a:cubicBezTo>
                  <a:cubicBezTo>
                    <a:pt x="59" y="196"/>
                    <a:pt x="67" y="198"/>
                    <a:pt x="75" y="198"/>
                  </a:cubicBezTo>
                  <a:cubicBezTo>
                    <a:pt x="93" y="198"/>
                    <a:pt x="116" y="190"/>
                    <a:pt x="141" y="190"/>
                  </a:cubicBezTo>
                  <a:cubicBezTo>
                    <a:pt x="206" y="153"/>
                    <a:pt x="260" y="87"/>
                    <a:pt x="244" y="50"/>
                  </a:cubicBezTo>
                  <a:cubicBezTo>
                    <a:pt x="233" y="18"/>
                    <a:pt x="200" y="0"/>
                    <a:pt x="1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22"/>
            <p:cNvSpPr/>
            <p:nvPr/>
          </p:nvSpPr>
          <p:spPr>
            <a:xfrm>
              <a:off x="4798675" y="2478675"/>
              <a:ext cx="6525" cy="4675"/>
            </a:xfrm>
            <a:custGeom>
              <a:avLst/>
              <a:gdLst/>
              <a:ahLst/>
              <a:cxnLst/>
              <a:rect l="l" t="t" r="r" b="b"/>
              <a:pathLst>
                <a:path w="261" h="187" extrusionOk="0">
                  <a:moveTo>
                    <a:pt x="174" y="1"/>
                  </a:moveTo>
                  <a:cubicBezTo>
                    <a:pt x="141" y="1"/>
                    <a:pt x="120" y="1"/>
                    <a:pt x="87" y="17"/>
                  </a:cubicBezTo>
                  <a:cubicBezTo>
                    <a:pt x="54" y="34"/>
                    <a:pt x="38" y="67"/>
                    <a:pt x="17" y="104"/>
                  </a:cubicBezTo>
                  <a:cubicBezTo>
                    <a:pt x="1" y="153"/>
                    <a:pt x="38" y="186"/>
                    <a:pt x="87" y="186"/>
                  </a:cubicBezTo>
                  <a:lnTo>
                    <a:pt x="141" y="186"/>
                  </a:lnTo>
                  <a:cubicBezTo>
                    <a:pt x="141" y="186"/>
                    <a:pt x="157" y="186"/>
                    <a:pt x="157" y="170"/>
                  </a:cubicBezTo>
                  <a:lnTo>
                    <a:pt x="190" y="170"/>
                  </a:lnTo>
                  <a:cubicBezTo>
                    <a:pt x="207" y="137"/>
                    <a:pt x="244" y="120"/>
                    <a:pt x="244" y="83"/>
                  </a:cubicBezTo>
                  <a:cubicBezTo>
                    <a:pt x="260" y="67"/>
                    <a:pt x="260" y="50"/>
                    <a:pt x="244" y="17"/>
                  </a:cubicBezTo>
                  <a:cubicBezTo>
                    <a:pt x="223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22"/>
            <p:cNvSpPr/>
            <p:nvPr/>
          </p:nvSpPr>
          <p:spPr>
            <a:xfrm>
              <a:off x="4855375" y="236220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73" y="1"/>
                  </a:moveTo>
                  <a:cubicBezTo>
                    <a:pt x="157" y="1"/>
                    <a:pt x="140" y="1"/>
                    <a:pt x="103" y="21"/>
                  </a:cubicBezTo>
                  <a:cubicBezTo>
                    <a:pt x="54" y="54"/>
                    <a:pt x="0" y="104"/>
                    <a:pt x="17" y="157"/>
                  </a:cubicBezTo>
                  <a:cubicBezTo>
                    <a:pt x="30" y="189"/>
                    <a:pt x="61" y="200"/>
                    <a:pt x="96" y="200"/>
                  </a:cubicBezTo>
                  <a:cubicBezTo>
                    <a:pt x="116" y="200"/>
                    <a:pt x="137" y="196"/>
                    <a:pt x="157" y="190"/>
                  </a:cubicBezTo>
                  <a:cubicBezTo>
                    <a:pt x="173" y="174"/>
                    <a:pt x="190" y="174"/>
                    <a:pt x="206" y="157"/>
                  </a:cubicBezTo>
                  <a:cubicBezTo>
                    <a:pt x="244" y="124"/>
                    <a:pt x="260" y="87"/>
                    <a:pt x="260" y="54"/>
                  </a:cubicBezTo>
                  <a:cubicBezTo>
                    <a:pt x="244" y="2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22"/>
            <p:cNvSpPr/>
            <p:nvPr/>
          </p:nvSpPr>
          <p:spPr>
            <a:xfrm>
              <a:off x="4870825" y="2360650"/>
              <a:ext cx="6100" cy="5075"/>
            </a:xfrm>
            <a:custGeom>
              <a:avLst/>
              <a:gdLst/>
              <a:ahLst/>
              <a:cxnLst/>
              <a:rect l="l" t="t" r="r" b="b"/>
              <a:pathLst>
                <a:path w="244" h="203" extrusionOk="0">
                  <a:moveTo>
                    <a:pt x="171" y="1"/>
                  </a:moveTo>
                  <a:cubicBezTo>
                    <a:pt x="156" y="1"/>
                    <a:pt x="139" y="5"/>
                    <a:pt x="120" y="13"/>
                  </a:cubicBezTo>
                  <a:cubicBezTo>
                    <a:pt x="87" y="13"/>
                    <a:pt x="54" y="30"/>
                    <a:pt x="38" y="46"/>
                  </a:cubicBezTo>
                  <a:cubicBezTo>
                    <a:pt x="17" y="83"/>
                    <a:pt x="1" y="100"/>
                    <a:pt x="1" y="133"/>
                  </a:cubicBezTo>
                  <a:cubicBezTo>
                    <a:pt x="1" y="149"/>
                    <a:pt x="1" y="166"/>
                    <a:pt x="38" y="186"/>
                  </a:cubicBezTo>
                  <a:cubicBezTo>
                    <a:pt x="54" y="203"/>
                    <a:pt x="71" y="203"/>
                    <a:pt x="104" y="203"/>
                  </a:cubicBezTo>
                  <a:cubicBezTo>
                    <a:pt x="120" y="203"/>
                    <a:pt x="141" y="186"/>
                    <a:pt x="141" y="186"/>
                  </a:cubicBezTo>
                  <a:cubicBezTo>
                    <a:pt x="157" y="186"/>
                    <a:pt x="174" y="166"/>
                    <a:pt x="190" y="149"/>
                  </a:cubicBezTo>
                  <a:cubicBezTo>
                    <a:pt x="244" y="100"/>
                    <a:pt x="244" y="46"/>
                    <a:pt x="207" y="13"/>
                  </a:cubicBezTo>
                  <a:cubicBezTo>
                    <a:pt x="199" y="5"/>
                    <a:pt x="186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22"/>
            <p:cNvSpPr/>
            <p:nvPr/>
          </p:nvSpPr>
          <p:spPr>
            <a:xfrm>
              <a:off x="4876400" y="23725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3" y="1"/>
                    <a:pt x="70" y="22"/>
                  </a:cubicBezTo>
                  <a:cubicBezTo>
                    <a:pt x="54" y="38"/>
                    <a:pt x="21" y="71"/>
                    <a:pt x="21" y="88"/>
                  </a:cubicBezTo>
                  <a:cubicBezTo>
                    <a:pt x="0" y="158"/>
                    <a:pt x="37" y="191"/>
                    <a:pt x="87" y="191"/>
                  </a:cubicBezTo>
                  <a:cubicBezTo>
                    <a:pt x="103" y="191"/>
                    <a:pt x="141" y="191"/>
                    <a:pt x="157" y="174"/>
                  </a:cubicBezTo>
                  <a:cubicBezTo>
                    <a:pt x="157" y="174"/>
                    <a:pt x="174" y="174"/>
                    <a:pt x="190" y="158"/>
                  </a:cubicBezTo>
                  <a:cubicBezTo>
                    <a:pt x="207" y="141"/>
                    <a:pt x="227" y="125"/>
                    <a:pt x="244" y="88"/>
                  </a:cubicBezTo>
                  <a:cubicBezTo>
                    <a:pt x="260" y="38"/>
                    <a:pt x="227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22"/>
            <p:cNvSpPr/>
            <p:nvPr/>
          </p:nvSpPr>
          <p:spPr>
            <a:xfrm>
              <a:off x="4885475" y="2360550"/>
              <a:ext cx="6400" cy="5175"/>
            </a:xfrm>
            <a:custGeom>
              <a:avLst/>
              <a:gdLst/>
              <a:ahLst/>
              <a:cxnLst/>
              <a:rect l="l" t="t" r="r" b="b"/>
              <a:pathLst>
                <a:path w="256" h="207" extrusionOk="0">
                  <a:moveTo>
                    <a:pt x="173" y="1"/>
                  </a:moveTo>
                  <a:cubicBezTo>
                    <a:pt x="103" y="1"/>
                    <a:pt x="33" y="50"/>
                    <a:pt x="17" y="104"/>
                  </a:cubicBezTo>
                  <a:cubicBezTo>
                    <a:pt x="0" y="153"/>
                    <a:pt x="33" y="207"/>
                    <a:pt x="87" y="207"/>
                  </a:cubicBezTo>
                  <a:cubicBezTo>
                    <a:pt x="103" y="207"/>
                    <a:pt x="136" y="190"/>
                    <a:pt x="153" y="190"/>
                  </a:cubicBezTo>
                  <a:cubicBezTo>
                    <a:pt x="153" y="190"/>
                    <a:pt x="173" y="170"/>
                    <a:pt x="190" y="170"/>
                  </a:cubicBezTo>
                  <a:cubicBezTo>
                    <a:pt x="206" y="153"/>
                    <a:pt x="223" y="120"/>
                    <a:pt x="239" y="104"/>
                  </a:cubicBezTo>
                  <a:cubicBezTo>
                    <a:pt x="256" y="67"/>
                    <a:pt x="239" y="50"/>
                    <a:pt x="239" y="34"/>
                  </a:cubicBezTo>
                  <a:cubicBezTo>
                    <a:pt x="223" y="17"/>
                    <a:pt x="190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22"/>
            <p:cNvSpPr/>
            <p:nvPr/>
          </p:nvSpPr>
          <p:spPr>
            <a:xfrm>
              <a:off x="4878550" y="2386725"/>
              <a:ext cx="4375" cy="4775"/>
            </a:xfrm>
            <a:custGeom>
              <a:avLst/>
              <a:gdLst/>
              <a:ahLst/>
              <a:cxnLst/>
              <a:rect l="l" t="t" r="r" b="b"/>
              <a:pathLst>
                <a:path w="175" h="191" extrusionOk="0">
                  <a:moveTo>
                    <a:pt x="174" y="1"/>
                  </a:moveTo>
                  <a:cubicBezTo>
                    <a:pt x="158" y="1"/>
                    <a:pt x="121" y="1"/>
                    <a:pt x="104" y="17"/>
                  </a:cubicBezTo>
                  <a:cubicBezTo>
                    <a:pt x="55" y="34"/>
                    <a:pt x="1" y="104"/>
                    <a:pt x="17" y="153"/>
                  </a:cubicBezTo>
                  <a:cubicBezTo>
                    <a:pt x="17" y="153"/>
                    <a:pt x="38" y="174"/>
                    <a:pt x="38" y="191"/>
                  </a:cubicBezTo>
                  <a:cubicBezTo>
                    <a:pt x="88" y="121"/>
                    <a:pt x="121" y="50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22"/>
            <p:cNvSpPr/>
            <p:nvPr/>
          </p:nvSpPr>
          <p:spPr>
            <a:xfrm>
              <a:off x="4896600" y="23390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38" y="87"/>
                  </a:cubicBezTo>
                  <a:cubicBezTo>
                    <a:pt x="0" y="140"/>
                    <a:pt x="38" y="190"/>
                    <a:pt x="104" y="190"/>
                  </a:cubicBezTo>
                  <a:cubicBezTo>
                    <a:pt x="120" y="190"/>
                    <a:pt x="141" y="190"/>
                    <a:pt x="174" y="173"/>
                  </a:cubicBezTo>
                  <a:cubicBezTo>
                    <a:pt x="174" y="173"/>
                    <a:pt x="190" y="173"/>
                    <a:pt x="190" y="157"/>
                  </a:cubicBezTo>
                  <a:cubicBezTo>
                    <a:pt x="223" y="140"/>
                    <a:pt x="244" y="124"/>
                    <a:pt x="260" y="87"/>
                  </a:cubicBezTo>
                  <a:cubicBezTo>
                    <a:pt x="260" y="70"/>
                    <a:pt x="260" y="37"/>
                    <a:pt x="244" y="21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22"/>
            <p:cNvSpPr/>
            <p:nvPr/>
          </p:nvSpPr>
          <p:spPr>
            <a:xfrm>
              <a:off x="4891850" y="232705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57" y="1"/>
                  </a:moveTo>
                  <a:cubicBezTo>
                    <a:pt x="141" y="1"/>
                    <a:pt x="104" y="17"/>
                    <a:pt x="71" y="34"/>
                  </a:cubicBezTo>
                  <a:cubicBezTo>
                    <a:pt x="38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lnTo>
                    <a:pt x="157" y="190"/>
                  </a:lnTo>
                  <a:cubicBezTo>
                    <a:pt x="157" y="170"/>
                    <a:pt x="174" y="170"/>
                    <a:pt x="174" y="170"/>
                  </a:cubicBezTo>
                  <a:cubicBezTo>
                    <a:pt x="207" y="153"/>
                    <a:pt x="228" y="120"/>
                    <a:pt x="244" y="104"/>
                  </a:cubicBezTo>
                  <a:cubicBezTo>
                    <a:pt x="261" y="34"/>
                    <a:pt x="228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22"/>
            <p:cNvSpPr/>
            <p:nvPr/>
          </p:nvSpPr>
          <p:spPr>
            <a:xfrm>
              <a:off x="4885875" y="234932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37" y="0"/>
                    <a:pt x="104" y="21"/>
                    <a:pt x="87" y="37"/>
                  </a:cubicBezTo>
                  <a:cubicBezTo>
                    <a:pt x="54" y="54"/>
                    <a:pt x="34" y="70"/>
                    <a:pt x="17" y="103"/>
                  </a:cubicBezTo>
                  <a:cubicBezTo>
                    <a:pt x="1" y="157"/>
                    <a:pt x="34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60" y="70"/>
                    <a:pt x="260" y="54"/>
                    <a:pt x="240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22"/>
            <p:cNvSpPr/>
            <p:nvPr/>
          </p:nvSpPr>
          <p:spPr>
            <a:xfrm>
              <a:off x="4900525" y="2301675"/>
              <a:ext cx="6825" cy="4950"/>
            </a:xfrm>
            <a:custGeom>
              <a:avLst/>
              <a:gdLst/>
              <a:ahLst/>
              <a:cxnLst/>
              <a:rect l="l" t="t" r="r" b="b"/>
              <a:pathLst>
                <a:path w="273" h="198" extrusionOk="0">
                  <a:moveTo>
                    <a:pt x="177" y="1"/>
                  </a:moveTo>
                  <a:cubicBezTo>
                    <a:pt x="157" y="1"/>
                    <a:pt x="137" y="6"/>
                    <a:pt x="120" y="18"/>
                  </a:cubicBezTo>
                  <a:cubicBezTo>
                    <a:pt x="50" y="35"/>
                    <a:pt x="0" y="105"/>
                    <a:pt x="17" y="154"/>
                  </a:cubicBezTo>
                  <a:cubicBezTo>
                    <a:pt x="29" y="181"/>
                    <a:pt x="70" y="198"/>
                    <a:pt x="111" y="198"/>
                  </a:cubicBezTo>
                  <a:cubicBezTo>
                    <a:pt x="125" y="198"/>
                    <a:pt x="140" y="196"/>
                    <a:pt x="153" y="191"/>
                  </a:cubicBezTo>
                  <a:cubicBezTo>
                    <a:pt x="223" y="154"/>
                    <a:pt x="272" y="88"/>
                    <a:pt x="256" y="51"/>
                  </a:cubicBezTo>
                  <a:cubicBezTo>
                    <a:pt x="245" y="19"/>
                    <a:pt x="212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22"/>
            <p:cNvSpPr/>
            <p:nvPr/>
          </p:nvSpPr>
          <p:spPr>
            <a:xfrm>
              <a:off x="4856700" y="2408175"/>
              <a:ext cx="6425" cy="5175"/>
            </a:xfrm>
            <a:custGeom>
              <a:avLst/>
              <a:gdLst/>
              <a:ahLst/>
              <a:cxnLst/>
              <a:rect l="l" t="t" r="r" b="b"/>
              <a:pathLst>
                <a:path w="257" h="207" extrusionOk="0">
                  <a:moveTo>
                    <a:pt x="153" y="1"/>
                  </a:moveTo>
                  <a:cubicBezTo>
                    <a:pt x="137" y="1"/>
                    <a:pt x="104" y="17"/>
                    <a:pt x="67" y="38"/>
                  </a:cubicBezTo>
                  <a:cubicBezTo>
                    <a:pt x="34" y="54"/>
                    <a:pt x="17" y="87"/>
                    <a:pt x="17" y="104"/>
                  </a:cubicBezTo>
                  <a:cubicBezTo>
                    <a:pt x="1" y="141"/>
                    <a:pt x="1" y="157"/>
                    <a:pt x="17" y="174"/>
                  </a:cubicBezTo>
                  <a:cubicBezTo>
                    <a:pt x="34" y="190"/>
                    <a:pt x="50" y="207"/>
                    <a:pt x="87" y="207"/>
                  </a:cubicBezTo>
                  <a:cubicBezTo>
                    <a:pt x="104" y="207"/>
                    <a:pt x="120" y="207"/>
                    <a:pt x="153" y="190"/>
                  </a:cubicBezTo>
                  <a:cubicBezTo>
                    <a:pt x="153" y="190"/>
                    <a:pt x="170" y="190"/>
                    <a:pt x="170" y="174"/>
                  </a:cubicBezTo>
                  <a:cubicBezTo>
                    <a:pt x="207" y="157"/>
                    <a:pt x="224" y="141"/>
                    <a:pt x="240" y="104"/>
                  </a:cubicBezTo>
                  <a:cubicBezTo>
                    <a:pt x="257" y="54"/>
                    <a:pt x="22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22"/>
            <p:cNvSpPr/>
            <p:nvPr/>
          </p:nvSpPr>
          <p:spPr>
            <a:xfrm>
              <a:off x="4852800" y="2396225"/>
              <a:ext cx="6925" cy="4650"/>
            </a:xfrm>
            <a:custGeom>
              <a:avLst/>
              <a:gdLst/>
              <a:ahLst/>
              <a:cxnLst/>
              <a:rect l="l" t="t" r="r" b="b"/>
              <a:pathLst>
                <a:path w="277" h="186" extrusionOk="0">
                  <a:moveTo>
                    <a:pt x="173" y="0"/>
                  </a:moveTo>
                  <a:cubicBezTo>
                    <a:pt x="140" y="0"/>
                    <a:pt x="103" y="0"/>
                    <a:pt x="87" y="17"/>
                  </a:cubicBezTo>
                  <a:cubicBezTo>
                    <a:pt x="54" y="50"/>
                    <a:pt x="37" y="66"/>
                    <a:pt x="17" y="103"/>
                  </a:cubicBezTo>
                  <a:cubicBezTo>
                    <a:pt x="0" y="153"/>
                    <a:pt x="37" y="186"/>
                    <a:pt x="103" y="186"/>
                  </a:cubicBezTo>
                  <a:cubicBezTo>
                    <a:pt x="120" y="186"/>
                    <a:pt x="140" y="186"/>
                    <a:pt x="157" y="169"/>
                  </a:cubicBezTo>
                  <a:lnTo>
                    <a:pt x="190" y="169"/>
                  </a:lnTo>
                  <a:cubicBezTo>
                    <a:pt x="223" y="136"/>
                    <a:pt x="243" y="120"/>
                    <a:pt x="260" y="83"/>
                  </a:cubicBezTo>
                  <a:cubicBezTo>
                    <a:pt x="276" y="33"/>
                    <a:pt x="243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22"/>
            <p:cNvSpPr/>
            <p:nvPr/>
          </p:nvSpPr>
          <p:spPr>
            <a:xfrm>
              <a:off x="4847225" y="2386725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72" y="0"/>
                  </a:moveTo>
                  <a:cubicBezTo>
                    <a:pt x="134" y="0"/>
                    <a:pt x="86" y="18"/>
                    <a:pt x="54" y="50"/>
                  </a:cubicBezTo>
                  <a:cubicBezTo>
                    <a:pt x="1" y="104"/>
                    <a:pt x="1" y="153"/>
                    <a:pt x="54" y="191"/>
                  </a:cubicBezTo>
                  <a:cubicBezTo>
                    <a:pt x="62" y="199"/>
                    <a:pt x="75" y="203"/>
                    <a:pt x="89" y="203"/>
                  </a:cubicBezTo>
                  <a:cubicBezTo>
                    <a:pt x="104" y="203"/>
                    <a:pt x="120" y="199"/>
                    <a:pt x="137" y="191"/>
                  </a:cubicBezTo>
                  <a:lnTo>
                    <a:pt x="157" y="191"/>
                  </a:lnTo>
                  <a:cubicBezTo>
                    <a:pt x="190" y="174"/>
                    <a:pt x="207" y="174"/>
                    <a:pt x="223" y="153"/>
                  </a:cubicBezTo>
                  <a:cubicBezTo>
                    <a:pt x="260" y="104"/>
                    <a:pt x="277" y="34"/>
                    <a:pt x="223" y="17"/>
                  </a:cubicBezTo>
                  <a:cubicBezTo>
                    <a:pt x="212" y="6"/>
                    <a:pt x="193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22"/>
            <p:cNvSpPr/>
            <p:nvPr/>
          </p:nvSpPr>
          <p:spPr>
            <a:xfrm>
              <a:off x="4865675" y="233902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21"/>
                    <a:pt x="71" y="37"/>
                  </a:cubicBezTo>
                  <a:cubicBezTo>
                    <a:pt x="54" y="54"/>
                    <a:pt x="38" y="70"/>
                    <a:pt x="17" y="103"/>
                  </a:cubicBezTo>
                  <a:cubicBezTo>
                    <a:pt x="1" y="124"/>
                    <a:pt x="17" y="157"/>
                    <a:pt x="17" y="173"/>
                  </a:cubicBezTo>
                  <a:cubicBezTo>
                    <a:pt x="38" y="190"/>
                    <a:pt x="71" y="206"/>
                    <a:pt x="87" y="206"/>
                  </a:cubicBezTo>
                  <a:cubicBezTo>
                    <a:pt x="120" y="206"/>
                    <a:pt x="141" y="190"/>
                    <a:pt x="157" y="190"/>
                  </a:cubicBezTo>
                  <a:cubicBezTo>
                    <a:pt x="174" y="190"/>
                    <a:pt x="174" y="173"/>
                    <a:pt x="190" y="173"/>
                  </a:cubicBezTo>
                  <a:cubicBezTo>
                    <a:pt x="207" y="157"/>
                    <a:pt x="244" y="124"/>
                    <a:pt x="244" y="103"/>
                  </a:cubicBezTo>
                  <a:cubicBezTo>
                    <a:pt x="260" y="54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22"/>
            <p:cNvSpPr/>
            <p:nvPr/>
          </p:nvSpPr>
          <p:spPr>
            <a:xfrm>
              <a:off x="4783225" y="2479500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57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37" y="50"/>
                    <a:pt x="17" y="71"/>
                    <a:pt x="0" y="104"/>
                  </a:cubicBezTo>
                  <a:cubicBezTo>
                    <a:pt x="0" y="120"/>
                    <a:pt x="0" y="153"/>
                    <a:pt x="17" y="174"/>
                  </a:cubicBezTo>
                  <a:cubicBezTo>
                    <a:pt x="17" y="190"/>
                    <a:pt x="54" y="207"/>
                    <a:pt x="87" y="207"/>
                  </a:cubicBezTo>
                  <a:cubicBezTo>
                    <a:pt x="103" y="207"/>
                    <a:pt x="120" y="190"/>
                    <a:pt x="140" y="190"/>
                  </a:cubicBezTo>
                  <a:cubicBezTo>
                    <a:pt x="157" y="174"/>
                    <a:pt x="157" y="174"/>
                    <a:pt x="173" y="174"/>
                  </a:cubicBezTo>
                  <a:cubicBezTo>
                    <a:pt x="206" y="153"/>
                    <a:pt x="223" y="120"/>
                    <a:pt x="223" y="104"/>
                  </a:cubicBezTo>
                  <a:cubicBezTo>
                    <a:pt x="260" y="50"/>
                    <a:pt x="223" y="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22"/>
            <p:cNvSpPr/>
            <p:nvPr/>
          </p:nvSpPr>
          <p:spPr>
            <a:xfrm>
              <a:off x="4845075" y="2374675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40" y="1"/>
                    <a:pt x="103" y="1"/>
                    <a:pt x="70" y="38"/>
                  </a:cubicBezTo>
                  <a:cubicBezTo>
                    <a:pt x="54" y="54"/>
                    <a:pt x="37" y="71"/>
                    <a:pt x="16" y="104"/>
                  </a:cubicBezTo>
                  <a:cubicBezTo>
                    <a:pt x="0" y="120"/>
                    <a:pt x="16" y="157"/>
                    <a:pt x="16" y="174"/>
                  </a:cubicBezTo>
                  <a:cubicBezTo>
                    <a:pt x="37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7"/>
                    <a:pt x="243" y="120"/>
                    <a:pt x="243" y="104"/>
                  </a:cubicBezTo>
                  <a:cubicBezTo>
                    <a:pt x="260" y="38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22"/>
            <p:cNvSpPr/>
            <p:nvPr/>
          </p:nvSpPr>
          <p:spPr>
            <a:xfrm>
              <a:off x="4818875" y="2443850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37" y="0"/>
                  </a:moveTo>
                  <a:cubicBezTo>
                    <a:pt x="104" y="17"/>
                    <a:pt x="87" y="33"/>
                    <a:pt x="54" y="54"/>
                  </a:cubicBezTo>
                  <a:cubicBezTo>
                    <a:pt x="1" y="103"/>
                    <a:pt x="1" y="157"/>
                    <a:pt x="54" y="190"/>
                  </a:cubicBezTo>
                  <a:cubicBezTo>
                    <a:pt x="63" y="198"/>
                    <a:pt x="75" y="202"/>
                    <a:pt x="87" y="202"/>
                  </a:cubicBezTo>
                  <a:cubicBezTo>
                    <a:pt x="100" y="202"/>
                    <a:pt x="112" y="198"/>
                    <a:pt x="120" y="190"/>
                  </a:cubicBezTo>
                  <a:lnTo>
                    <a:pt x="157" y="190"/>
                  </a:lnTo>
                  <a:cubicBezTo>
                    <a:pt x="174" y="173"/>
                    <a:pt x="207" y="157"/>
                    <a:pt x="207" y="157"/>
                  </a:cubicBezTo>
                  <a:cubicBezTo>
                    <a:pt x="240" y="120"/>
                    <a:pt x="261" y="103"/>
                    <a:pt x="261" y="70"/>
                  </a:cubicBezTo>
                  <a:cubicBezTo>
                    <a:pt x="261" y="54"/>
                    <a:pt x="240" y="33"/>
                    <a:pt x="223" y="17"/>
                  </a:cubicBezTo>
                  <a:cubicBezTo>
                    <a:pt x="207" y="0"/>
                    <a:pt x="174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22"/>
            <p:cNvSpPr/>
            <p:nvPr/>
          </p:nvSpPr>
          <p:spPr>
            <a:xfrm>
              <a:off x="4724375" y="2490225"/>
              <a:ext cx="6500" cy="5175"/>
            </a:xfrm>
            <a:custGeom>
              <a:avLst/>
              <a:gdLst/>
              <a:ahLst/>
              <a:cxnLst/>
              <a:rect l="l" t="t" r="r" b="b"/>
              <a:pathLst>
                <a:path w="260" h="207" extrusionOk="0">
                  <a:moveTo>
                    <a:pt x="173" y="0"/>
                  </a:moveTo>
                  <a:cubicBezTo>
                    <a:pt x="140" y="0"/>
                    <a:pt x="103" y="17"/>
                    <a:pt x="70" y="33"/>
                  </a:cubicBezTo>
                  <a:cubicBezTo>
                    <a:pt x="54" y="54"/>
                    <a:pt x="37" y="70"/>
                    <a:pt x="21" y="103"/>
                  </a:cubicBezTo>
                  <a:cubicBezTo>
                    <a:pt x="0" y="157"/>
                    <a:pt x="37" y="206"/>
                    <a:pt x="87" y="206"/>
                  </a:cubicBezTo>
                  <a:cubicBezTo>
                    <a:pt x="124" y="206"/>
                    <a:pt x="140" y="190"/>
                    <a:pt x="157" y="190"/>
                  </a:cubicBezTo>
                  <a:cubicBezTo>
                    <a:pt x="190" y="173"/>
                    <a:pt x="227" y="136"/>
                    <a:pt x="243" y="103"/>
                  </a:cubicBezTo>
                  <a:cubicBezTo>
                    <a:pt x="260" y="54"/>
                    <a:pt x="227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22"/>
            <p:cNvSpPr/>
            <p:nvPr/>
          </p:nvSpPr>
          <p:spPr>
            <a:xfrm>
              <a:off x="4720975" y="2479500"/>
              <a:ext cx="6500" cy="4775"/>
            </a:xfrm>
            <a:custGeom>
              <a:avLst/>
              <a:gdLst/>
              <a:ahLst/>
              <a:cxnLst/>
              <a:rect l="l" t="t" r="r" b="b"/>
              <a:pathLst>
                <a:path w="260" h="191" extrusionOk="0">
                  <a:moveTo>
                    <a:pt x="173" y="1"/>
                  </a:moveTo>
                  <a:cubicBezTo>
                    <a:pt x="136" y="1"/>
                    <a:pt x="103" y="17"/>
                    <a:pt x="70" y="34"/>
                  </a:cubicBezTo>
                  <a:cubicBezTo>
                    <a:pt x="54" y="50"/>
                    <a:pt x="17" y="71"/>
                    <a:pt x="17" y="104"/>
                  </a:cubicBezTo>
                  <a:cubicBezTo>
                    <a:pt x="0" y="120"/>
                    <a:pt x="17" y="153"/>
                    <a:pt x="17" y="174"/>
                  </a:cubicBezTo>
                  <a:cubicBezTo>
                    <a:pt x="33" y="190"/>
                    <a:pt x="70" y="190"/>
                    <a:pt x="87" y="190"/>
                  </a:cubicBezTo>
                  <a:lnTo>
                    <a:pt x="157" y="190"/>
                  </a:lnTo>
                  <a:cubicBezTo>
                    <a:pt x="173" y="174"/>
                    <a:pt x="173" y="174"/>
                    <a:pt x="190" y="174"/>
                  </a:cubicBezTo>
                  <a:cubicBezTo>
                    <a:pt x="206" y="153"/>
                    <a:pt x="239" y="120"/>
                    <a:pt x="239" y="104"/>
                  </a:cubicBezTo>
                  <a:cubicBezTo>
                    <a:pt x="260" y="50"/>
                    <a:pt x="22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22"/>
            <p:cNvSpPr/>
            <p:nvPr/>
          </p:nvSpPr>
          <p:spPr>
            <a:xfrm>
              <a:off x="4716225" y="2468150"/>
              <a:ext cx="6100" cy="4875"/>
            </a:xfrm>
            <a:custGeom>
              <a:avLst/>
              <a:gdLst/>
              <a:ahLst/>
              <a:cxnLst/>
              <a:rect l="l" t="t" r="r" b="b"/>
              <a:pathLst>
                <a:path w="244" h="195" extrusionOk="0">
                  <a:moveTo>
                    <a:pt x="161" y="0"/>
                  </a:moveTo>
                  <a:cubicBezTo>
                    <a:pt x="153" y="0"/>
                    <a:pt x="146" y="2"/>
                    <a:pt x="141" y="9"/>
                  </a:cubicBezTo>
                  <a:cubicBezTo>
                    <a:pt x="103" y="9"/>
                    <a:pt x="70" y="26"/>
                    <a:pt x="54" y="59"/>
                  </a:cubicBezTo>
                  <a:cubicBezTo>
                    <a:pt x="0" y="92"/>
                    <a:pt x="0" y="162"/>
                    <a:pt x="37" y="178"/>
                  </a:cubicBezTo>
                  <a:cubicBezTo>
                    <a:pt x="54" y="195"/>
                    <a:pt x="87" y="195"/>
                    <a:pt x="120" y="195"/>
                  </a:cubicBezTo>
                  <a:cubicBezTo>
                    <a:pt x="141" y="195"/>
                    <a:pt x="141" y="195"/>
                    <a:pt x="157" y="178"/>
                  </a:cubicBezTo>
                  <a:cubicBezTo>
                    <a:pt x="174" y="178"/>
                    <a:pt x="190" y="162"/>
                    <a:pt x="207" y="145"/>
                  </a:cubicBezTo>
                  <a:cubicBezTo>
                    <a:pt x="223" y="129"/>
                    <a:pt x="244" y="92"/>
                    <a:pt x="244" y="75"/>
                  </a:cubicBezTo>
                  <a:cubicBezTo>
                    <a:pt x="244" y="42"/>
                    <a:pt x="244" y="26"/>
                    <a:pt x="207" y="9"/>
                  </a:cubicBezTo>
                  <a:cubicBezTo>
                    <a:pt x="196" y="9"/>
                    <a:pt x="177" y="0"/>
                    <a:pt x="1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22"/>
            <p:cNvSpPr/>
            <p:nvPr/>
          </p:nvSpPr>
          <p:spPr>
            <a:xfrm>
              <a:off x="4713650" y="2457750"/>
              <a:ext cx="6525" cy="5025"/>
            </a:xfrm>
            <a:custGeom>
              <a:avLst/>
              <a:gdLst/>
              <a:ahLst/>
              <a:cxnLst/>
              <a:rect l="l" t="t" r="r" b="b"/>
              <a:pathLst>
                <a:path w="261" h="201" extrusionOk="0">
                  <a:moveTo>
                    <a:pt x="167" y="0"/>
                  </a:moveTo>
                  <a:cubicBezTo>
                    <a:pt x="146" y="0"/>
                    <a:pt x="124" y="5"/>
                    <a:pt x="103" y="13"/>
                  </a:cubicBezTo>
                  <a:cubicBezTo>
                    <a:pt x="37" y="46"/>
                    <a:pt x="0" y="95"/>
                    <a:pt x="0" y="149"/>
                  </a:cubicBezTo>
                  <a:cubicBezTo>
                    <a:pt x="11" y="181"/>
                    <a:pt x="44" y="201"/>
                    <a:pt x="85" y="201"/>
                  </a:cubicBezTo>
                  <a:cubicBezTo>
                    <a:pt x="108" y="201"/>
                    <a:pt x="132" y="195"/>
                    <a:pt x="157" y="182"/>
                  </a:cubicBezTo>
                  <a:cubicBezTo>
                    <a:pt x="206" y="149"/>
                    <a:pt x="260" y="95"/>
                    <a:pt x="244" y="46"/>
                  </a:cubicBezTo>
                  <a:cubicBezTo>
                    <a:pt x="231" y="13"/>
                    <a:pt x="201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22"/>
            <p:cNvSpPr/>
            <p:nvPr/>
          </p:nvSpPr>
          <p:spPr>
            <a:xfrm>
              <a:off x="4733850" y="24335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57" y="1"/>
                    <a:pt x="120" y="1"/>
                    <a:pt x="87" y="17"/>
                  </a:cubicBezTo>
                  <a:cubicBezTo>
                    <a:pt x="54" y="34"/>
                    <a:pt x="33" y="71"/>
                    <a:pt x="33" y="87"/>
                  </a:cubicBezTo>
                  <a:cubicBezTo>
                    <a:pt x="0" y="157"/>
                    <a:pt x="33" y="190"/>
                    <a:pt x="103" y="190"/>
                  </a:cubicBezTo>
                  <a:cubicBezTo>
                    <a:pt x="120" y="190"/>
                    <a:pt x="157" y="190"/>
                    <a:pt x="174" y="174"/>
                  </a:cubicBezTo>
                  <a:cubicBezTo>
                    <a:pt x="174" y="174"/>
                    <a:pt x="190" y="174"/>
                    <a:pt x="190" y="157"/>
                  </a:cubicBezTo>
                  <a:cubicBezTo>
                    <a:pt x="223" y="137"/>
                    <a:pt x="240" y="120"/>
                    <a:pt x="260" y="87"/>
                  </a:cubicBezTo>
                  <a:cubicBezTo>
                    <a:pt x="277" y="34"/>
                    <a:pt x="24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22"/>
            <p:cNvSpPr/>
            <p:nvPr/>
          </p:nvSpPr>
          <p:spPr>
            <a:xfrm>
              <a:off x="4781050" y="2466200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74" y="1"/>
                  </a:moveTo>
                  <a:cubicBezTo>
                    <a:pt x="141" y="1"/>
                    <a:pt x="104" y="1"/>
                    <a:pt x="71" y="17"/>
                  </a:cubicBezTo>
                  <a:cubicBezTo>
                    <a:pt x="54" y="50"/>
                    <a:pt x="21" y="67"/>
                    <a:pt x="21" y="104"/>
                  </a:cubicBezTo>
                  <a:cubicBezTo>
                    <a:pt x="1" y="153"/>
                    <a:pt x="38" y="190"/>
                    <a:pt x="87" y="190"/>
                  </a:cubicBezTo>
                  <a:cubicBezTo>
                    <a:pt x="124" y="190"/>
                    <a:pt x="141" y="190"/>
                    <a:pt x="157" y="170"/>
                  </a:cubicBezTo>
                  <a:cubicBezTo>
                    <a:pt x="174" y="170"/>
                    <a:pt x="174" y="170"/>
                    <a:pt x="190" y="153"/>
                  </a:cubicBezTo>
                  <a:cubicBezTo>
                    <a:pt x="207" y="137"/>
                    <a:pt x="244" y="120"/>
                    <a:pt x="244" y="87"/>
                  </a:cubicBezTo>
                  <a:cubicBezTo>
                    <a:pt x="260" y="67"/>
                    <a:pt x="244" y="34"/>
                    <a:pt x="244" y="17"/>
                  </a:cubicBezTo>
                  <a:cubicBezTo>
                    <a:pt x="227" y="1"/>
                    <a:pt x="190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22"/>
            <p:cNvSpPr/>
            <p:nvPr/>
          </p:nvSpPr>
          <p:spPr>
            <a:xfrm>
              <a:off x="4729100" y="2468375"/>
              <a:ext cx="6525" cy="5175"/>
            </a:xfrm>
            <a:custGeom>
              <a:avLst/>
              <a:gdLst/>
              <a:ahLst/>
              <a:cxnLst/>
              <a:rect l="l" t="t" r="r" b="b"/>
              <a:pathLst>
                <a:path w="261" h="207" extrusionOk="0">
                  <a:moveTo>
                    <a:pt x="174" y="0"/>
                  </a:moveTo>
                  <a:cubicBezTo>
                    <a:pt x="141" y="0"/>
                    <a:pt x="104" y="17"/>
                    <a:pt x="71" y="33"/>
                  </a:cubicBezTo>
                  <a:cubicBezTo>
                    <a:pt x="54" y="50"/>
                    <a:pt x="17" y="83"/>
                    <a:pt x="17" y="103"/>
                  </a:cubicBezTo>
                  <a:cubicBezTo>
                    <a:pt x="1" y="136"/>
                    <a:pt x="17" y="169"/>
                    <a:pt x="38" y="186"/>
                  </a:cubicBezTo>
                  <a:cubicBezTo>
                    <a:pt x="54" y="206"/>
                    <a:pt x="71" y="206"/>
                    <a:pt x="87" y="206"/>
                  </a:cubicBezTo>
                  <a:cubicBezTo>
                    <a:pt x="104" y="206"/>
                    <a:pt x="141" y="206"/>
                    <a:pt x="157" y="186"/>
                  </a:cubicBezTo>
                  <a:cubicBezTo>
                    <a:pt x="190" y="169"/>
                    <a:pt x="223" y="136"/>
                    <a:pt x="244" y="103"/>
                  </a:cubicBezTo>
                  <a:cubicBezTo>
                    <a:pt x="260" y="50"/>
                    <a:pt x="223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22"/>
            <p:cNvSpPr/>
            <p:nvPr/>
          </p:nvSpPr>
          <p:spPr>
            <a:xfrm>
              <a:off x="4711075" y="2443425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3" y="1"/>
                  </a:moveTo>
                  <a:cubicBezTo>
                    <a:pt x="140" y="1"/>
                    <a:pt x="103" y="17"/>
                    <a:pt x="87" y="34"/>
                  </a:cubicBezTo>
                  <a:cubicBezTo>
                    <a:pt x="54" y="50"/>
                    <a:pt x="37" y="71"/>
                    <a:pt x="17" y="104"/>
                  </a:cubicBezTo>
                  <a:cubicBezTo>
                    <a:pt x="0" y="153"/>
                    <a:pt x="37" y="190"/>
                    <a:pt x="103" y="190"/>
                  </a:cubicBezTo>
                  <a:lnTo>
                    <a:pt x="157" y="190"/>
                  </a:lnTo>
                  <a:cubicBezTo>
                    <a:pt x="173" y="174"/>
                    <a:pt x="190" y="174"/>
                    <a:pt x="190" y="174"/>
                  </a:cubicBezTo>
                  <a:cubicBezTo>
                    <a:pt x="223" y="153"/>
                    <a:pt x="243" y="120"/>
                    <a:pt x="260" y="104"/>
                  </a:cubicBezTo>
                  <a:cubicBezTo>
                    <a:pt x="276" y="34"/>
                    <a:pt x="243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22"/>
            <p:cNvSpPr/>
            <p:nvPr/>
          </p:nvSpPr>
          <p:spPr>
            <a:xfrm>
              <a:off x="4736425" y="2479325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68" y="0"/>
                  </a:moveTo>
                  <a:cubicBezTo>
                    <a:pt x="159" y="0"/>
                    <a:pt x="149" y="2"/>
                    <a:pt x="137" y="8"/>
                  </a:cubicBezTo>
                  <a:cubicBezTo>
                    <a:pt x="104" y="8"/>
                    <a:pt x="71" y="24"/>
                    <a:pt x="54" y="57"/>
                  </a:cubicBezTo>
                  <a:cubicBezTo>
                    <a:pt x="0" y="94"/>
                    <a:pt x="0" y="160"/>
                    <a:pt x="33" y="181"/>
                  </a:cubicBezTo>
                  <a:cubicBezTo>
                    <a:pt x="71" y="197"/>
                    <a:pt x="87" y="197"/>
                    <a:pt x="120" y="197"/>
                  </a:cubicBezTo>
                  <a:cubicBezTo>
                    <a:pt x="137" y="197"/>
                    <a:pt x="137" y="197"/>
                    <a:pt x="157" y="181"/>
                  </a:cubicBezTo>
                  <a:cubicBezTo>
                    <a:pt x="174" y="181"/>
                    <a:pt x="190" y="160"/>
                    <a:pt x="207" y="144"/>
                  </a:cubicBezTo>
                  <a:cubicBezTo>
                    <a:pt x="240" y="127"/>
                    <a:pt x="240" y="94"/>
                    <a:pt x="240" y="78"/>
                  </a:cubicBezTo>
                  <a:cubicBezTo>
                    <a:pt x="260" y="41"/>
                    <a:pt x="240" y="24"/>
                    <a:pt x="223" y="8"/>
                  </a:cubicBezTo>
                  <a:cubicBezTo>
                    <a:pt x="201" y="8"/>
                    <a:pt x="186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22"/>
            <p:cNvSpPr/>
            <p:nvPr/>
          </p:nvSpPr>
          <p:spPr>
            <a:xfrm>
              <a:off x="4693450" y="2491325"/>
              <a:ext cx="6100" cy="4900"/>
            </a:xfrm>
            <a:custGeom>
              <a:avLst/>
              <a:gdLst/>
              <a:ahLst/>
              <a:cxnLst/>
              <a:rect l="l" t="t" r="r" b="b"/>
              <a:pathLst>
                <a:path w="244" h="196" extrusionOk="0">
                  <a:moveTo>
                    <a:pt x="169" y="1"/>
                  </a:moveTo>
                  <a:cubicBezTo>
                    <a:pt x="161" y="1"/>
                    <a:pt x="151" y="3"/>
                    <a:pt x="140" y="10"/>
                  </a:cubicBezTo>
                  <a:cubicBezTo>
                    <a:pt x="103" y="10"/>
                    <a:pt x="70" y="26"/>
                    <a:pt x="54" y="43"/>
                  </a:cubicBezTo>
                  <a:cubicBezTo>
                    <a:pt x="0" y="92"/>
                    <a:pt x="0" y="162"/>
                    <a:pt x="37" y="179"/>
                  </a:cubicBezTo>
                  <a:cubicBezTo>
                    <a:pt x="70" y="195"/>
                    <a:pt x="87" y="195"/>
                    <a:pt x="124" y="195"/>
                  </a:cubicBezTo>
                  <a:cubicBezTo>
                    <a:pt x="140" y="195"/>
                    <a:pt x="140" y="179"/>
                    <a:pt x="157" y="179"/>
                  </a:cubicBezTo>
                  <a:cubicBezTo>
                    <a:pt x="173" y="179"/>
                    <a:pt x="190" y="162"/>
                    <a:pt x="206" y="146"/>
                  </a:cubicBezTo>
                  <a:cubicBezTo>
                    <a:pt x="227" y="129"/>
                    <a:pt x="243" y="92"/>
                    <a:pt x="243" y="76"/>
                  </a:cubicBezTo>
                  <a:cubicBezTo>
                    <a:pt x="243" y="43"/>
                    <a:pt x="243" y="26"/>
                    <a:pt x="227" y="10"/>
                  </a:cubicBezTo>
                  <a:cubicBezTo>
                    <a:pt x="202" y="10"/>
                    <a:pt x="187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22"/>
            <p:cNvSpPr/>
            <p:nvPr/>
          </p:nvSpPr>
          <p:spPr>
            <a:xfrm>
              <a:off x="4691375" y="2479500"/>
              <a:ext cx="6425" cy="4775"/>
            </a:xfrm>
            <a:custGeom>
              <a:avLst/>
              <a:gdLst/>
              <a:ahLst/>
              <a:cxnLst/>
              <a:rect l="l" t="t" r="r" b="b"/>
              <a:pathLst>
                <a:path w="257" h="191" extrusionOk="0">
                  <a:moveTo>
                    <a:pt x="170" y="1"/>
                  </a:moveTo>
                  <a:cubicBezTo>
                    <a:pt x="137" y="1"/>
                    <a:pt x="104" y="1"/>
                    <a:pt x="67" y="17"/>
                  </a:cubicBezTo>
                  <a:cubicBezTo>
                    <a:pt x="50" y="50"/>
                    <a:pt x="34" y="71"/>
                    <a:pt x="17" y="104"/>
                  </a:cubicBezTo>
                  <a:cubicBezTo>
                    <a:pt x="1" y="120"/>
                    <a:pt x="17" y="137"/>
                    <a:pt x="17" y="174"/>
                  </a:cubicBezTo>
                  <a:cubicBezTo>
                    <a:pt x="34" y="190"/>
                    <a:pt x="67" y="190"/>
                    <a:pt x="83" y="190"/>
                  </a:cubicBezTo>
                  <a:cubicBezTo>
                    <a:pt x="120" y="190"/>
                    <a:pt x="137" y="190"/>
                    <a:pt x="153" y="174"/>
                  </a:cubicBezTo>
                  <a:cubicBezTo>
                    <a:pt x="170" y="174"/>
                    <a:pt x="170" y="174"/>
                    <a:pt x="186" y="153"/>
                  </a:cubicBezTo>
                  <a:cubicBezTo>
                    <a:pt x="207" y="137"/>
                    <a:pt x="240" y="120"/>
                    <a:pt x="240" y="87"/>
                  </a:cubicBezTo>
                  <a:cubicBezTo>
                    <a:pt x="256" y="34"/>
                    <a:pt x="223" y="1"/>
                    <a:pt x="1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22"/>
            <p:cNvSpPr/>
            <p:nvPr/>
          </p:nvSpPr>
          <p:spPr>
            <a:xfrm>
              <a:off x="4695600" y="2444675"/>
              <a:ext cx="6525" cy="4750"/>
            </a:xfrm>
            <a:custGeom>
              <a:avLst/>
              <a:gdLst/>
              <a:ahLst/>
              <a:cxnLst/>
              <a:rect l="l" t="t" r="r" b="b"/>
              <a:pathLst>
                <a:path w="261" h="190" extrusionOk="0">
                  <a:moveTo>
                    <a:pt x="174" y="0"/>
                  </a:moveTo>
                  <a:cubicBezTo>
                    <a:pt x="141" y="0"/>
                    <a:pt x="120" y="0"/>
                    <a:pt x="87" y="21"/>
                  </a:cubicBezTo>
                  <a:cubicBezTo>
                    <a:pt x="54" y="37"/>
                    <a:pt x="38" y="70"/>
                    <a:pt x="17" y="103"/>
                  </a:cubicBezTo>
                  <a:cubicBezTo>
                    <a:pt x="1" y="157"/>
                    <a:pt x="38" y="190"/>
                    <a:pt x="104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4" y="124"/>
                    <a:pt x="244" y="103"/>
                  </a:cubicBezTo>
                  <a:cubicBezTo>
                    <a:pt x="261" y="70"/>
                    <a:pt x="261" y="54"/>
                    <a:pt x="244" y="37"/>
                  </a:cubicBezTo>
                  <a:cubicBezTo>
                    <a:pt x="223" y="0"/>
                    <a:pt x="20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22"/>
            <p:cNvSpPr/>
            <p:nvPr/>
          </p:nvSpPr>
          <p:spPr>
            <a:xfrm>
              <a:off x="4701175" y="2455875"/>
              <a:ext cx="6525" cy="5100"/>
            </a:xfrm>
            <a:custGeom>
              <a:avLst/>
              <a:gdLst/>
              <a:ahLst/>
              <a:cxnLst/>
              <a:rect l="l" t="t" r="r" b="b"/>
              <a:pathLst>
                <a:path w="261" h="204" extrusionOk="0">
                  <a:moveTo>
                    <a:pt x="164" y="1"/>
                  </a:moveTo>
                  <a:cubicBezTo>
                    <a:pt x="144" y="1"/>
                    <a:pt x="122" y="6"/>
                    <a:pt x="104" y="18"/>
                  </a:cubicBezTo>
                  <a:cubicBezTo>
                    <a:pt x="71" y="34"/>
                    <a:pt x="38" y="51"/>
                    <a:pt x="21" y="88"/>
                  </a:cubicBezTo>
                  <a:cubicBezTo>
                    <a:pt x="0" y="104"/>
                    <a:pt x="0" y="121"/>
                    <a:pt x="0" y="154"/>
                  </a:cubicBezTo>
                  <a:cubicBezTo>
                    <a:pt x="21" y="170"/>
                    <a:pt x="38" y="191"/>
                    <a:pt x="54" y="191"/>
                  </a:cubicBezTo>
                  <a:cubicBezTo>
                    <a:pt x="62" y="199"/>
                    <a:pt x="75" y="203"/>
                    <a:pt x="92" y="203"/>
                  </a:cubicBezTo>
                  <a:cubicBezTo>
                    <a:pt x="109" y="203"/>
                    <a:pt x="130" y="199"/>
                    <a:pt x="157" y="191"/>
                  </a:cubicBezTo>
                  <a:cubicBezTo>
                    <a:pt x="207" y="154"/>
                    <a:pt x="260" y="88"/>
                    <a:pt x="244" y="51"/>
                  </a:cubicBezTo>
                  <a:cubicBezTo>
                    <a:pt x="233" y="19"/>
                    <a:pt x="200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22"/>
            <p:cNvSpPr/>
            <p:nvPr/>
          </p:nvSpPr>
          <p:spPr>
            <a:xfrm>
              <a:off x="4705500" y="2431775"/>
              <a:ext cx="6525" cy="4775"/>
            </a:xfrm>
            <a:custGeom>
              <a:avLst/>
              <a:gdLst/>
              <a:ahLst/>
              <a:cxnLst/>
              <a:rect l="l" t="t" r="r" b="b"/>
              <a:pathLst>
                <a:path w="261" h="191" extrusionOk="0">
                  <a:moveTo>
                    <a:pt x="120" y="1"/>
                  </a:moveTo>
                  <a:cubicBezTo>
                    <a:pt x="104" y="1"/>
                    <a:pt x="71" y="21"/>
                    <a:pt x="34" y="54"/>
                  </a:cubicBezTo>
                  <a:cubicBezTo>
                    <a:pt x="17" y="71"/>
                    <a:pt x="1" y="104"/>
                    <a:pt x="1" y="124"/>
                  </a:cubicBezTo>
                  <a:cubicBezTo>
                    <a:pt x="1" y="141"/>
                    <a:pt x="17" y="174"/>
                    <a:pt x="34" y="174"/>
                  </a:cubicBezTo>
                  <a:cubicBezTo>
                    <a:pt x="54" y="190"/>
                    <a:pt x="87" y="190"/>
                    <a:pt x="120" y="190"/>
                  </a:cubicBezTo>
                  <a:cubicBezTo>
                    <a:pt x="120" y="190"/>
                    <a:pt x="137" y="190"/>
                    <a:pt x="157" y="174"/>
                  </a:cubicBezTo>
                  <a:cubicBezTo>
                    <a:pt x="174" y="174"/>
                    <a:pt x="190" y="157"/>
                    <a:pt x="207" y="141"/>
                  </a:cubicBezTo>
                  <a:cubicBezTo>
                    <a:pt x="260" y="87"/>
                    <a:pt x="260" y="38"/>
                    <a:pt x="2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22"/>
            <p:cNvSpPr/>
            <p:nvPr/>
          </p:nvSpPr>
          <p:spPr>
            <a:xfrm>
              <a:off x="4729525" y="2456300"/>
              <a:ext cx="6500" cy="4925"/>
            </a:xfrm>
            <a:custGeom>
              <a:avLst/>
              <a:gdLst/>
              <a:ahLst/>
              <a:cxnLst/>
              <a:rect l="l" t="t" r="r" b="b"/>
              <a:pathLst>
                <a:path w="260" h="197" extrusionOk="0">
                  <a:moveTo>
                    <a:pt x="175" y="0"/>
                  </a:moveTo>
                  <a:cubicBezTo>
                    <a:pt x="153" y="0"/>
                    <a:pt x="128" y="6"/>
                    <a:pt x="103" y="17"/>
                  </a:cubicBezTo>
                  <a:cubicBezTo>
                    <a:pt x="37" y="34"/>
                    <a:pt x="0" y="104"/>
                    <a:pt x="21" y="137"/>
                  </a:cubicBezTo>
                  <a:cubicBezTo>
                    <a:pt x="33" y="177"/>
                    <a:pt x="64" y="197"/>
                    <a:pt x="109" y="197"/>
                  </a:cubicBezTo>
                  <a:cubicBezTo>
                    <a:pt x="124" y="197"/>
                    <a:pt x="140" y="195"/>
                    <a:pt x="157" y="191"/>
                  </a:cubicBezTo>
                  <a:cubicBezTo>
                    <a:pt x="227" y="153"/>
                    <a:pt x="260" y="87"/>
                    <a:pt x="243" y="50"/>
                  </a:cubicBezTo>
                  <a:cubicBezTo>
                    <a:pt x="243" y="18"/>
                    <a:pt x="214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22"/>
            <p:cNvSpPr/>
            <p:nvPr/>
          </p:nvSpPr>
          <p:spPr>
            <a:xfrm>
              <a:off x="4764775" y="2422375"/>
              <a:ext cx="6525" cy="4800"/>
            </a:xfrm>
            <a:custGeom>
              <a:avLst/>
              <a:gdLst/>
              <a:ahLst/>
              <a:cxnLst/>
              <a:rect l="l" t="t" r="r" b="b"/>
              <a:pathLst>
                <a:path w="261" h="192" extrusionOk="0">
                  <a:moveTo>
                    <a:pt x="164" y="1"/>
                  </a:moveTo>
                  <a:cubicBezTo>
                    <a:pt x="126" y="1"/>
                    <a:pt x="86" y="19"/>
                    <a:pt x="54" y="51"/>
                  </a:cubicBezTo>
                  <a:cubicBezTo>
                    <a:pt x="0" y="88"/>
                    <a:pt x="0" y="154"/>
                    <a:pt x="54" y="191"/>
                  </a:cubicBezTo>
                  <a:lnTo>
                    <a:pt x="120" y="191"/>
                  </a:lnTo>
                  <a:cubicBezTo>
                    <a:pt x="136" y="191"/>
                    <a:pt x="157" y="191"/>
                    <a:pt x="157" y="171"/>
                  </a:cubicBezTo>
                  <a:cubicBezTo>
                    <a:pt x="173" y="171"/>
                    <a:pt x="190" y="154"/>
                    <a:pt x="206" y="138"/>
                  </a:cubicBezTo>
                  <a:cubicBezTo>
                    <a:pt x="260" y="105"/>
                    <a:pt x="260" y="34"/>
                    <a:pt x="223" y="18"/>
                  </a:cubicBezTo>
                  <a:cubicBezTo>
                    <a:pt x="205" y="6"/>
                    <a:pt x="185" y="1"/>
                    <a:pt x="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22"/>
            <p:cNvSpPr/>
            <p:nvPr/>
          </p:nvSpPr>
          <p:spPr>
            <a:xfrm>
              <a:off x="4769500" y="2502675"/>
              <a:ext cx="6425" cy="5025"/>
            </a:xfrm>
            <a:custGeom>
              <a:avLst/>
              <a:gdLst/>
              <a:ahLst/>
              <a:cxnLst/>
              <a:rect l="l" t="t" r="r" b="b"/>
              <a:pathLst>
                <a:path w="257" h="201" extrusionOk="0">
                  <a:moveTo>
                    <a:pt x="174" y="1"/>
                  </a:moveTo>
                  <a:cubicBezTo>
                    <a:pt x="153" y="1"/>
                    <a:pt x="129" y="6"/>
                    <a:pt x="104" y="18"/>
                  </a:cubicBezTo>
                  <a:cubicBezTo>
                    <a:pt x="34" y="51"/>
                    <a:pt x="1" y="104"/>
                    <a:pt x="17" y="154"/>
                  </a:cubicBezTo>
                  <a:cubicBezTo>
                    <a:pt x="28" y="188"/>
                    <a:pt x="54" y="201"/>
                    <a:pt x="89" y="201"/>
                  </a:cubicBezTo>
                  <a:cubicBezTo>
                    <a:pt x="108" y="201"/>
                    <a:pt x="130" y="197"/>
                    <a:pt x="153" y="191"/>
                  </a:cubicBezTo>
                  <a:cubicBezTo>
                    <a:pt x="224" y="154"/>
                    <a:pt x="257" y="104"/>
                    <a:pt x="240" y="51"/>
                  </a:cubicBezTo>
                  <a:cubicBezTo>
                    <a:pt x="240" y="19"/>
                    <a:pt x="213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22"/>
            <p:cNvSpPr/>
            <p:nvPr/>
          </p:nvSpPr>
          <p:spPr>
            <a:xfrm>
              <a:off x="4763025" y="2466625"/>
              <a:ext cx="6100" cy="4925"/>
            </a:xfrm>
            <a:custGeom>
              <a:avLst/>
              <a:gdLst/>
              <a:ahLst/>
              <a:cxnLst/>
              <a:rect l="l" t="t" r="r" b="b"/>
              <a:pathLst>
                <a:path w="244" h="197" extrusionOk="0">
                  <a:moveTo>
                    <a:pt x="157" y="0"/>
                  </a:moveTo>
                  <a:cubicBezTo>
                    <a:pt x="124" y="0"/>
                    <a:pt x="87" y="17"/>
                    <a:pt x="70" y="33"/>
                  </a:cubicBezTo>
                  <a:cubicBezTo>
                    <a:pt x="37" y="50"/>
                    <a:pt x="21" y="70"/>
                    <a:pt x="0" y="103"/>
                  </a:cubicBezTo>
                  <a:cubicBezTo>
                    <a:pt x="0" y="120"/>
                    <a:pt x="0" y="153"/>
                    <a:pt x="21" y="173"/>
                  </a:cubicBezTo>
                  <a:cubicBezTo>
                    <a:pt x="21" y="185"/>
                    <a:pt x="37" y="197"/>
                    <a:pt x="59" y="197"/>
                  </a:cubicBezTo>
                  <a:cubicBezTo>
                    <a:pt x="67" y="197"/>
                    <a:pt x="77" y="195"/>
                    <a:pt x="87" y="190"/>
                  </a:cubicBezTo>
                  <a:lnTo>
                    <a:pt x="140" y="190"/>
                  </a:lnTo>
                  <a:cubicBezTo>
                    <a:pt x="157" y="173"/>
                    <a:pt x="157" y="173"/>
                    <a:pt x="173" y="173"/>
                  </a:cubicBezTo>
                  <a:cubicBezTo>
                    <a:pt x="190" y="153"/>
                    <a:pt x="227" y="120"/>
                    <a:pt x="227" y="103"/>
                  </a:cubicBezTo>
                  <a:cubicBezTo>
                    <a:pt x="243" y="50"/>
                    <a:pt x="206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22"/>
            <p:cNvSpPr/>
            <p:nvPr/>
          </p:nvSpPr>
          <p:spPr>
            <a:xfrm>
              <a:off x="4760025" y="2454550"/>
              <a:ext cx="6925" cy="4775"/>
            </a:xfrm>
            <a:custGeom>
              <a:avLst/>
              <a:gdLst/>
              <a:ahLst/>
              <a:cxnLst/>
              <a:rect l="l" t="t" r="r" b="b"/>
              <a:pathLst>
                <a:path w="277" h="191" extrusionOk="0">
                  <a:moveTo>
                    <a:pt x="174" y="1"/>
                  </a:moveTo>
                  <a:cubicBezTo>
                    <a:pt x="141" y="1"/>
                    <a:pt x="104" y="1"/>
                    <a:pt x="87" y="17"/>
                  </a:cubicBezTo>
                  <a:cubicBezTo>
                    <a:pt x="54" y="38"/>
                    <a:pt x="38" y="71"/>
                    <a:pt x="17" y="87"/>
                  </a:cubicBezTo>
                  <a:cubicBezTo>
                    <a:pt x="1" y="141"/>
                    <a:pt x="38" y="174"/>
                    <a:pt x="71" y="190"/>
                  </a:cubicBezTo>
                  <a:lnTo>
                    <a:pt x="104" y="190"/>
                  </a:lnTo>
                  <a:cubicBezTo>
                    <a:pt x="120" y="190"/>
                    <a:pt x="141" y="190"/>
                    <a:pt x="157" y="174"/>
                  </a:cubicBezTo>
                  <a:cubicBezTo>
                    <a:pt x="190" y="157"/>
                    <a:pt x="223" y="141"/>
                    <a:pt x="244" y="120"/>
                  </a:cubicBezTo>
                  <a:cubicBezTo>
                    <a:pt x="244" y="104"/>
                    <a:pt x="244" y="104"/>
                    <a:pt x="260" y="87"/>
                  </a:cubicBezTo>
                  <a:cubicBezTo>
                    <a:pt x="277" y="38"/>
                    <a:pt x="244" y="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22"/>
            <p:cNvSpPr/>
            <p:nvPr/>
          </p:nvSpPr>
          <p:spPr>
            <a:xfrm>
              <a:off x="4769925" y="2491050"/>
              <a:ext cx="6925" cy="4750"/>
            </a:xfrm>
            <a:custGeom>
              <a:avLst/>
              <a:gdLst/>
              <a:ahLst/>
              <a:cxnLst/>
              <a:rect l="l" t="t" r="r" b="b"/>
              <a:pathLst>
                <a:path w="277" h="190" extrusionOk="0">
                  <a:moveTo>
                    <a:pt x="174" y="0"/>
                  </a:moveTo>
                  <a:cubicBezTo>
                    <a:pt x="136" y="0"/>
                    <a:pt x="103" y="21"/>
                    <a:pt x="87" y="37"/>
                  </a:cubicBezTo>
                  <a:cubicBezTo>
                    <a:pt x="54" y="54"/>
                    <a:pt x="33" y="70"/>
                    <a:pt x="17" y="103"/>
                  </a:cubicBezTo>
                  <a:cubicBezTo>
                    <a:pt x="0" y="157"/>
                    <a:pt x="33" y="190"/>
                    <a:pt x="103" y="190"/>
                  </a:cubicBezTo>
                  <a:lnTo>
                    <a:pt x="157" y="190"/>
                  </a:lnTo>
                  <a:cubicBezTo>
                    <a:pt x="174" y="173"/>
                    <a:pt x="174" y="173"/>
                    <a:pt x="190" y="173"/>
                  </a:cubicBezTo>
                  <a:cubicBezTo>
                    <a:pt x="223" y="157"/>
                    <a:pt x="240" y="124"/>
                    <a:pt x="240" y="103"/>
                  </a:cubicBezTo>
                  <a:cubicBezTo>
                    <a:pt x="277" y="37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22"/>
            <p:cNvSpPr/>
            <p:nvPr/>
          </p:nvSpPr>
          <p:spPr>
            <a:xfrm>
              <a:off x="4775900" y="2455900"/>
              <a:ext cx="6525" cy="4950"/>
            </a:xfrm>
            <a:custGeom>
              <a:avLst/>
              <a:gdLst/>
              <a:ahLst/>
              <a:cxnLst/>
              <a:rect l="l" t="t" r="r" b="b"/>
              <a:pathLst>
                <a:path w="261" h="198" extrusionOk="0">
                  <a:moveTo>
                    <a:pt x="141" y="0"/>
                  </a:moveTo>
                  <a:cubicBezTo>
                    <a:pt x="104" y="17"/>
                    <a:pt x="71" y="17"/>
                    <a:pt x="54" y="50"/>
                  </a:cubicBezTo>
                  <a:cubicBezTo>
                    <a:pt x="1" y="103"/>
                    <a:pt x="1" y="153"/>
                    <a:pt x="54" y="190"/>
                  </a:cubicBezTo>
                  <a:cubicBezTo>
                    <a:pt x="65" y="190"/>
                    <a:pt x="76" y="197"/>
                    <a:pt x="93" y="197"/>
                  </a:cubicBezTo>
                  <a:cubicBezTo>
                    <a:pt x="102" y="197"/>
                    <a:pt x="112" y="196"/>
                    <a:pt x="124" y="190"/>
                  </a:cubicBezTo>
                  <a:lnTo>
                    <a:pt x="157" y="190"/>
                  </a:lnTo>
                  <a:cubicBezTo>
                    <a:pt x="174" y="169"/>
                    <a:pt x="190" y="153"/>
                    <a:pt x="207" y="136"/>
                  </a:cubicBezTo>
                  <a:cubicBezTo>
                    <a:pt x="244" y="120"/>
                    <a:pt x="260" y="103"/>
                    <a:pt x="260" y="66"/>
                  </a:cubicBezTo>
                  <a:cubicBezTo>
                    <a:pt x="260" y="50"/>
                    <a:pt x="244" y="17"/>
                    <a:pt x="227" y="17"/>
                  </a:cubicBezTo>
                  <a:cubicBezTo>
                    <a:pt x="207" y="0"/>
                    <a:pt x="174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22"/>
            <p:cNvSpPr/>
            <p:nvPr/>
          </p:nvSpPr>
          <p:spPr>
            <a:xfrm>
              <a:off x="4770325" y="2476500"/>
              <a:ext cx="6525" cy="5200"/>
            </a:xfrm>
            <a:custGeom>
              <a:avLst/>
              <a:gdLst/>
              <a:ahLst/>
              <a:cxnLst/>
              <a:rect l="l" t="t" r="r" b="b"/>
              <a:pathLst>
                <a:path w="261" h="208" extrusionOk="0">
                  <a:moveTo>
                    <a:pt x="165" y="0"/>
                  </a:moveTo>
                  <a:cubicBezTo>
                    <a:pt x="127" y="0"/>
                    <a:pt x="86" y="19"/>
                    <a:pt x="55" y="50"/>
                  </a:cubicBezTo>
                  <a:cubicBezTo>
                    <a:pt x="17" y="88"/>
                    <a:pt x="17" y="104"/>
                    <a:pt x="17" y="137"/>
                  </a:cubicBezTo>
                  <a:cubicBezTo>
                    <a:pt x="1" y="154"/>
                    <a:pt x="17" y="170"/>
                    <a:pt x="38" y="191"/>
                  </a:cubicBezTo>
                  <a:cubicBezTo>
                    <a:pt x="71" y="207"/>
                    <a:pt x="87" y="207"/>
                    <a:pt x="120" y="207"/>
                  </a:cubicBezTo>
                  <a:cubicBezTo>
                    <a:pt x="141" y="191"/>
                    <a:pt x="141" y="191"/>
                    <a:pt x="158" y="191"/>
                  </a:cubicBezTo>
                  <a:cubicBezTo>
                    <a:pt x="174" y="170"/>
                    <a:pt x="191" y="170"/>
                    <a:pt x="207" y="154"/>
                  </a:cubicBezTo>
                  <a:cubicBezTo>
                    <a:pt x="261" y="104"/>
                    <a:pt x="261" y="50"/>
                    <a:pt x="224" y="17"/>
                  </a:cubicBezTo>
                  <a:cubicBezTo>
                    <a:pt x="206" y="6"/>
                    <a:pt x="186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22"/>
            <p:cNvSpPr/>
            <p:nvPr/>
          </p:nvSpPr>
          <p:spPr>
            <a:xfrm>
              <a:off x="4750125" y="2407200"/>
              <a:ext cx="6525" cy="4925"/>
            </a:xfrm>
            <a:custGeom>
              <a:avLst/>
              <a:gdLst/>
              <a:ahLst/>
              <a:cxnLst/>
              <a:rect l="l" t="t" r="r" b="b"/>
              <a:pathLst>
                <a:path w="261" h="197" extrusionOk="0">
                  <a:moveTo>
                    <a:pt x="174" y="0"/>
                  </a:moveTo>
                  <a:cubicBezTo>
                    <a:pt x="133" y="0"/>
                    <a:pt x="75" y="19"/>
                    <a:pt x="38" y="56"/>
                  </a:cubicBezTo>
                  <a:cubicBezTo>
                    <a:pt x="21" y="77"/>
                    <a:pt x="1" y="110"/>
                    <a:pt x="1" y="126"/>
                  </a:cubicBezTo>
                  <a:cubicBezTo>
                    <a:pt x="1" y="143"/>
                    <a:pt x="21" y="180"/>
                    <a:pt x="38" y="180"/>
                  </a:cubicBezTo>
                  <a:cubicBezTo>
                    <a:pt x="54" y="196"/>
                    <a:pt x="87" y="196"/>
                    <a:pt x="125" y="196"/>
                  </a:cubicBezTo>
                  <a:cubicBezTo>
                    <a:pt x="125" y="196"/>
                    <a:pt x="141" y="196"/>
                    <a:pt x="141" y="180"/>
                  </a:cubicBezTo>
                  <a:cubicBezTo>
                    <a:pt x="174" y="180"/>
                    <a:pt x="190" y="159"/>
                    <a:pt x="207" y="143"/>
                  </a:cubicBezTo>
                  <a:cubicBezTo>
                    <a:pt x="244" y="110"/>
                    <a:pt x="261" y="40"/>
                    <a:pt x="207" y="7"/>
                  </a:cubicBezTo>
                  <a:cubicBezTo>
                    <a:pt x="199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22"/>
            <p:cNvSpPr/>
            <p:nvPr/>
          </p:nvSpPr>
          <p:spPr>
            <a:xfrm>
              <a:off x="4749300" y="2421475"/>
              <a:ext cx="6950" cy="5175"/>
            </a:xfrm>
            <a:custGeom>
              <a:avLst/>
              <a:gdLst/>
              <a:ahLst/>
              <a:cxnLst/>
              <a:rect l="l" t="t" r="r" b="b"/>
              <a:pathLst>
                <a:path w="278" h="207" extrusionOk="0">
                  <a:moveTo>
                    <a:pt x="174" y="0"/>
                  </a:moveTo>
                  <a:cubicBezTo>
                    <a:pt x="158" y="0"/>
                    <a:pt x="120" y="21"/>
                    <a:pt x="87" y="37"/>
                  </a:cubicBezTo>
                  <a:cubicBezTo>
                    <a:pt x="54" y="54"/>
                    <a:pt x="34" y="87"/>
                    <a:pt x="34" y="103"/>
                  </a:cubicBezTo>
                  <a:cubicBezTo>
                    <a:pt x="1" y="157"/>
                    <a:pt x="34" y="207"/>
                    <a:pt x="104" y="207"/>
                  </a:cubicBezTo>
                  <a:cubicBezTo>
                    <a:pt x="120" y="207"/>
                    <a:pt x="158" y="207"/>
                    <a:pt x="174" y="190"/>
                  </a:cubicBezTo>
                  <a:cubicBezTo>
                    <a:pt x="174" y="190"/>
                    <a:pt x="190" y="190"/>
                    <a:pt x="190" y="174"/>
                  </a:cubicBezTo>
                  <a:cubicBezTo>
                    <a:pt x="223" y="157"/>
                    <a:pt x="240" y="141"/>
                    <a:pt x="261" y="103"/>
                  </a:cubicBezTo>
                  <a:cubicBezTo>
                    <a:pt x="277" y="54"/>
                    <a:pt x="240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22"/>
            <p:cNvSpPr/>
            <p:nvPr/>
          </p:nvSpPr>
          <p:spPr>
            <a:xfrm>
              <a:off x="4748900" y="2433375"/>
              <a:ext cx="6925" cy="4925"/>
            </a:xfrm>
            <a:custGeom>
              <a:avLst/>
              <a:gdLst/>
              <a:ahLst/>
              <a:cxnLst/>
              <a:rect l="l" t="t" r="r" b="b"/>
              <a:pathLst>
                <a:path w="277" h="197" extrusionOk="0">
                  <a:moveTo>
                    <a:pt x="164" y="0"/>
                  </a:moveTo>
                  <a:cubicBezTo>
                    <a:pt x="150" y="0"/>
                    <a:pt x="134" y="2"/>
                    <a:pt x="120" y="7"/>
                  </a:cubicBezTo>
                  <a:cubicBezTo>
                    <a:pt x="50" y="40"/>
                    <a:pt x="0" y="110"/>
                    <a:pt x="17" y="143"/>
                  </a:cubicBezTo>
                  <a:cubicBezTo>
                    <a:pt x="28" y="178"/>
                    <a:pt x="61" y="197"/>
                    <a:pt x="102" y="197"/>
                  </a:cubicBezTo>
                  <a:cubicBezTo>
                    <a:pt x="125" y="197"/>
                    <a:pt x="149" y="191"/>
                    <a:pt x="174" y="180"/>
                  </a:cubicBezTo>
                  <a:cubicBezTo>
                    <a:pt x="223" y="163"/>
                    <a:pt x="277" y="93"/>
                    <a:pt x="256" y="40"/>
                  </a:cubicBezTo>
                  <a:cubicBezTo>
                    <a:pt x="244" y="16"/>
                    <a:pt x="205" y="0"/>
                    <a:pt x="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22"/>
            <p:cNvSpPr/>
            <p:nvPr/>
          </p:nvSpPr>
          <p:spPr>
            <a:xfrm>
              <a:off x="4743750" y="2456300"/>
              <a:ext cx="6925" cy="5075"/>
            </a:xfrm>
            <a:custGeom>
              <a:avLst/>
              <a:gdLst/>
              <a:ahLst/>
              <a:cxnLst/>
              <a:rect l="l" t="t" r="r" b="b"/>
              <a:pathLst>
                <a:path w="277" h="203" extrusionOk="0">
                  <a:moveTo>
                    <a:pt x="136" y="1"/>
                  </a:moveTo>
                  <a:cubicBezTo>
                    <a:pt x="103" y="17"/>
                    <a:pt x="87" y="34"/>
                    <a:pt x="50" y="50"/>
                  </a:cubicBezTo>
                  <a:cubicBezTo>
                    <a:pt x="0" y="104"/>
                    <a:pt x="0" y="153"/>
                    <a:pt x="50" y="191"/>
                  </a:cubicBezTo>
                  <a:cubicBezTo>
                    <a:pt x="60" y="199"/>
                    <a:pt x="73" y="203"/>
                    <a:pt x="88" y="203"/>
                  </a:cubicBezTo>
                  <a:cubicBezTo>
                    <a:pt x="103" y="203"/>
                    <a:pt x="120" y="199"/>
                    <a:pt x="136" y="191"/>
                  </a:cubicBezTo>
                  <a:lnTo>
                    <a:pt x="153" y="191"/>
                  </a:lnTo>
                  <a:cubicBezTo>
                    <a:pt x="190" y="174"/>
                    <a:pt x="206" y="174"/>
                    <a:pt x="223" y="153"/>
                  </a:cubicBezTo>
                  <a:cubicBezTo>
                    <a:pt x="256" y="104"/>
                    <a:pt x="276" y="34"/>
                    <a:pt x="223" y="17"/>
                  </a:cubicBezTo>
                  <a:cubicBezTo>
                    <a:pt x="206" y="1"/>
                    <a:pt x="17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22"/>
            <p:cNvSpPr/>
            <p:nvPr/>
          </p:nvSpPr>
          <p:spPr>
            <a:xfrm>
              <a:off x="4741175" y="2489800"/>
              <a:ext cx="6400" cy="4775"/>
            </a:xfrm>
            <a:custGeom>
              <a:avLst/>
              <a:gdLst/>
              <a:ahLst/>
              <a:cxnLst/>
              <a:rect l="l" t="t" r="r" b="b"/>
              <a:pathLst>
                <a:path w="256" h="191" extrusionOk="0">
                  <a:moveTo>
                    <a:pt x="173" y="1"/>
                  </a:moveTo>
                  <a:cubicBezTo>
                    <a:pt x="136" y="1"/>
                    <a:pt x="103" y="1"/>
                    <a:pt x="87" y="17"/>
                  </a:cubicBezTo>
                  <a:cubicBezTo>
                    <a:pt x="50" y="50"/>
                    <a:pt x="33" y="71"/>
                    <a:pt x="17" y="104"/>
                  </a:cubicBezTo>
                  <a:cubicBezTo>
                    <a:pt x="0" y="153"/>
                    <a:pt x="33" y="190"/>
                    <a:pt x="103" y="190"/>
                  </a:cubicBezTo>
                  <a:cubicBezTo>
                    <a:pt x="120" y="190"/>
                    <a:pt x="136" y="190"/>
                    <a:pt x="153" y="174"/>
                  </a:cubicBezTo>
                  <a:cubicBezTo>
                    <a:pt x="173" y="174"/>
                    <a:pt x="173" y="174"/>
                    <a:pt x="190" y="153"/>
                  </a:cubicBezTo>
                  <a:cubicBezTo>
                    <a:pt x="223" y="137"/>
                    <a:pt x="239" y="120"/>
                    <a:pt x="239" y="87"/>
                  </a:cubicBezTo>
                  <a:cubicBezTo>
                    <a:pt x="256" y="71"/>
                    <a:pt x="256" y="34"/>
                    <a:pt x="239" y="17"/>
                  </a:cubicBezTo>
                  <a:cubicBezTo>
                    <a:pt x="223" y="1"/>
                    <a:pt x="206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22"/>
            <p:cNvSpPr/>
            <p:nvPr/>
          </p:nvSpPr>
          <p:spPr>
            <a:xfrm>
              <a:off x="4755275" y="2386425"/>
              <a:ext cx="6525" cy="5075"/>
            </a:xfrm>
            <a:custGeom>
              <a:avLst/>
              <a:gdLst/>
              <a:ahLst/>
              <a:cxnLst/>
              <a:rect l="l" t="t" r="r" b="b"/>
              <a:pathLst>
                <a:path w="261" h="203" extrusionOk="0">
                  <a:moveTo>
                    <a:pt x="191" y="1"/>
                  </a:moveTo>
                  <a:cubicBezTo>
                    <a:pt x="178" y="1"/>
                    <a:pt x="166" y="5"/>
                    <a:pt x="158" y="13"/>
                  </a:cubicBezTo>
                  <a:cubicBezTo>
                    <a:pt x="125" y="13"/>
                    <a:pt x="88" y="29"/>
                    <a:pt x="71" y="46"/>
                  </a:cubicBezTo>
                  <a:cubicBezTo>
                    <a:pt x="22" y="100"/>
                    <a:pt x="1" y="165"/>
                    <a:pt x="55" y="186"/>
                  </a:cubicBezTo>
                  <a:cubicBezTo>
                    <a:pt x="71" y="203"/>
                    <a:pt x="104" y="203"/>
                    <a:pt x="141" y="203"/>
                  </a:cubicBezTo>
                  <a:cubicBezTo>
                    <a:pt x="141" y="186"/>
                    <a:pt x="158" y="186"/>
                    <a:pt x="174" y="186"/>
                  </a:cubicBezTo>
                  <a:cubicBezTo>
                    <a:pt x="191" y="186"/>
                    <a:pt x="207" y="165"/>
                    <a:pt x="228" y="149"/>
                  </a:cubicBezTo>
                  <a:cubicBezTo>
                    <a:pt x="244" y="133"/>
                    <a:pt x="261" y="100"/>
                    <a:pt x="261" y="83"/>
                  </a:cubicBezTo>
                  <a:cubicBezTo>
                    <a:pt x="261" y="46"/>
                    <a:pt x="261" y="29"/>
                    <a:pt x="228" y="13"/>
                  </a:cubicBezTo>
                  <a:cubicBezTo>
                    <a:pt x="217" y="5"/>
                    <a:pt x="204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22"/>
            <p:cNvSpPr/>
            <p:nvPr/>
          </p:nvSpPr>
          <p:spPr>
            <a:xfrm>
              <a:off x="4755800" y="2442100"/>
              <a:ext cx="6825" cy="4775"/>
            </a:xfrm>
            <a:custGeom>
              <a:avLst/>
              <a:gdLst/>
              <a:ahLst/>
              <a:cxnLst/>
              <a:rect l="l" t="t" r="r" b="b"/>
              <a:pathLst>
                <a:path w="273" h="191" extrusionOk="0">
                  <a:moveTo>
                    <a:pt x="179" y="1"/>
                  </a:moveTo>
                  <a:cubicBezTo>
                    <a:pt x="159" y="1"/>
                    <a:pt x="138" y="7"/>
                    <a:pt x="120" y="21"/>
                  </a:cubicBezTo>
                  <a:cubicBezTo>
                    <a:pt x="50" y="37"/>
                    <a:pt x="1" y="103"/>
                    <a:pt x="17" y="140"/>
                  </a:cubicBezTo>
                  <a:cubicBezTo>
                    <a:pt x="28" y="172"/>
                    <a:pt x="61" y="190"/>
                    <a:pt x="96" y="190"/>
                  </a:cubicBezTo>
                  <a:cubicBezTo>
                    <a:pt x="115" y="190"/>
                    <a:pt x="136" y="185"/>
                    <a:pt x="153" y="173"/>
                  </a:cubicBezTo>
                  <a:cubicBezTo>
                    <a:pt x="223" y="157"/>
                    <a:pt x="273" y="87"/>
                    <a:pt x="256" y="54"/>
                  </a:cubicBezTo>
                  <a:cubicBezTo>
                    <a:pt x="246" y="20"/>
                    <a:pt x="214" y="1"/>
                    <a:pt x="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22"/>
          <p:cNvSpPr/>
          <p:nvPr/>
        </p:nvSpPr>
        <p:spPr>
          <a:xfrm>
            <a:off x="0" y="4059800"/>
            <a:ext cx="9326881" cy="1886655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 5">
  <p:cSld name="CUSTOM_2_1">
    <p:spTree>
      <p:nvGrpSpPr>
        <p:cNvPr id="1" name="Shape 9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5" name="Google Shape;9265;p23"/>
          <p:cNvSpPr txBox="1">
            <a:spLocks noGrp="1"/>
          </p:cNvSpPr>
          <p:nvPr>
            <p:ph type="subTitle" idx="1"/>
          </p:nvPr>
        </p:nvSpPr>
        <p:spPr>
          <a:xfrm>
            <a:off x="12150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6" name="Google Shape;9266;p23"/>
          <p:cNvSpPr txBox="1">
            <a:spLocks noGrp="1"/>
          </p:cNvSpPr>
          <p:nvPr>
            <p:ph type="subTitle" idx="2"/>
          </p:nvPr>
        </p:nvSpPr>
        <p:spPr>
          <a:xfrm>
            <a:off x="12129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67" name="Google Shape;926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68" name="Google Shape;9268;p23"/>
          <p:cNvSpPr txBox="1">
            <a:spLocks noGrp="1"/>
          </p:cNvSpPr>
          <p:nvPr>
            <p:ph type="subTitle" idx="3"/>
          </p:nvPr>
        </p:nvSpPr>
        <p:spPr>
          <a:xfrm>
            <a:off x="361035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69" name="Google Shape;9269;p23"/>
          <p:cNvSpPr txBox="1">
            <a:spLocks noGrp="1"/>
          </p:cNvSpPr>
          <p:nvPr>
            <p:ph type="subTitle" idx="4"/>
          </p:nvPr>
        </p:nvSpPr>
        <p:spPr>
          <a:xfrm>
            <a:off x="360825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270" name="Google Shape;9270;p23"/>
          <p:cNvSpPr txBox="1">
            <a:spLocks noGrp="1"/>
          </p:cNvSpPr>
          <p:nvPr>
            <p:ph type="subTitle" idx="5"/>
          </p:nvPr>
        </p:nvSpPr>
        <p:spPr>
          <a:xfrm>
            <a:off x="6005700" y="2403338"/>
            <a:ext cx="1923300" cy="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1" name="Google Shape;9271;p23"/>
          <p:cNvSpPr txBox="1">
            <a:spLocks noGrp="1"/>
          </p:cNvSpPr>
          <p:nvPr>
            <p:ph type="subTitle" idx="6"/>
          </p:nvPr>
        </p:nvSpPr>
        <p:spPr>
          <a:xfrm>
            <a:off x="6003600" y="2758075"/>
            <a:ext cx="19275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72" name="Google Shape;9272;p23"/>
          <p:cNvSpPr/>
          <p:nvPr/>
        </p:nvSpPr>
        <p:spPr>
          <a:xfrm flipH="1">
            <a:off x="8010525" y="1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3" name="Google Shape;9273;p23"/>
          <p:cNvSpPr/>
          <p:nvPr/>
        </p:nvSpPr>
        <p:spPr>
          <a:xfrm rot="10800000" flipH="1">
            <a:off x="-22875" y="4122726"/>
            <a:ext cx="1133478" cy="1020782"/>
          </a:xfrm>
          <a:custGeom>
            <a:avLst/>
            <a:gdLst/>
            <a:ahLst/>
            <a:cxnLst/>
            <a:rect l="l" t="t" r="r" b="b"/>
            <a:pathLst>
              <a:path w="8279" h="7456" extrusionOk="0">
                <a:moveTo>
                  <a:pt x="0" y="1"/>
                </a:moveTo>
                <a:lnTo>
                  <a:pt x="0" y="7455"/>
                </a:lnTo>
                <a:cubicBezTo>
                  <a:pt x="186" y="6235"/>
                  <a:pt x="652" y="5117"/>
                  <a:pt x="1443" y="4379"/>
                </a:cubicBezTo>
                <a:cubicBezTo>
                  <a:pt x="1850" y="3996"/>
                  <a:pt x="2252" y="3845"/>
                  <a:pt x="2651" y="3845"/>
                </a:cubicBezTo>
                <a:cubicBezTo>
                  <a:pt x="3415" y="3845"/>
                  <a:pt x="4166" y="4394"/>
                  <a:pt x="4910" y="4911"/>
                </a:cubicBezTo>
                <a:cubicBezTo>
                  <a:pt x="5426" y="5274"/>
                  <a:pt x="6011" y="5600"/>
                  <a:pt x="6597" y="5703"/>
                </a:cubicBezTo>
                <a:cubicBezTo>
                  <a:pt x="6686" y="5720"/>
                  <a:pt x="6778" y="5729"/>
                  <a:pt x="6871" y="5729"/>
                </a:cubicBezTo>
                <a:cubicBezTo>
                  <a:pt x="7335" y="5729"/>
                  <a:pt x="7820" y="5505"/>
                  <a:pt x="8019" y="4948"/>
                </a:cubicBezTo>
                <a:cubicBezTo>
                  <a:pt x="8279" y="4190"/>
                  <a:pt x="7937" y="3365"/>
                  <a:pt x="7660" y="2730"/>
                </a:cubicBezTo>
                <a:cubicBezTo>
                  <a:pt x="7590" y="2578"/>
                  <a:pt x="6560" y="87"/>
                  <a:pt x="67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9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8" name="Google Shape;19898;p53"/>
          <p:cNvSpPr/>
          <p:nvPr/>
        </p:nvSpPr>
        <p:spPr>
          <a:xfrm>
            <a:off x="-91437" y="4103627"/>
            <a:ext cx="9326881" cy="1039880"/>
          </a:xfrm>
          <a:custGeom>
            <a:avLst/>
            <a:gdLst/>
            <a:ahLst/>
            <a:cxnLst/>
            <a:rect l="l" t="t" r="r" b="b"/>
            <a:pathLst>
              <a:path w="17647" h="6391" extrusionOk="0">
                <a:moveTo>
                  <a:pt x="1" y="0"/>
                </a:moveTo>
                <a:lnTo>
                  <a:pt x="1" y="6391"/>
                </a:lnTo>
                <a:lnTo>
                  <a:pt x="17647" y="6391"/>
                </a:lnTo>
                <a:lnTo>
                  <a:pt x="17647" y="1736"/>
                </a:lnTo>
                <a:cubicBezTo>
                  <a:pt x="17647" y="1630"/>
                  <a:pt x="17502" y="1590"/>
                  <a:pt x="17283" y="1590"/>
                </a:cubicBezTo>
                <a:cubicBezTo>
                  <a:pt x="16649" y="1590"/>
                  <a:pt x="15392" y="1927"/>
                  <a:pt x="15239" y="1979"/>
                </a:cubicBezTo>
                <a:cubicBezTo>
                  <a:pt x="14192" y="2408"/>
                  <a:pt x="13367" y="3093"/>
                  <a:pt x="12473" y="3678"/>
                </a:cubicBezTo>
                <a:cubicBezTo>
                  <a:pt x="11402" y="4369"/>
                  <a:pt x="10189" y="4829"/>
                  <a:pt x="8848" y="4829"/>
                </a:cubicBezTo>
                <a:cubicBezTo>
                  <a:pt x="8557" y="4829"/>
                  <a:pt x="8261" y="4808"/>
                  <a:pt x="7958" y="4762"/>
                </a:cubicBezTo>
                <a:cubicBezTo>
                  <a:pt x="6515" y="4556"/>
                  <a:pt x="5414" y="3798"/>
                  <a:pt x="4433" y="2973"/>
                </a:cubicBezTo>
                <a:cubicBezTo>
                  <a:pt x="3266" y="2012"/>
                  <a:pt x="2203" y="965"/>
                  <a:pt x="743" y="277"/>
                </a:cubicBezTo>
                <a:cubicBezTo>
                  <a:pt x="673" y="244"/>
                  <a:pt x="22" y="54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99" name="Google Shape;19899;p53"/>
          <p:cNvGrpSpPr/>
          <p:nvPr/>
        </p:nvGrpSpPr>
        <p:grpSpPr>
          <a:xfrm>
            <a:off x="-76212" y="-5"/>
            <a:ext cx="1803243" cy="1536829"/>
            <a:chOff x="3796300" y="2184925"/>
            <a:chExt cx="427775" cy="364575"/>
          </a:xfrm>
        </p:grpSpPr>
        <p:sp>
          <p:nvSpPr>
            <p:cNvPr id="19900" name="Google Shape;19900;p53"/>
            <p:cNvSpPr/>
            <p:nvPr/>
          </p:nvSpPr>
          <p:spPr>
            <a:xfrm>
              <a:off x="4014925" y="231840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4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57" y="260"/>
                    <a:pt x="190" y="227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7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1" name="Google Shape;19901;p53"/>
            <p:cNvSpPr/>
            <p:nvPr/>
          </p:nvSpPr>
          <p:spPr>
            <a:xfrm>
              <a:off x="4016250" y="2394475"/>
              <a:ext cx="6425" cy="6375"/>
            </a:xfrm>
            <a:custGeom>
              <a:avLst/>
              <a:gdLst/>
              <a:ahLst/>
              <a:cxnLst/>
              <a:rect l="l" t="t" r="r" b="b"/>
              <a:pathLst>
                <a:path w="257" h="255" extrusionOk="0">
                  <a:moveTo>
                    <a:pt x="137" y="0"/>
                  </a:moveTo>
                  <a:cubicBezTo>
                    <a:pt x="104" y="0"/>
                    <a:pt x="83" y="0"/>
                    <a:pt x="50" y="17"/>
                  </a:cubicBezTo>
                  <a:cubicBezTo>
                    <a:pt x="17" y="70"/>
                    <a:pt x="1" y="153"/>
                    <a:pt x="34" y="206"/>
                  </a:cubicBezTo>
                  <a:cubicBezTo>
                    <a:pt x="63" y="235"/>
                    <a:pt x="99" y="254"/>
                    <a:pt x="130" y="254"/>
                  </a:cubicBezTo>
                  <a:cubicBezTo>
                    <a:pt x="153" y="254"/>
                    <a:pt x="173" y="245"/>
                    <a:pt x="186" y="223"/>
                  </a:cubicBezTo>
                  <a:cubicBezTo>
                    <a:pt x="240" y="190"/>
                    <a:pt x="256" y="103"/>
                    <a:pt x="207" y="50"/>
                  </a:cubicBezTo>
                  <a:cubicBezTo>
                    <a:pt x="207" y="17"/>
                    <a:pt x="186" y="17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2" name="Google Shape;19902;p53"/>
            <p:cNvSpPr/>
            <p:nvPr/>
          </p:nvSpPr>
          <p:spPr>
            <a:xfrm>
              <a:off x="3944925" y="23175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87" y="0"/>
                    <a:pt x="87" y="17"/>
                    <a:pt x="71" y="17"/>
                  </a:cubicBezTo>
                  <a:cubicBezTo>
                    <a:pt x="34" y="33"/>
                    <a:pt x="1" y="87"/>
                    <a:pt x="1" y="157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65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40" y="190"/>
                    <a:pt x="223" y="120"/>
                  </a:cubicBezTo>
                  <a:lnTo>
                    <a:pt x="223" y="87"/>
                  </a:lnTo>
                  <a:cubicBezTo>
                    <a:pt x="207" y="54"/>
                    <a:pt x="190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3" name="Google Shape;19903;p53"/>
            <p:cNvSpPr/>
            <p:nvPr/>
          </p:nvSpPr>
          <p:spPr>
            <a:xfrm>
              <a:off x="4002450" y="2351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1"/>
                  </a:moveTo>
                  <a:cubicBezTo>
                    <a:pt x="103" y="1"/>
                    <a:pt x="70" y="1"/>
                    <a:pt x="54" y="17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87" y="261"/>
                    <a:pt x="103" y="261"/>
                  </a:cubicBezTo>
                  <a:cubicBezTo>
                    <a:pt x="140" y="261"/>
                    <a:pt x="173" y="244"/>
                    <a:pt x="190" y="224"/>
                  </a:cubicBezTo>
                  <a:cubicBezTo>
                    <a:pt x="244" y="191"/>
                    <a:pt x="244" y="104"/>
                    <a:pt x="206" y="55"/>
                  </a:cubicBezTo>
                  <a:cubicBezTo>
                    <a:pt x="190" y="17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4" name="Google Shape;19904;p53"/>
            <p:cNvSpPr/>
            <p:nvPr/>
          </p:nvSpPr>
          <p:spPr>
            <a:xfrm>
              <a:off x="4017900" y="23510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71" y="0"/>
                  </a:moveTo>
                  <a:cubicBezTo>
                    <a:pt x="38" y="33"/>
                    <a:pt x="1" y="87"/>
                    <a:pt x="17" y="157"/>
                  </a:cubicBezTo>
                  <a:cubicBezTo>
                    <a:pt x="17" y="190"/>
                    <a:pt x="38" y="207"/>
                    <a:pt x="54" y="240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lnTo>
                    <a:pt x="223" y="71"/>
                  </a:lnTo>
                  <a:cubicBezTo>
                    <a:pt x="207" y="33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5" name="Google Shape;19905;p53"/>
            <p:cNvSpPr/>
            <p:nvPr/>
          </p:nvSpPr>
          <p:spPr>
            <a:xfrm>
              <a:off x="4011525" y="23688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0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9" y="257"/>
                    <a:pt x="112" y="260"/>
                    <a:pt x="126" y="260"/>
                  </a:cubicBezTo>
                  <a:cubicBezTo>
                    <a:pt x="168" y="260"/>
                    <a:pt x="210" y="236"/>
                    <a:pt x="223" y="186"/>
                  </a:cubicBezTo>
                  <a:cubicBezTo>
                    <a:pt x="239" y="116"/>
                    <a:pt x="223" y="29"/>
                    <a:pt x="153" y="13"/>
                  </a:cubicBezTo>
                  <a:cubicBezTo>
                    <a:pt x="140" y="4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6" name="Google Shape;19906;p53"/>
            <p:cNvSpPr/>
            <p:nvPr/>
          </p:nvSpPr>
          <p:spPr>
            <a:xfrm>
              <a:off x="4014100" y="22706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5" y="0"/>
                  </a:moveTo>
                  <a:cubicBezTo>
                    <a:pt x="80" y="0"/>
                    <a:pt x="30" y="31"/>
                    <a:pt x="17" y="75"/>
                  </a:cubicBezTo>
                  <a:cubicBezTo>
                    <a:pt x="0" y="141"/>
                    <a:pt x="17" y="227"/>
                    <a:pt x="87" y="244"/>
                  </a:cubicBezTo>
                  <a:cubicBezTo>
                    <a:pt x="100" y="254"/>
                    <a:pt x="115" y="259"/>
                    <a:pt x="130" y="259"/>
                  </a:cubicBezTo>
                  <a:cubicBezTo>
                    <a:pt x="170" y="259"/>
                    <a:pt x="211" y="226"/>
                    <a:pt x="223" y="178"/>
                  </a:cubicBezTo>
                  <a:cubicBezTo>
                    <a:pt x="239" y="108"/>
                    <a:pt x="223" y="38"/>
                    <a:pt x="153" y="5"/>
                  </a:cubicBezTo>
                  <a:cubicBezTo>
                    <a:pt x="144" y="2"/>
                    <a:pt x="135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7" name="Google Shape;19907;p53"/>
            <p:cNvSpPr/>
            <p:nvPr/>
          </p:nvSpPr>
          <p:spPr>
            <a:xfrm>
              <a:off x="4001625" y="2397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43"/>
                  </a:cubicBezTo>
                  <a:cubicBezTo>
                    <a:pt x="64" y="255"/>
                    <a:pt x="85" y="267"/>
                    <a:pt x="108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39" y="190"/>
                    <a:pt x="223" y="120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73" y="17"/>
                    <a:pt x="173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8" name="Google Shape;19908;p53"/>
            <p:cNvSpPr/>
            <p:nvPr/>
          </p:nvSpPr>
          <p:spPr>
            <a:xfrm>
              <a:off x="4020900" y="230170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1"/>
                  </a:moveTo>
                  <a:cubicBezTo>
                    <a:pt x="124" y="1"/>
                    <a:pt x="87" y="1"/>
                    <a:pt x="70" y="34"/>
                  </a:cubicBezTo>
                  <a:cubicBezTo>
                    <a:pt x="21" y="71"/>
                    <a:pt x="0" y="153"/>
                    <a:pt x="54" y="207"/>
                  </a:cubicBezTo>
                  <a:cubicBezTo>
                    <a:pt x="70" y="240"/>
                    <a:pt x="87" y="256"/>
                    <a:pt x="124" y="256"/>
                  </a:cubicBezTo>
                  <a:cubicBezTo>
                    <a:pt x="157" y="256"/>
                    <a:pt x="173" y="256"/>
                    <a:pt x="206" y="223"/>
                  </a:cubicBezTo>
                  <a:cubicBezTo>
                    <a:pt x="260" y="190"/>
                    <a:pt x="260" y="104"/>
                    <a:pt x="227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9" name="Google Shape;19909;p53"/>
            <p:cNvSpPr/>
            <p:nvPr/>
          </p:nvSpPr>
          <p:spPr>
            <a:xfrm>
              <a:off x="4021825" y="22854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2" y="251"/>
                    <a:pt x="84" y="263"/>
                    <a:pt x="101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0" name="Google Shape;19910;p53"/>
            <p:cNvSpPr/>
            <p:nvPr/>
          </p:nvSpPr>
          <p:spPr>
            <a:xfrm>
              <a:off x="4023475" y="2380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7" y="10"/>
                    <a:pt x="0" y="76"/>
                    <a:pt x="21" y="146"/>
                  </a:cubicBezTo>
                  <a:cubicBezTo>
                    <a:pt x="21" y="179"/>
                    <a:pt x="37" y="216"/>
                    <a:pt x="54" y="232"/>
                  </a:cubicBezTo>
                  <a:cubicBezTo>
                    <a:pt x="87" y="249"/>
                    <a:pt x="103" y="265"/>
                    <a:pt x="141" y="265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1" name="Google Shape;19911;p53"/>
            <p:cNvSpPr/>
            <p:nvPr/>
          </p:nvSpPr>
          <p:spPr>
            <a:xfrm>
              <a:off x="4022650" y="2333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70" y="8"/>
                    <a:pt x="54" y="29"/>
                    <a:pt x="33" y="61"/>
                  </a:cubicBezTo>
                  <a:cubicBezTo>
                    <a:pt x="17" y="78"/>
                    <a:pt x="0" y="111"/>
                    <a:pt x="17" y="148"/>
                  </a:cubicBezTo>
                  <a:cubicBezTo>
                    <a:pt x="17" y="181"/>
                    <a:pt x="33" y="214"/>
                    <a:pt x="54" y="235"/>
                  </a:cubicBezTo>
                  <a:cubicBezTo>
                    <a:pt x="70" y="251"/>
                    <a:pt x="103" y="268"/>
                    <a:pt x="136" y="268"/>
                  </a:cubicBezTo>
                  <a:cubicBezTo>
                    <a:pt x="190" y="251"/>
                    <a:pt x="240" y="181"/>
                    <a:pt x="223" y="111"/>
                  </a:cubicBezTo>
                  <a:cubicBezTo>
                    <a:pt x="223" y="78"/>
                    <a:pt x="207" y="45"/>
                    <a:pt x="190" y="29"/>
                  </a:cubicBezTo>
                  <a:cubicBezTo>
                    <a:pt x="174" y="29"/>
                    <a:pt x="174" y="8"/>
                    <a:pt x="157" y="8"/>
                  </a:cubicBez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2" name="Google Shape;19912;p53"/>
            <p:cNvSpPr/>
            <p:nvPr/>
          </p:nvSpPr>
          <p:spPr>
            <a:xfrm>
              <a:off x="4021400" y="225500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18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49"/>
                    <a:pt x="34" y="219"/>
                    <a:pt x="83" y="252"/>
                  </a:cubicBezTo>
                  <a:cubicBezTo>
                    <a:pt x="92" y="255"/>
                    <a:pt x="102" y="257"/>
                    <a:pt x="112" y="257"/>
                  </a:cubicBezTo>
                  <a:cubicBezTo>
                    <a:pt x="159" y="257"/>
                    <a:pt x="210" y="224"/>
                    <a:pt x="224" y="166"/>
                  </a:cubicBezTo>
                  <a:cubicBezTo>
                    <a:pt x="240" y="116"/>
                    <a:pt x="224" y="30"/>
                    <a:pt x="170" y="13"/>
                  </a:cubicBezTo>
                  <a:cubicBezTo>
                    <a:pt x="152" y="4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3" name="Google Shape;19913;p53"/>
            <p:cNvSpPr/>
            <p:nvPr/>
          </p:nvSpPr>
          <p:spPr>
            <a:xfrm>
              <a:off x="4023475" y="22381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54" y="17"/>
                    <a:pt x="37" y="38"/>
                  </a:cubicBezTo>
                  <a:cubicBezTo>
                    <a:pt x="0" y="71"/>
                    <a:pt x="0" y="104"/>
                    <a:pt x="0" y="157"/>
                  </a:cubicBezTo>
                  <a:cubicBezTo>
                    <a:pt x="0" y="190"/>
                    <a:pt x="21" y="223"/>
                    <a:pt x="54" y="244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lnTo>
                    <a:pt x="227" y="104"/>
                  </a:lnTo>
                  <a:cubicBezTo>
                    <a:pt x="207" y="71"/>
                    <a:pt x="190" y="38"/>
                    <a:pt x="157" y="17"/>
                  </a:cubicBezTo>
                  <a:cubicBezTo>
                    <a:pt x="141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4" name="Google Shape;19914;p53"/>
            <p:cNvSpPr/>
            <p:nvPr/>
          </p:nvSpPr>
          <p:spPr>
            <a:xfrm>
              <a:off x="4007600" y="22905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35" y="214"/>
                    <a:pt x="75" y="259"/>
                    <a:pt x="120" y="259"/>
                  </a:cubicBezTo>
                  <a:cubicBezTo>
                    <a:pt x="127" y="259"/>
                    <a:pt x="134" y="258"/>
                    <a:pt x="141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44" y="186"/>
                    <a:pt x="244" y="153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5" name="Google Shape;19915;p53"/>
            <p:cNvSpPr/>
            <p:nvPr/>
          </p:nvSpPr>
          <p:spPr>
            <a:xfrm>
              <a:off x="3993475" y="229315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7" y="50"/>
                    <a:pt x="17" y="83"/>
                    <a:pt x="1" y="120"/>
                  </a:cubicBezTo>
                  <a:cubicBezTo>
                    <a:pt x="1" y="153"/>
                    <a:pt x="17" y="186"/>
                    <a:pt x="34" y="223"/>
                  </a:cubicBezTo>
                  <a:cubicBezTo>
                    <a:pt x="50" y="239"/>
                    <a:pt x="67" y="256"/>
                    <a:pt x="104" y="256"/>
                  </a:cubicBezTo>
                  <a:cubicBezTo>
                    <a:pt x="113" y="261"/>
                    <a:pt x="123" y="263"/>
                    <a:pt x="132" y="263"/>
                  </a:cubicBezTo>
                  <a:cubicBezTo>
                    <a:pt x="155" y="263"/>
                    <a:pt x="176" y="251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6" name="Google Shape;19916;p53"/>
            <p:cNvSpPr/>
            <p:nvPr/>
          </p:nvSpPr>
          <p:spPr>
            <a:xfrm>
              <a:off x="3996050" y="23679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37" y="1"/>
                  </a:moveTo>
                  <a:cubicBezTo>
                    <a:pt x="124" y="1"/>
                    <a:pt x="112" y="5"/>
                    <a:pt x="104" y="13"/>
                  </a:cubicBezTo>
                  <a:cubicBezTo>
                    <a:pt x="50" y="13"/>
                    <a:pt x="1" y="79"/>
                    <a:pt x="17" y="149"/>
                  </a:cubicBezTo>
                  <a:cubicBezTo>
                    <a:pt x="17" y="182"/>
                    <a:pt x="34" y="219"/>
                    <a:pt x="50" y="236"/>
                  </a:cubicBezTo>
                  <a:cubicBezTo>
                    <a:pt x="87" y="252"/>
                    <a:pt x="120" y="269"/>
                    <a:pt x="137" y="269"/>
                  </a:cubicBezTo>
                  <a:cubicBezTo>
                    <a:pt x="207" y="252"/>
                    <a:pt x="240" y="182"/>
                    <a:pt x="240" y="116"/>
                  </a:cubicBezTo>
                  <a:cubicBezTo>
                    <a:pt x="223" y="79"/>
                    <a:pt x="207" y="46"/>
                    <a:pt x="190" y="29"/>
                  </a:cubicBezTo>
                  <a:lnTo>
                    <a:pt x="170" y="13"/>
                  </a:lnTo>
                  <a:cubicBezTo>
                    <a:pt x="161" y="5"/>
                    <a:pt x="149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7" name="Google Shape;19917;p53"/>
            <p:cNvSpPr/>
            <p:nvPr/>
          </p:nvSpPr>
          <p:spPr>
            <a:xfrm>
              <a:off x="3993900" y="22608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53" y="1"/>
                  </a:moveTo>
                  <a:cubicBezTo>
                    <a:pt x="120" y="1"/>
                    <a:pt x="87" y="1"/>
                    <a:pt x="70" y="17"/>
                  </a:cubicBezTo>
                  <a:cubicBezTo>
                    <a:pt x="33" y="34"/>
                    <a:pt x="17" y="54"/>
                    <a:pt x="17" y="87"/>
                  </a:cubicBezTo>
                  <a:cubicBezTo>
                    <a:pt x="0" y="104"/>
                    <a:pt x="0" y="137"/>
                    <a:pt x="17" y="174"/>
                  </a:cubicBezTo>
                  <a:cubicBezTo>
                    <a:pt x="17" y="207"/>
                    <a:pt x="50" y="240"/>
                    <a:pt x="70" y="261"/>
                  </a:cubicBezTo>
                  <a:cubicBezTo>
                    <a:pt x="81" y="263"/>
                    <a:pt x="91" y="265"/>
                    <a:pt x="101" y="265"/>
                  </a:cubicBezTo>
                  <a:cubicBezTo>
                    <a:pt x="153" y="265"/>
                    <a:pt x="195" y="229"/>
                    <a:pt x="223" y="174"/>
                  </a:cubicBezTo>
                  <a:cubicBezTo>
                    <a:pt x="239" y="104"/>
                    <a:pt x="206" y="34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8" name="Google Shape;19918;p53"/>
            <p:cNvSpPr/>
            <p:nvPr/>
          </p:nvSpPr>
          <p:spPr>
            <a:xfrm>
              <a:off x="3988725" y="2384675"/>
              <a:ext cx="6025" cy="6825"/>
            </a:xfrm>
            <a:custGeom>
              <a:avLst/>
              <a:gdLst/>
              <a:ahLst/>
              <a:cxnLst/>
              <a:rect l="l" t="t" r="r" b="b"/>
              <a:pathLst>
                <a:path w="241" h="273" extrusionOk="0">
                  <a:moveTo>
                    <a:pt x="131" y="0"/>
                  </a:moveTo>
                  <a:cubicBezTo>
                    <a:pt x="121" y="0"/>
                    <a:pt x="112" y="5"/>
                    <a:pt x="104" y="13"/>
                  </a:cubicBezTo>
                  <a:cubicBezTo>
                    <a:pt x="50" y="13"/>
                    <a:pt x="1" y="83"/>
                    <a:pt x="17" y="153"/>
                  </a:cubicBezTo>
                  <a:cubicBezTo>
                    <a:pt x="17" y="186"/>
                    <a:pt x="34" y="219"/>
                    <a:pt x="50" y="235"/>
                  </a:cubicBezTo>
                  <a:cubicBezTo>
                    <a:pt x="88" y="256"/>
                    <a:pt x="121" y="273"/>
                    <a:pt x="137" y="273"/>
                  </a:cubicBezTo>
                  <a:cubicBezTo>
                    <a:pt x="207" y="256"/>
                    <a:pt x="240" y="186"/>
                    <a:pt x="240" y="116"/>
                  </a:cubicBezTo>
                  <a:cubicBezTo>
                    <a:pt x="224" y="83"/>
                    <a:pt x="207" y="50"/>
                    <a:pt x="191" y="29"/>
                  </a:cubicBezTo>
                  <a:lnTo>
                    <a:pt x="174" y="13"/>
                  </a:lnTo>
                  <a:cubicBezTo>
                    <a:pt x="156" y="5"/>
                    <a:pt x="142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9" name="Google Shape;19919;p53"/>
            <p:cNvSpPr/>
            <p:nvPr/>
          </p:nvSpPr>
          <p:spPr>
            <a:xfrm>
              <a:off x="4006350" y="230602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4" y="17"/>
                    <a:pt x="1" y="83"/>
                    <a:pt x="1" y="153"/>
                  </a:cubicBezTo>
                  <a:cubicBezTo>
                    <a:pt x="17" y="186"/>
                    <a:pt x="34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54" y="256"/>
                    <a:pt x="191" y="240"/>
                    <a:pt x="207" y="207"/>
                  </a:cubicBezTo>
                  <a:cubicBezTo>
                    <a:pt x="224" y="170"/>
                    <a:pt x="224" y="137"/>
                    <a:pt x="224" y="104"/>
                  </a:cubicBezTo>
                  <a:cubicBezTo>
                    <a:pt x="224" y="67"/>
                    <a:pt x="207" y="50"/>
                    <a:pt x="191" y="34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0" name="Google Shape;19920;p53"/>
            <p:cNvSpPr/>
            <p:nvPr/>
          </p:nvSpPr>
          <p:spPr>
            <a:xfrm>
              <a:off x="3990500" y="23373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82" y="17"/>
                    <a:pt x="66" y="17"/>
                    <a:pt x="50" y="33"/>
                  </a:cubicBezTo>
                  <a:cubicBezTo>
                    <a:pt x="17" y="66"/>
                    <a:pt x="0" y="103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6" y="261"/>
                    <a:pt x="136" y="256"/>
                  </a:cubicBezTo>
                  <a:cubicBezTo>
                    <a:pt x="186" y="256"/>
                    <a:pt x="239" y="190"/>
                    <a:pt x="239" y="120"/>
                  </a:cubicBezTo>
                  <a:lnTo>
                    <a:pt x="223" y="120"/>
                  </a:lnTo>
                  <a:cubicBezTo>
                    <a:pt x="223" y="66"/>
                    <a:pt x="206" y="33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1" name="Google Shape;19921;p53"/>
            <p:cNvSpPr/>
            <p:nvPr/>
          </p:nvSpPr>
          <p:spPr>
            <a:xfrm>
              <a:off x="3984825" y="2323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3" y="0"/>
                  </a:moveTo>
                  <a:cubicBezTo>
                    <a:pt x="117" y="0"/>
                    <a:pt x="110" y="2"/>
                    <a:pt x="103" y="9"/>
                  </a:cubicBezTo>
                  <a:cubicBezTo>
                    <a:pt x="70" y="9"/>
                    <a:pt x="37" y="26"/>
                    <a:pt x="21" y="59"/>
                  </a:cubicBezTo>
                  <a:cubicBezTo>
                    <a:pt x="0" y="75"/>
                    <a:pt x="0" y="112"/>
                    <a:pt x="0" y="145"/>
                  </a:cubicBezTo>
                  <a:cubicBezTo>
                    <a:pt x="21" y="178"/>
                    <a:pt x="21" y="215"/>
                    <a:pt x="54" y="232"/>
                  </a:cubicBezTo>
                  <a:cubicBezTo>
                    <a:pt x="70" y="248"/>
                    <a:pt x="103" y="265"/>
                    <a:pt x="140" y="265"/>
                  </a:cubicBezTo>
                  <a:cubicBezTo>
                    <a:pt x="190" y="248"/>
                    <a:pt x="244" y="178"/>
                    <a:pt x="227" y="112"/>
                  </a:cubicBezTo>
                  <a:cubicBezTo>
                    <a:pt x="227" y="75"/>
                    <a:pt x="206" y="42"/>
                    <a:pt x="173" y="26"/>
                  </a:cubicBezTo>
                  <a:cubicBezTo>
                    <a:pt x="173" y="26"/>
                    <a:pt x="173" y="9"/>
                    <a:pt x="157" y="9"/>
                  </a:cubicBezTo>
                  <a:cubicBezTo>
                    <a:pt x="146" y="9"/>
                    <a:pt x="135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2" name="Google Shape;19922;p53"/>
            <p:cNvSpPr/>
            <p:nvPr/>
          </p:nvSpPr>
          <p:spPr>
            <a:xfrm>
              <a:off x="3989975" y="2308225"/>
              <a:ext cx="6100" cy="6800"/>
            </a:xfrm>
            <a:custGeom>
              <a:avLst/>
              <a:gdLst/>
              <a:ahLst/>
              <a:cxnLst/>
              <a:rect l="l" t="t" r="r" b="b"/>
              <a:pathLst>
                <a:path w="244" h="272" extrusionOk="0">
                  <a:moveTo>
                    <a:pt x="134" y="0"/>
                  </a:moveTo>
                  <a:cubicBezTo>
                    <a:pt x="123" y="0"/>
                    <a:pt x="114" y="5"/>
                    <a:pt x="103" y="16"/>
                  </a:cubicBezTo>
                  <a:cubicBezTo>
                    <a:pt x="54" y="16"/>
                    <a:pt x="0" y="82"/>
                    <a:pt x="21" y="152"/>
                  </a:cubicBezTo>
                  <a:cubicBezTo>
                    <a:pt x="21" y="185"/>
                    <a:pt x="38" y="222"/>
                    <a:pt x="54" y="238"/>
                  </a:cubicBezTo>
                  <a:cubicBezTo>
                    <a:pt x="87" y="255"/>
                    <a:pt x="103" y="271"/>
                    <a:pt x="141" y="271"/>
                  </a:cubicBezTo>
                  <a:cubicBezTo>
                    <a:pt x="207" y="255"/>
                    <a:pt x="244" y="185"/>
                    <a:pt x="244" y="119"/>
                  </a:cubicBezTo>
                  <a:cubicBezTo>
                    <a:pt x="227" y="65"/>
                    <a:pt x="207" y="32"/>
                    <a:pt x="174" y="16"/>
                  </a:cubicBezTo>
                  <a:cubicBezTo>
                    <a:pt x="157" y="5"/>
                    <a:pt x="145" y="0"/>
                    <a:pt x="1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3" name="Google Shape;19923;p53"/>
            <p:cNvSpPr/>
            <p:nvPr/>
          </p:nvSpPr>
          <p:spPr>
            <a:xfrm>
              <a:off x="4007600" y="2335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1"/>
                  </a:moveTo>
                  <a:cubicBezTo>
                    <a:pt x="54" y="17"/>
                    <a:pt x="0" y="88"/>
                    <a:pt x="17" y="158"/>
                  </a:cubicBezTo>
                  <a:cubicBezTo>
                    <a:pt x="17" y="191"/>
                    <a:pt x="38" y="224"/>
                    <a:pt x="54" y="240"/>
                  </a:cubicBezTo>
                  <a:cubicBezTo>
                    <a:pt x="87" y="261"/>
                    <a:pt x="104" y="261"/>
                    <a:pt x="141" y="261"/>
                  </a:cubicBezTo>
                  <a:cubicBezTo>
                    <a:pt x="207" y="240"/>
                    <a:pt x="244" y="191"/>
                    <a:pt x="223" y="104"/>
                  </a:cubicBezTo>
                  <a:cubicBezTo>
                    <a:pt x="223" y="71"/>
                    <a:pt x="207" y="55"/>
                    <a:pt x="190" y="17"/>
                  </a:cubicBezTo>
                  <a:lnTo>
                    <a:pt x="157" y="17"/>
                  </a:ln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4" name="Google Shape;19924;p53"/>
            <p:cNvSpPr/>
            <p:nvPr/>
          </p:nvSpPr>
          <p:spPr>
            <a:xfrm>
              <a:off x="4003375" y="238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66" y="257"/>
                  </a:cubicBezTo>
                  <a:cubicBezTo>
                    <a:pt x="78" y="260"/>
                    <a:pt x="89" y="261"/>
                    <a:pt x="100" y="261"/>
                  </a:cubicBezTo>
                  <a:cubicBezTo>
                    <a:pt x="157" y="261"/>
                    <a:pt x="209" y="226"/>
                    <a:pt x="223" y="170"/>
                  </a:cubicBezTo>
                  <a:cubicBezTo>
                    <a:pt x="240" y="100"/>
                    <a:pt x="207" y="30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5" name="Google Shape;19925;p53"/>
            <p:cNvSpPr/>
            <p:nvPr/>
          </p:nvSpPr>
          <p:spPr>
            <a:xfrm>
              <a:off x="3999450" y="23209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7" y="21"/>
                    <a:pt x="54" y="38"/>
                  </a:cubicBezTo>
                  <a:cubicBezTo>
                    <a:pt x="17" y="87"/>
                    <a:pt x="1" y="157"/>
                    <a:pt x="34" y="22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25" y="265"/>
                    <a:pt x="132" y="267"/>
                    <a:pt x="139" y="267"/>
                  </a:cubicBezTo>
                  <a:cubicBezTo>
                    <a:pt x="157" y="267"/>
                    <a:pt x="179" y="255"/>
                    <a:pt x="190" y="244"/>
                  </a:cubicBezTo>
                  <a:cubicBezTo>
                    <a:pt x="223" y="207"/>
                    <a:pt x="240" y="190"/>
                    <a:pt x="240" y="157"/>
                  </a:cubicBezTo>
                  <a:cubicBezTo>
                    <a:pt x="240" y="124"/>
                    <a:pt x="223" y="87"/>
                    <a:pt x="207" y="54"/>
                  </a:cubicBezTo>
                  <a:cubicBezTo>
                    <a:pt x="207" y="38"/>
                    <a:pt x="190" y="21"/>
                    <a:pt x="174" y="21"/>
                  </a:cubicBezTo>
                  <a:cubicBezTo>
                    <a:pt x="157" y="21"/>
                    <a:pt x="15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6" name="Google Shape;19926;p53"/>
            <p:cNvSpPr/>
            <p:nvPr/>
          </p:nvSpPr>
          <p:spPr>
            <a:xfrm>
              <a:off x="4005950" y="2255825"/>
              <a:ext cx="6425" cy="6750"/>
            </a:xfrm>
            <a:custGeom>
              <a:avLst/>
              <a:gdLst/>
              <a:ahLst/>
              <a:cxnLst/>
              <a:rect l="l" t="t" r="r" b="b"/>
              <a:pathLst>
                <a:path w="257" h="270" extrusionOk="0">
                  <a:moveTo>
                    <a:pt x="127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36"/>
                    <a:pt x="83" y="256"/>
                  </a:cubicBezTo>
                  <a:cubicBezTo>
                    <a:pt x="102" y="265"/>
                    <a:pt x="119" y="269"/>
                    <a:pt x="135" y="269"/>
                  </a:cubicBezTo>
                  <a:cubicBezTo>
                    <a:pt x="180" y="269"/>
                    <a:pt x="215" y="238"/>
                    <a:pt x="240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6" y="4"/>
                    <a:pt x="142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7" name="Google Shape;19927;p53"/>
            <p:cNvSpPr/>
            <p:nvPr/>
          </p:nvSpPr>
          <p:spPr>
            <a:xfrm>
              <a:off x="4001200" y="2275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6" y="265"/>
                    <a:pt x="132" y="263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8" name="Google Shape;19928;p53"/>
            <p:cNvSpPr/>
            <p:nvPr/>
          </p:nvSpPr>
          <p:spPr>
            <a:xfrm>
              <a:off x="3988725" y="23541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11" y="1"/>
                  </a:moveTo>
                  <a:cubicBezTo>
                    <a:pt x="71" y="1"/>
                    <a:pt x="30" y="32"/>
                    <a:pt x="17" y="84"/>
                  </a:cubicBezTo>
                  <a:cubicBezTo>
                    <a:pt x="1" y="154"/>
                    <a:pt x="17" y="220"/>
                    <a:pt x="88" y="257"/>
                  </a:cubicBezTo>
                  <a:cubicBezTo>
                    <a:pt x="99" y="261"/>
                    <a:pt x="112" y="263"/>
                    <a:pt x="125" y="263"/>
                  </a:cubicBezTo>
                  <a:cubicBezTo>
                    <a:pt x="167" y="263"/>
                    <a:pt x="211" y="240"/>
                    <a:pt x="224" y="187"/>
                  </a:cubicBezTo>
                  <a:cubicBezTo>
                    <a:pt x="240" y="117"/>
                    <a:pt x="224" y="34"/>
                    <a:pt x="153" y="13"/>
                  </a:cubicBezTo>
                  <a:cubicBezTo>
                    <a:pt x="140" y="5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9" name="Google Shape;19929;p53"/>
            <p:cNvSpPr/>
            <p:nvPr/>
          </p:nvSpPr>
          <p:spPr>
            <a:xfrm>
              <a:off x="3827225" y="23386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1" y="260"/>
                  </a:cubicBezTo>
                  <a:cubicBezTo>
                    <a:pt x="174" y="260"/>
                    <a:pt x="190" y="244"/>
                    <a:pt x="207" y="207"/>
                  </a:cubicBezTo>
                  <a:cubicBezTo>
                    <a:pt x="223" y="174"/>
                    <a:pt x="244" y="141"/>
                    <a:pt x="244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0" name="Google Shape;19930;p53"/>
            <p:cNvSpPr/>
            <p:nvPr/>
          </p:nvSpPr>
          <p:spPr>
            <a:xfrm>
              <a:off x="3947925" y="2268200"/>
              <a:ext cx="6525" cy="6625"/>
            </a:xfrm>
            <a:custGeom>
              <a:avLst/>
              <a:gdLst/>
              <a:ahLst/>
              <a:cxnLst/>
              <a:rect l="l" t="t" r="r" b="b"/>
              <a:pathLst>
                <a:path w="261" h="265" extrusionOk="0">
                  <a:moveTo>
                    <a:pt x="136" y="1"/>
                  </a:moveTo>
                  <a:cubicBezTo>
                    <a:pt x="120" y="1"/>
                    <a:pt x="87" y="17"/>
                    <a:pt x="70" y="34"/>
                  </a:cubicBezTo>
                  <a:cubicBezTo>
                    <a:pt x="17" y="87"/>
                    <a:pt x="0" y="153"/>
                    <a:pt x="54" y="223"/>
                  </a:cubicBezTo>
                  <a:cubicBezTo>
                    <a:pt x="70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8" y="265"/>
                    <a:pt x="183" y="251"/>
                    <a:pt x="206" y="240"/>
                  </a:cubicBezTo>
                  <a:cubicBezTo>
                    <a:pt x="239" y="190"/>
                    <a:pt x="260" y="104"/>
                    <a:pt x="223" y="50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57" y="17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1" name="Google Shape;19931;p53"/>
            <p:cNvSpPr/>
            <p:nvPr/>
          </p:nvSpPr>
          <p:spPr>
            <a:xfrm>
              <a:off x="3823400" y="23840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9" y="0"/>
                  </a:moveTo>
                  <a:cubicBezTo>
                    <a:pt x="102" y="0"/>
                    <a:pt x="81" y="12"/>
                    <a:pt x="67" y="23"/>
                  </a:cubicBezTo>
                  <a:cubicBezTo>
                    <a:pt x="17" y="77"/>
                    <a:pt x="1" y="159"/>
                    <a:pt x="50" y="213"/>
                  </a:cubicBezTo>
                  <a:cubicBezTo>
                    <a:pt x="67" y="230"/>
                    <a:pt x="87" y="246"/>
                    <a:pt x="120" y="262"/>
                  </a:cubicBezTo>
                  <a:cubicBezTo>
                    <a:pt x="153" y="262"/>
                    <a:pt x="170" y="246"/>
                    <a:pt x="207" y="230"/>
                  </a:cubicBezTo>
                  <a:cubicBezTo>
                    <a:pt x="240" y="180"/>
                    <a:pt x="256" y="110"/>
                    <a:pt x="223" y="40"/>
                  </a:cubicBezTo>
                  <a:cubicBezTo>
                    <a:pt x="207" y="23"/>
                    <a:pt x="190" y="23"/>
                    <a:pt x="170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2" name="Google Shape;19932;p53"/>
            <p:cNvSpPr/>
            <p:nvPr/>
          </p:nvSpPr>
          <p:spPr>
            <a:xfrm>
              <a:off x="3824225" y="2414575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57"/>
                    <a:pt x="34" y="227"/>
                    <a:pt x="87" y="243"/>
                  </a:cubicBezTo>
                  <a:cubicBezTo>
                    <a:pt x="101" y="252"/>
                    <a:pt x="115" y="256"/>
                    <a:pt x="130" y="256"/>
                  </a:cubicBezTo>
                  <a:cubicBezTo>
                    <a:pt x="170" y="256"/>
                    <a:pt x="211" y="225"/>
                    <a:pt x="223" y="173"/>
                  </a:cubicBezTo>
                  <a:cubicBezTo>
                    <a:pt x="261" y="107"/>
                    <a:pt x="223" y="37"/>
                    <a:pt x="174" y="4"/>
                  </a:cubicBez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3" name="Google Shape;19933;p53"/>
            <p:cNvSpPr/>
            <p:nvPr/>
          </p:nvSpPr>
          <p:spPr>
            <a:xfrm>
              <a:off x="3832375" y="24014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1" y="0"/>
                  </a:moveTo>
                  <a:cubicBezTo>
                    <a:pt x="78" y="0"/>
                    <a:pt x="44" y="33"/>
                    <a:pt x="17" y="81"/>
                  </a:cubicBezTo>
                  <a:cubicBezTo>
                    <a:pt x="1" y="151"/>
                    <a:pt x="38" y="221"/>
                    <a:pt x="87" y="254"/>
                  </a:cubicBezTo>
                  <a:cubicBezTo>
                    <a:pt x="97" y="257"/>
                    <a:pt x="106" y="258"/>
                    <a:pt x="116" y="258"/>
                  </a:cubicBezTo>
                  <a:cubicBezTo>
                    <a:pt x="162" y="258"/>
                    <a:pt x="210" y="228"/>
                    <a:pt x="223" y="184"/>
                  </a:cubicBezTo>
                  <a:cubicBezTo>
                    <a:pt x="260" y="118"/>
                    <a:pt x="223" y="31"/>
                    <a:pt x="174" y="15"/>
                  </a:cubicBezTo>
                  <a:cubicBezTo>
                    <a:pt x="155" y="5"/>
                    <a:pt x="137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4" name="Google Shape;19934;p53"/>
            <p:cNvSpPr/>
            <p:nvPr/>
          </p:nvSpPr>
          <p:spPr>
            <a:xfrm>
              <a:off x="3827225" y="2288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6" y="255"/>
                    <a:pt x="106" y="257"/>
                    <a:pt x="116" y="257"/>
                  </a:cubicBezTo>
                  <a:cubicBezTo>
                    <a:pt x="162" y="257"/>
                    <a:pt x="209" y="227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5" name="Google Shape;19935;p53"/>
            <p:cNvSpPr/>
            <p:nvPr/>
          </p:nvSpPr>
          <p:spPr>
            <a:xfrm>
              <a:off x="3833300" y="24439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20" y="0"/>
                  </a:moveTo>
                  <a:cubicBezTo>
                    <a:pt x="107" y="0"/>
                    <a:pt x="93" y="4"/>
                    <a:pt x="83" y="13"/>
                  </a:cubicBezTo>
                  <a:cubicBezTo>
                    <a:pt x="67" y="13"/>
                    <a:pt x="34" y="29"/>
                    <a:pt x="17" y="66"/>
                  </a:cubicBezTo>
                  <a:cubicBezTo>
                    <a:pt x="1" y="83"/>
                    <a:pt x="1" y="116"/>
                    <a:pt x="1" y="153"/>
                  </a:cubicBezTo>
                  <a:cubicBezTo>
                    <a:pt x="1" y="186"/>
                    <a:pt x="17" y="219"/>
                    <a:pt x="34" y="235"/>
                  </a:cubicBezTo>
                  <a:cubicBezTo>
                    <a:pt x="57" y="250"/>
                    <a:pt x="83" y="262"/>
                    <a:pt x="102" y="262"/>
                  </a:cubicBezTo>
                  <a:cubicBezTo>
                    <a:pt x="109" y="262"/>
                    <a:pt x="115" y="260"/>
                    <a:pt x="120" y="256"/>
                  </a:cubicBezTo>
                  <a:cubicBezTo>
                    <a:pt x="186" y="256"/>
                    <a:pt x="223" y="186"/>
                    <a:pt x="223" y="116"/>
                  </a:cubicBezTo>
                  <a:cubicBezTo>
                    <a:pt x="207" y="83"/>
                    <a:pt x="186" y="50"/>
                    <a:pt x="170" y="29"/>
                  </a:cubicBezTo>
                  <a:cubicBezTo>
                    <a:pt x="170" y="13"/>
                    <a:pt x="153" y="13"/>
                    <a:pt x="153" y="13"/>
                  </a:cubicBezTo>
                  <a:cubicBezTo>
                    <a:pt x="145" y="4"/>
                    <a:pt x="133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6" name="Google Shape;19936;p53"/>
            <p:cNvSpPr/>
            <p:nvPr/>
          </p:nvSpPr>
          <p:spPr>
            <a:xfrm>
              <a:off x="3828975" y="23682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0" y="191"/>
                    <a:pt x="17" y="207"/>
                    <a:pt x="50" y="240"/>
                  </a:cubicBezTo>
                  <a:cubicBezTo>
                    <a:pt x="71" y="257"/>
                    <a:pt x="104" y="257"/>
                    <a:pt x="120" y="257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23" y="67"/>
                    <a:pt x="207" y="50"/>
                    <a:pt x="174" y="17"/>
                  </a:cubicBezTo>
                  <a:cubicBezTo>
                    <a:pt x="174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7" name="Google Shape;19937;p53"/>
            <p:cNvSpPr/>
            <p:nvPr/>
          </p:nvSpPr>
          <p:spPr>
            <a:xfrm>
              <a:off x="3842275" y="233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4" y="17"/>
                  </a:cubicBezTo>
                  <a:cubicBezTo>
                    <a:pt x="0" y="66"/>
                    <a:pt x="0" y="153"/>
                    <a:pt x="33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36" y="256"/>
                    <a:pt x="173" y="256"/>
                    <a:pt x="190" y="223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206" y="33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8" name="Google Shape;19938;p53"/>
            <p:cNvSpPr/>
            <p:nvPr/>
          </p:nvSpPr>
          <p:spPr>
            <a:xfrm>
              <a:off x="3842275" y="22876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0"/>
                  </a:moveTo>
                  <a:cubicBezTo>
                    <a:pt x="87" y="0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3" y="259"/>
                    <a:pt x="212" y="226"/>
                    <a:pt x="239" y="168"/>
                  </a:cubicBezTo>
                  <a:cubicBezTo>
                    <a:pt x="260" y="98"/>
                    <a:pt x="223" y="32"/>
                    <a:pt x="173" y="15"/>
                  </a:cubicBezTo>
                  <a:cubicBezTo>
                    <a:pt x="159" y="5"/>
                    <a:pt x="14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9" name="Google Shape;19939;p53"/>
            <p:cNvSpPr/>
            <p:nvPr/>
          </p:nvSpPr>
          <p:spPr>
            <a:xfrm>
              <a:off x="3820425" y="24503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20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17" y="50"/>
                    <a:pt x="0" y="83"/>
                    <a:pt x="0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1"/>
                    <a:pt x="81" y="263"/>
                    <a:pt x="112" y="263"/>
                  </a:cubicBezTo>
                  <a:cubicBezTo>
                    <a:pt x="137" y="263"/>
                    <a:pt x="164" y="255"/>
                    <a:pt x="186" y="240"/>
                  </a:cubicBezTo>
                  <a:cubicBezTo>
                    <a:pt x="239" y="186"/>
                    <a:pt x="239" y="104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0" name="Google Shape;19940;p53"/>
            <p:cNvSpPr/>
            <p:nvPr/>
          </p:nvSpPr>
          <p:spPr>
            <a:xfrm>
              <a:off x="3844425" y="22707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1"/>
                  </a:moveTo>
                  <a:cubicBezTo>
                    <a:pt x="71" y="1"/>
                    <a:pt x="50" y="17"/>
                    <a:pt x="34" y="34"/>
                  </a:cubicBezTo>
                  <a:cubicBezTo>
                    <a:pt x="17" y="71"/>
                    <a:pt x="1" y="104"/>
                    <a:pt x="1" y="153"/>
                  </a:cubicBezTo>
                  <a:cubicBezTo>
                    <a:pt x="17" y="190"/>
                    <a:pt x="34" y="207"/>
                    <a:pt x="50" y="240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91" y="240"/>
                    <a:pt x="224" y="190"/>
                    <a:pt x="224" y="120"/>
                  </a:cubicBezTo>
                  <a:lnTo>
                    <a:pt x="224" y="104"/>
                  </a:lnTo>
                  <a:cubicBezTo>
                    <a:pt x="224" y="71"/>
                    <a:pt x="191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1" name="Google Shape;19941;p53"/>
            <p:cNvSpPr/>
            <p:nvPr/>
          </p:nvSpPr>
          <p:spPr>
            <a:xfrm>
              <a:off x="3839275" y="23837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71" y="0"/>
                  </a:moveTo>
                  <a:cubicBezTo>
                    <a:pt x="17" y="33"/>
                    <a:pt x="1" y="87"/>
                    <a:pt x="1" y="136"/>
                  </a:cubicBezTo>
                  <a:cubicBezTo>
                    <a:pt x="1" y="169"/>
                    <a:pt x="17" y="207"/>
                    <a:pt x="50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40"/>
                    <a:pt x="223" y="169"/>
                    <a:pt x="223" y="103"/>
                  </a:cubicBezTo>
                  <a:cubicBezTo>
                    <a:pt x="223" y="87"/>
                    <a:pt x="223" y="87"/>
                    <a:pt x="207" y="66"/>
                  </a:cubicBezTo>
                  <a:cubicBezTo>
                    <a:pt x="207" y="33"/>
                    <a:pt x="174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2" name="Google Shape;19942;p53"/>
            <p:cNvSpPr/>
            <p:nvPr/>
          </p:nvSpPr>
          <p:spPr>
            <a:xfrm>
              <a:off x="3822475" y="243055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7"/>
                    <a:pt x="1" y="87"/>
                    <a:pt x="21" y="153"/>
                  </a:cubicBezTo>
                  <a:cubicBezTo>
                    <a:pt x="21" y="190"/>
                    <a:pt x="38" y="223"/>
                    <a:pt x="71" y="239"/>
                  </a:cubicBezTo>
                  <a:cubicBezTo>
                    <a:pt x="87" y="256"/>
                    <a:pt x="124" y="256"/>
                    <a:pt x="141" y="256"/>
                  </a:cubicBezTo>
                  <a:cubicBezTo>
                    <a:pt x="207" y="239"/>
                    <a:pt x="244" y="190"/>
                    <a:pt x="244" y="103"/>
                  </a:cubicBezTo>
                  <a:cubicBezTo>
                    <a:pt x="227" y="70"/>
                    <a:pt x="207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7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3" name="Google Shape;19943;p53"/>
            <p:cNvSpPr/>
            <p:nvPr/>
          </p:nvSpPr>
          <p:spPr>
            <a:xfrm>
              <a:off x="3828975" y="2323150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5" y="215"/>
                    <a:pt x="58" y="263"/>
                    <a:pt x="113" y="263"/>
                  </a:cubicBezTo>
                  <a:cubicBezTo>
                    <a:pt x="120" y="263"/>
                    <a:pt x="128" y="262"/>
                    <a:pt x="137" y="260"/>
                  </a:cubicBezTo>
                  <a:cubicBezTo>
                    <a:pt x="153" y="260"/>
                    <a:pt x="190" y="243"/>
                    <a:pt x="207" y="206"/>
                  </a:cubicBezTo>
                  <a:cubicBezTo>
                    <a:pt x="223" y="173"/>
                    <a:pt x="223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lnTo>
                    <a:pt x="153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4" name="Google Shape;19944;p53"/>
            <p:cNvSpPr/>
            <p:nvPr/>
          </p:nvSpPr>
          <p:spPr>
            <a:xfrm>
              <a:off x="3898550" y="22454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70" y="17"/>
                    <a:pt x="50" y="33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17" y="190"/>
                    <a:pt x="17" y="223"/>
                    <a:pt x="50" y="240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74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5" name="Google Shape;19945;p53"/>
            <p:cNvSpPr/>
            <p:nvPr/>
          </p:nvSpPr>
          <p:spPr>
            <a:xfrm>
              <a:off x="3828550" y="24627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50" y="244"/>
                  </a:cubicBezTo>
                  <a:cubicBezTo>
                    <a:pt x="88" y="260"/>
                    <a:pt x="104" y="260"/>
                    <a:pt x="121" y="260"/>
                  </a:cubicBezTo>
                  <a:cubicBezTo>
                    <a:pt x="154" y="207"/>
                    <a:pt x="191" y="157"/>
                    <a:pt x="224" y="87"/>
                  </a:cubicBezTo>
                  <a:cubicBezTo>
                    <a:pt x="224" y="71"/>
                    <a:pt x="207" y="54"/>
                    <a:pt x="191" y="38"/>
                  </a:cubicBezTo>
                  <a:cubicBezTo>
                    <a:pt x="191" y="21"/>
                    <a:pt x="170" y="21"/>
                    <a:pt x="170" y="21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6" name="Google Shape;19946;p53"/>
            <p:cNvSpPr/>
            <p:nvPr/>
          </p:nvSpPr>
          <p:spPr>
            <a:xfrm>
              <a:off x="3837525" y="2426925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102" y="0"/>
                  </a:moveTo>
                  <a:cubicBezTo>
                    <a:pt x="85" y="0"/>
                    <a:pt x="66" y="14"/>
                    <a:pt x="54" y="26"/>
                  </a:cubicBezTo>
                  <a:cubicBezTo>
                    <a:pt x="1" y="75"/>
                    <a:pt x="1" y="162"/>
                    <a:pt x="38" y="215"/>
                  </a:cubicBezTo>
                  <a:cubicBezTo>
                    <a:pt x="57" y="244"/>
                    <a:pt x="89" y="262"/>
                    <a:pt x="122" y="262"/>
                  </a:cubicBezTo>
                  <a:cubicBezTo>
                    <a:pt x="145" y="262"/>
                    <a:pt x="170" y="252"/>
                    <a:pt x="190" y="232"/>
                  </a:cubicBezTo>
                  <a:cubicBezTo>
                    <a:pt x="244" y="178"/>
                    <a:pt x="244" y="112"/>
                    <a:pt x="207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0" y="9"/>
                  </a:lnTo>
                  <a:cubicBezTo>
                    <a:pt x="115" y="3"/>
                    <a:pt x="109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7" name="Google Shape;19947;p53"/>
            <p:cNvSpPr/>
            <p:nvPr/>
          </p:nvSpPr>
          <p:spPr>
            <a:xfrm>
              <a:off x="3948325" y="22523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54" y="1"/>
                    <a:pt x="1" y="67"/>
                    <a:pt x="17" y="137"/>
                  </a:cubicBezTo>
                  <a:cubicBezTo>
                    <a:pt x="17" y="170"/>
                    <a:pt x="38" y="207"/>
                    <a:pt x="54" y="223"/>
                  </a:cubicBezTo>
                  <a:cubicBezTo>
                    <a:pt x="87" y="256"/>
                    <a:pt x="120" y="256"/>
                    <a:pt x="141" y="256"/>
                  </a:cubicBezTo>
                  <a:cubicBezTo>
                    <a:pt x="207" y="240"/>
                    <a:pt x="244" y="170"/>
                    <a:pt x="244" y="104"/>
                  </a:cubicBezTo>
                  <a:cubicBezTo>
                    <a:pt x="223" y="67"/>
                    <a:pt x="207" y="34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8" name="Google Shape;19948;p53"/>
            <p:cNvSpPr/>
            <p:nvPr/>
          </p:nvSpPr>
          <p:spPr>
            <a:xfrm>
              <a:off x="3949675" y="2300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22"/>
                    <a:pt x="33" y="55"/>
                  </a:cubicBezTo>
                  <a:cubicBezTo>
                    <a:pt x="0" y="88"/>
                    <a:pt x="0" y="125"/>
                    <a:pt x="0" y="158"/>
                  </a:cubicBezTo>
                  <a:cubicBezTo>
                    <a:pt x="17" y="191"/>
                    <a:pt x="33" y="207"/>
                    <a:pt x="50" y="244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4"/>
                    <a:pt x="239" y="191"/>
                    <a:pt x="223" y="104"/>
                  </a:cubicBezTo>
                  <a:cubicBezTo>
                    <a:pt x="223" y="71"/>
                    <a:pt x="207" y="55"/>
                    <a:pt x="190" y="22"/>
                  </a:cubicBezTo>
                  <a:cubicBezTo>
                    <a:pt x="169" y="22"/>
                    <a:pt x="169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9" name="Google Shape;19949;p53"/>
            <p:cNvSpPr/>
            <p:nvPr/>
          </p:nvSpPr>
          <p:spPr>
            <a:xfrm>
              <a:off x="3820825" y="235365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37" y="0"/>
                  </a:moveTo>
                  <a:cubicBezTo>
                    <a:pt x="104" y="0"/>
                    <a:pt x="67" y="17"/>
                    <a:pt x="50" y="33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0" y="240"/>
                    <a:pt x="67" y="260"/>
                    <a:pt x="104" y="260"/>
                  </a:cubicBezTo>
                  <a:cubicBezTo>
                    <a:pt x="137" y="260"/>
                    <a:pt x="170" y="260"/>
                    <a:pt x="190" y="240"/>
                  </a:cubicBezTo>
                  <a:cubicBezTo>
                    <a:pt x="207" y="207"/>
                    <a:pt x="223" y="190"/>
                    <a:pt x="223" y="157"/>
                  </a:cubicBezTo>
                  <a:cubicBezTo>
                    <a:pt x="223" y="120"/>
                    <a:pt x="223" y="87"/>
                    <a:pt x="207" y="54"/>
                  </a:cubicBezTo>
                  <a:cubicBezTo>
                    <a:pt x="190" y="33"/>
                    <a:pt x="170" y="17"/>
                    <a:pt x="153" y="17"/>
                  </a:cubicBezTo>
                  <a:cubicBezTo>
                    <a:pt x="153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0" name="Google Shape;19950;p53"/>
            <p:cNvSpPr/>
            <p:nvPr/>
          </p:nvSpPr>
          <p:spPr>
            <a:xfrm>
              <a:off x="3864625" y="2391100"/>
              <a:ext cx="6025" cy="6550"/>
            </a:xfrm>
            <a:custGeom>
              <a:avLst/>
              <a:gdLst/>
              <a:ahLst/>
              <a:cxnLst/>
              <a:rect l="l" t="t" r="r" b="b"/>
              <a:pathLst>
                <a:path w="241" h="262" extrusionOk="0">
                  <a:moveTo>
                    <a:pt x="110" y="1"/>
                  </a:moveTo>
                  <a:cubicBezTo>
                    <a:pt x="70" y="1"/>
                    <a:pt x="29" y="34"/>
                    <a:pt x="17" y="82"/>
                  </a:cubicBezTo>
                  <a:cubicBezTo>
                    <a:pt x="1" y="102"/>
                    <a:pt x="1" y="119"/>
                    <a:pt x="1" y="152"/>
                  </a:cubicBezTo>
                  <a:cubicBezTo>
                    <a:pt x="17" y="185"/>
                    <a:pt x="34" y="238"/>
                    <a:pt x="67" y="255"/>
                  </a:cubicBezTo>
                  <a:cubicBezTo>
                    <a:pt x="81" y="259"/>
                    <a:pt x="94" y="261"/>
                    <a:pt x="106" y="261"/>
                  </a:cubicBezTo>
                  <a:cubicBezTo>
                    <a:pt x="139" y="261"/>
                    <a:pt x="163" y="246"/>
                    <a:pt x="191" y="222"/>
                  </a:cubicBezTo>
                  <a:cubicBezTo>
                    <a:pt x="207" y="222"/>
                    <a:pt x="207" y="205"/>
                    <a:pt x="224" y="185"/>
                  </a:cubicBezTo>
                  <a:cubicBezTo>
                    <a:pt x="240" y="119"/>
                    <a:pt x="207" y="32"/>
                    <a:pt x="154" y="16"/>
                  </a:cubicBezTo>
                  <a:cubicBezTo>
                    <a:pt x="140" y="5"/>
                    <a:pt x="125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1" name="Google Shape;19951;p53"/>
            <p:cNvSpPr/>
            <p:nvPr/>
          </p:nvSpPr>
          <p:spPr>
            <a:xfrm>
              <a:off x="3834950" y="230307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1" y="1"/>
                  </a:moveTo>
                  <a:cubicBezTo>
                    <a:pt x="78" y="1"/>
                    <a:pt x="44" y="34"/>
                    <a:pt x="17" y="82"/>
                  </a:cubicBezTo>
                  <a:cubicBezTo>
                    <a:pt x="1" y="152"/>
                    <a:pt x="38" y="238"/>
                    <a:pt x="87" y="255"/>
                  </a:cubicBezTo>
                  <a:cubicBezTo>
                    <a:pt x="101" y="264"/>
                    <a:pt x="116" y="268"/>
                    <a:pt x="131" y="268"/>
                  </a:cubicBezTo>
                  <a:cubicBezTo>
                    <a:pt x="172" y="268"/>
                    <a:pt x="211" y="236"/>
                    <a:pt x="223" y="185"/>
                  </a:cubicBezTo>
                  <a:cubicBezTo>
                    <a:pt x="260" y="119"/>
                    <a:pt x="223" y="49"/>
                    <a:pt x="174" y="16"/>
                  </a:cubicBezTo>
                  <a:cubicBezTo>
                    <a:pt x="155" y="6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2" name="Google Shape;19952;p53"/>
            <p:cNvSpPr/>
            <p:nvPr/>
          </p:nvSpPr>
          <p:spPr>
            <a:xfrm>
              <a:off x="3835875" y="2351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50" y="0"/>
                    <a:pt x="1" y="71"/>
                    <a:pt x="17" y="136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83" y="260"/>
                    <a:pt x="104" y="260"/>
                    <a:pt x="137" y="260"/>
                  </a:cubicBezTo>
                  <a:cubicBezTo>
                    <a:pt x="170" y="240"/>
                    <a:pt x="186" y="223"/>
                    <a:pt x="207" y="207"/>
                  </a:cubicBezTo>
                  <a:cubicBezTo>
                    <a:pt x="223" y="174"/>
                    <a:pt x="240" y="136"/>
                    <a:pt x="223" y="103"/>
                  </a:cubicBezTo>
                  <a:cubicBezTo>
                    <a:pt x="223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3" name="Google Shape;19953;p53"/>
            <p:cNvSpPr/>
            <p:nvPr/>
          </p:nvSpPr>
          <p:spPr>
            <a:xfrm>
              <a:off x="3831550" y="22736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9" y="0"/>
                  </a:moveTo>
                  <a:cubicBezTo>
                    <a:pt x="102" y="0"/>
                    <a:pt x="82" y="12"/>
                    <a:pt x="71" y="24"/>
                  </a:cubicBezTo>
                  <a:cubicBezTo>
                    <a:pt x="17" y="77"/>
                    <a:pt x="1" y="164"/>
                    <a:pt x="50" y="213"/>
                  </a:cubicBezTo>
                  <a:cubicBezTo>
                    <a:pt x="71" y="246"/>
                    <a:pt x="87" y="267"/>
                    <a:pt x="120" y="267"/>
                  </a:cubicBezTo>
                  <a:cubicBezTo>
                    <a:pt x="153" y="267"/>
                    <a:pt x="174" y="246"/>
                    <a:pt x="207" y="230"/>
                  </a:cubicBezTo>
                  <a:cubicBezTo>
                    <a:pt x="223" y="213"/>
                    <a:pt x="240" y="180"/>
                    <a:pt x="240" y="143"/>
                  </a:cubicBezTo>
                  <a:cubicBezTo>
                    <a:pt x="240" y="110"/>
                    <a:pt x="240" y="77"/>
                    <a:pt x="223" y="40"/>
                  </a:cubicBezTo>
                  <a:cubicBezTo>
                    <a:pt x="207" y="24"/>
                    <a:pt x="190" y="24"/>
                    <a:pt x="174" y="7"/>
                  </a:cubicBezTo>
                  <a:lnTo>
                    <a:pt x="137" y="7"/>
                  </a:lnTo>
                  <a:cubicBezTo>
                    <a:pt x="132" y="2"/>
                    <a:pt x="126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4" name="Google Shape;19954;p53"/>
            <p:cNvSpPr/>
            <p:nvPr/>
          </p:nvSpPr>
          <p:spPr>
            <a:xfrm>
              <a:off x="3824225" y="22584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13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00"/>
                    <a:pt x="1" y="133"/>
                    <a:pt x="1" y="153"/>
                  </a:cubicBezTo>
                  <a:cubicBezTo>
                    <a:pt x="17" y="203"/>
                    <a:pt x="34" y="236"/>
                    <a:pt x="71" y="257"/>
                  </a:cubicBezTo>
                  <a:cubicBezTo>
                    <a:pt x="85" y="261"/>
                    <a:pt x="98" y="263"/>
                    <a:pt x="110" y="263"/>
                  </a:cubicBezTo>
                  <a:cubicBezTo>
                    <a:pt x="141" y="263"/>
                    <a:pt x="167" y="251"/>
                    <a:pt x="190" y="236"/>
                  </a:cubicBezTo>
                  <a:cubicBezTo>
                    <a:pt x="207" y="219"/>
                    <a:pt x="207" y="203"/>
                    <a:pt x="223" y="186"/>
                  </a:cubicBezTo>
                  <a:cubicBezTo>
                    <a:pt x="240" y="116"/>
                    <a:pt x="207" y="30"/>
                    <a:pt x="157" y="13"/>
                  </a:cubicBezTo>
                  <a:cubicBezTo>
                    <a:pt x="143" y="5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5" name="Google Shape;19955;p53"/>
            <p:cNvSpPr/>
            <p:nvPr/>
          </p:nvSpPr>
          <p:spPr>
            <a:xfrm>
              <a:off x="3822475" y="230860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38" y="17"/>
                    <a:pt x="1" y="83"/>
                    <a:pt x="1" y="153"/>
                  </a:cubicBezTo>
                  <a:cubicBezTo>
                    <a:pt x="21" y="186"/>
                    <a:pt x="38" y="223"/>
                    <a:pt x="54" y="240"/>
                  </a:cubicBezTo>
                  <a:cubicBezTo>
                    <a:pt x="66" y="252"/>
                    <a:pt x="86" y="263"/>
                    <a:pt x="110" y="263"/>
                  </a:cubicBezTo>
                  <a:cubicBezTo>
                    <a:pt x="120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7" y="120"/>
                  </a:cubicBezTo>
                  <a:cubicBezTo>
                    <a:pt x="227" y="83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6" name="Google Shape;19956;p53"/>
            <p:cNvSpPr/>
            <p:nvPr/>
          </p:nvSpPr>
          <p:spPr>
            <a:xfrm>
              <a:off x="3827225" y="2244700"/>
              <a:ext cx="6100" cy="6325"/>
            </a:xfrm>
            <a:custGeom>
              <a:avLst/>
              <a:gdLst/>
              <a:ahLst/>
              <a:cxnLst/>
              <a:rect l="l" t="t" r="r" b="b"/>
              <a:pathLst>
                <a:path w="244" h="253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0" y="149"/>
                    <a:pt x="37" y="219"/>
                    <a:pt x="87" y="252"/>
                  </a:cubicBezTo>
                  <a:lnTo>
                    <a:pt x="141" y="252"/>
                  </a:lnTo>
                  <a:cubicBezTo>
                    <a:pt x="174" y="252"/>
                    <a:pt x="207" y="219"/>
                    <a:pt x="223" y="186"/>
                  </a:cubicBezTo>
                  <a:cubicBezTo>
                    <a:pt x="244" y="133"/>
                    <a:pt x="244" y="83"/>
                    <a:pt x="207" y="46"/>
                  </a:cubicBezTo>
                  <a:cubicBezTo>
                    <a:pt x="190" y="29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7" name="Google Shape;19957;p53"/>
            <p:cNvSpPr/>
            <p:nvPr/>
          </p:nvSpPr>
          <p:spPr>
            <a:xfrm>
              <a:off x="3973275" y="2355250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7" y="1"/>
                  </a:moveTo>
                  <a:cubicBezTo>
                    <a:pt x="79" y="1"/>
                    <a:pt x="42" y="22"/>
                    <a:pt x="17" y="73"/>
                  </a:cubicBezTo>
                  <a:cubicBezTo>
                    <a:pt x="1" y="143"/>
                    <a:pt x="33" y="229"/>
                    <a:pt x="87" y="246"/>
                  </a:cubicBezTo>
                  <a:cubicBezTo>
                    <a:pt x="100" y="254"/>
                    <a:pt x="115" y="259"/>
                    <a:pt x="129" y="259"/>
                  </a:cubicBezTo>
                  <a:cubicBezTo>
                    <a:pt x="170" y="259"/>
                    <a:pt x="211" y="227"/>
                    <a:pt x="223" y="176"/>
                  </a:cubicBezTo>
                  <a:cubicBezTo>
                    <a:pt x="256" y="110"/>
                    <a:pt x="223" y="40"/>
                    <a:pt x="174" y="7"/>
                  </a:cubicBezTo>
                  <a:cubicBezTo>
                    <a:pt x="157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8" name="Google Shape;19958;p53"/>
            <p:cNvSpPr/>
            <p:nvPr/>
          </p:nvSpPr>
          <p:spPr>
            <a:xfrm>
              <a:off x="3908025" y="23365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6" y="1"/>
                  </a:moveTo>
                  <a:cubicBezTo>
                    <a:pt x="86" y="1"/>
                    <a:pt x="46" y="34"/>
                    <a:pt x="34" y="82"/>
                  </a:cubicBezTo>
                  <a:cubicBezTo>
                    <a:pt x="1" y="152"/>
                    <a:pt x="34" y="222"/>
                    <a:pt x="83" y="255"/>
                  </a:cubicBezTo>
                  <a:cubicBezTo>
                    <a:pt x="95" y="258"/>
                    <a:pt x="107" y="259"/>
                    <a:pt x="118" y="259"/>
                  </a:cubicBezTo>
                  <a:cubicBezTo>
                    <a:pt x="171" y="259"/>
                    <a:pt x="212" y="226"/>
                    <a:pt x="240" y="168"/>
                  </a:cubicBezTo>
                  <a:cubicBezTo>
                    <a:pt x="256" y="119"/>
                    <a:pt x="223" y="32"/>
                    <a:pt x="170" y="16"/>
                  </a:cubicBezTo>
                  <a:cubicBezTo>
                    <a:pt x="156" y="5"/>
                    <a:pt x="141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9" name="Google Shape;19959;p53"/>
            <p:cNvSpPr/>
            <p:nvPr/>
          </p:nvSpPr>
          <p:spPr>
            <a:xfrm>
              <a:off x="3908850" y="238415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76" y="252"/>
                    <a:pt x="100" y="265"/>
                    <a:pt x="118" y="265"/>
                  </a:cubicBezTo>
                  <a:cubicBezTo>
                    <a:pt x="125" y="265"/>
                    <a:pt x="132" y="263"/>
                    <a:pt x="137" y="256"/>
                  </a:cubicBezTo>
                  <a:cubicBezTo>
                    <a:pt x="174" y="256"/>
                    <a:pt x="190" y="240"/>
                    <a:pt x="207" y="207"/>
                  </a:cubicBezTo>
                  <a:cubicBezTo>
                    <a:pt x="223" y="191"/>
                    <a:pt x="240" y="153"/>
                    <a:pt x="240" y="120"/>
                  </a:cubicBezTo>
                  <a:cubicBezTo>
                    <a:pt x="223" y="8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0" name="Google Shape;19960;p53"/>
            <p:cNvSpPr/>
            <p:nvPr/>
          </p:nvSpPr>
          <p:spPr>
            <a:xfrm>
              <a:off x="3917000" y="2275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4" y="17"/>
                    <a:pt x="0" y="67"/>
                    <a:pt x="17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87" y="256"/>
                    <a:pt x="103" y="256"/>
                    <a:pt x="136" y="256"/>
                  </a:cubicBezTo>
                  <a:cubicBezTo>
                    <a:pt x="207" y="240"/>
                    <a:pt x="240" y="170"/>
                    <a:pt x="223" y="104"/>
                  </a:cubicBezTo>
                  <a:cubicBezTo>
                    <a:pt x="223" y="50"/>
                    <a:pt x="190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1" name="Google Shape;19961;p53"/>
            <p:cNvSpPr/>
            <p:nvPr/>
          </p:nvSpPr>
          <p:spPr>
            <a:xfrm>
              <a:off x="3911850" y="22905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70" y="0"/>
                    <a:pt x="33" y="17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2" name="Google Shape;19962;p53"/>
            <p:cNvSpPr/>
            <p:nvPr/>
          </p:nvSpPr>
          <p:spPr>
            <a:xfrm>
              <a:off x="3901950" y="23566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0"/>
                    <a:pt x="0" y="70"/>
                    <a:pt x="17" y="140"/>
                  </a:cubicBezTo>
                  <a:cubicBezTo>
                    <a:pt x="17" y="206"/>
                    <a:pt x="71" y="260"/>
                    <a:pt x="141" y="260"/>
                  </a:cubicBezTo>
                  <a:cubicBezTo>
                    <a:pt x="174" y="243"/>
                    <a:pt x="190" y="223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37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3" name="Google Shape;19963;p53"/>
            <p:cNvSpPr/>
            <p:nvPr/>
          </p:nvSpPr>
          <p:spPr>
            <a:xfrm>
              <a:off x="3904525" y="23068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1"/>
                  </a:moveTo>
                  <a:cubicBezTo>
                    <a:pt x="120" y="1"/>
                    <a:pt x="87" y="17"/>
                    <a:pt x="71" y="34"/>
                  </a:cubicBezTo>
                  <a:cubicBezTo>
                    <a:pt x="17" y="87"/>
                    <a:pt x="1" y="153"/>
                    <a:pt x="54" y="223"/>
                  </a:cubicBezTo>
                  <a:cubicBezTo>
                    <a:pt x="71" y="240"/>
                    <a:pt x="87" y="256"/>
                    <a:pt x="120" y="256"/>
                  </a:cubicBezTo>
                  <a:cubicBezTo>
                    <a:pt x="131" y="262"/>
                    <a:pt x="140" y="265"/>
                    <a:pt x="149" y="265"/>
                  </a:cubicBezTo>
                  <a:cubicBezTo>
                    <a:pt x="169" y="265"/>
                    <a:pt x="184" y="251"/>
                    <a:pt x="207" y="240"/>
                  </a:cubicBezTo>
                  <a:cubicBezTo>
                    <a:pt x="223" y="223"/>
                    <a:pt x="244" y="190"/>
                    <a:pt x="244" y="153"/>
                  </a:cubicBezTo>
                  <a:cubicBezTo>
                    <a:pt x="244" y="120"/>
                    <a:pt x="244" y="87"/>
                    <a:pt x="223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74" y="17"/>
                    <a:pt x="157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4" name="Google Shape;19964;p53"/>
            <p:cNvSpPr/>
            <p:nvPr/>
          </p:nvSpPr>
          <p:spPr>
            <a:xfrm>
              <a:off x="3900700" y="237192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6" y="0"/>
                  </a:moveTo>
                  <a:cubicBezTo>
                    <a:pt x="108" y="0"/>
                    <a:pt x="99" y="2"/>
                    <a:pt x="88" y="7"/>
                  </a:cubicBezTo>
                  <a:cubicBezTo>
                    <a:pt x="34" y="7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1" y="267"/>
                  </a:cubicBezTo>
                  <a:cubicBezTo>
                    <a:pt x="154" y="251"/>
                    <a:pt x="191" y="230"/>
                    <a:pt x="207" y="214"/>
                  </a:cubicBezTo>
                  <a:cubicBezTo>
                    <a:pt x="224" y="181"/>
                    <a:pt x="224" y="148"/>
                    <a:pt x="224" y="111"/>
                  </a:cubicBezTo>
                  <a:cubicBezTo>
                    <a:pt x="224" y="78"/>
                    <a:pt x="207" y="45"/>
                    <a:pt x="170" y="24"/>
                  </a:cubicBezTo>
                  <a:lnTo>
                    <a:pt x="154" y="7"/>
                  </a:lnTo>
                  <a:cubicBezTo>
                    <a:pt x="143" y="7"/>
                    <a:pt x="132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5" name="Google Shape;19965;p53"/>
            <p:cNvSpPr/>
            <p:nvPr/>
          </p:nvSpPr>
          <p:spPr>
            <a:xfrm>
              <a:off x="3900300" y="2321800"/>
              <a:ext cx="6425" cy="6625"/>
            </a:xfrm>
            <a:custGeom>
              <a:avLst/>
              <a:gdLst/>
              <a:ahLst/>
              <a:cxnLst/>
              <a:rect l="l" t="t" r="r" b="b"/>
              <a:pathLst>
                <a:path w="257" h="265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60"/>
                  </a:cubicBezTo>
                  <a:cubicBezTo>
                    <a:pt x="92" y="263"/>
                    <a:pt x="102" y="264"/>
                    <a:pt x="111" y="264"/>
                  </a:cubicBezTo>
                  <a:cubicBezTo>
                    <a:pt x="159" y="264"/>
                    <a:pt x="209" y="232"/>
                    <a:pt x="223" y="174"/>
                  </a:cubicBezTo>
                  <a:cubicBezTo>
                    <a:pt x="256" y="108"/>
                    <a:pt x="223" y="38"/>
                    <a:pt x="170" y="5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6" name="Google Shape;19966;p53"/>
            <p:cNvSpPr/>
            <p:nvPr/>
          </p:nvSpPr>
          <p:spPr>
            <a:xfrm>
              <a:off x="3917400" y="2304100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2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87" y="8"/>
                    <a:pt x="54" y="24"/>
                    <a:pt x="38" y="41"/>
                  </a:cubicBezTo>
                  <a:cubicBezTo>
                    <a:pt x="17" y="57"/>
                    <a:pt x="1" y="111"/>
                    <a:pt x="17" y="144"/>
                  </a:cubicBezTo>
                  <a:cubicBezTo>
                    <a:pt x="17" y="181"/>
                    <a:pt x="38" y="214"/>
                    <a:pt x="54" y="230"/>
                  </a:cubicBezTo>
                  <a:cubicBezTo>
                    <a:pt x="87" y="247"/>
                    <a:pt x="104" y="263"/>
                    <a:pt x="141" y="263"/>
                  </a:cubicBezTo>
                  <a:cubicBezTo>
                    <a:pt x="191" y="247"/>
                    <a:pt x="244" y="197"/>
                    <a:pt x="224" y="127"/>
                  </a:cubicBezTo>
                  <a:lnTo>
                    <a:pt x="224" y="111"/>
                  </a:lnTo>
                  <a:cubicBezTo>
                    <a:pt x="224" y="57"/>
                    <a:pt x="191" y="24"/>
                    <a:pt x="158" y="8"/>
                  </a:cubicBezTo>
                  <a:cubicBezTo>
                    <a:pt x="147" y="8"/>
                    <a:pt x="134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7" name="Google Shape;19967;p53"/>
            <p:cNvSpPr/>
            <p:nvPr/>
          </p:nvSpPr>
          <p:spPr>
            <a:xfrm>
              <a:off x="3920400" y="22600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104" y="1"/>
                    <a:pt x="71" y="1"/>
                    <a:pt x="54" y="17"/>
                  </a:cubicBezTo>
                  <a:cubicBezTo>
                    <a:pt x="21" y="50"/>
                    <a:pt x="0" y="87"/>
                    <a:pt x="0" y="120"/>
                  </a:cubicBezTo>
                  <a:cubicBezTo>
                    <a:pt x="0" y="153"/>
                    <a:pt x="21" y="191"/>
                    <a:pt x="38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41" y="257"/>
                    <a:pt x="157" y="257"/>
                    <a:pt x="190" y="224"/>
                  </a:cubicBezTo>
                  <a:cubicBezTo>
                    <a:pt x="227" y="191"/>
                    <a:pt x="244" y="104"/>
                    <a:pt x="207" y="50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8" name="Google Shape;19968;p53"/>
            <p:cNvSpPr/>
            <p:nvPr/>
          </p:nvSpPr>
          <p:spPr>
            <a:xfrm>
              <a:off x="3922975" y="23348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4" y="0"/>
                  </a:moveTo>
                  <a:cubicBezTo>
                    <a:pt x="54" y="16"/>
                    <a:pt x="1" y="66"/>
                    <a:pt x="21" y="153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87" y="256"/>
                    <a:pt x="104" y="256"/>
                    <a:pt x="141" y="256"/>
                  </a:cubicBezTo>
                  <a:cubicBezTo>
                    <a:pt x="207" y="239"/>
                    <a:pt x="244" y="169"/>
                    <a:pt x="227" y="103"/>
                  </a:cubicBezTo>
                  <a:cubicBezTo>
                    <a:pt x="227" y="66"/>
                    <a:pt x="207" y="33"/>
                    <a:pt x="190" y="16"/>
                  </a:cubicBezTo>
                  <a:cubicBezTo>
                    <a:pt x="174" y="16"/>
                    <a:pt x="174" y="16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9" name="Google Shape;19969;p53"/>
            <p:cNvSpPr/>
            <p:nvPr/>
          </p:nvSpPr>
          <p:spPr>
            <a:xfrm>
              <a:off x="3915750" y="23514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04" y="1"/>
                  </a:moveTo>
                  <a:cubicBezTo>
                    <a:pt x="50" y="17"/>
                    <a:pt x="1" y="71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4" y="104"/>
                  </a:cubicBezTo>
                  <a:cubicBezTo>
                    <a:pt x="224" y="71"/>
                    <a:pt x="207" y="38"/>
                    <a:pt x="186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0" name="Google Shape;19970;p53"/>
            <p:cNvSpPr/>
            <p:nvPr/>
          </p:nvSpPr>
          <p:spPr>
            <a:xfrm>
              <a:off x="3915250" y="2367350"/>
              <a:ext cx="6525" cy="6950"/>
            </a:xfrm>
            <a:custGeom>
              <a:avLst/>
              <a:gdLst/>
              <a:ahLst/>
              <a:cxnLst/>
              <a:rect l="l" t="t" r="r" b="b"/>
              <a:pathLst>
                <a:path w="261" h="278" extrusionOk="0">
                  <a:moveTo>
                    <a:pt x="140" y="1"/>
                  </a:moveTo>
                  <a:cubicBezTo>
                    <a:pt x="103" y="1"/>
                    <a:pt x="87" y="21"/>
                    <a:pt x="54" y="38"/>
                  </a:cubicBezTo>
                  <a:cubicBezTo>
                    <a:pt x="21" y="87"/>
                    <a:pt x="0" y="158"/>
                    <a:pt x="37" y="228"/>
                  </a:cubicBezTo>
                  <a:cubicBezTo>
                    <a:pt x="54" y="244"/>
                    <a:pt x="87" y="261"/>
                    <a:pt x="124" y="277"/>
                  </a:cubicBezTo>
                  <a:cubicBezTo>
                    <a:pt x="140" y="277"/>
                    <a:pt x="173" y="261"/>
                    <a:pt x="190" y="244"/>
                  </a:cubicBezTo>
                  <a:cubicBezTo>
                    <a:pt x="244" y="190"/>
                    <a:pt x="260" y="104"/>
                    <a:pt x="206" y="54"/>
                  </a:cubicBezTo>
                  <a:cubicBezTo>
                    <a:pt x="206" y="38"/>
                    <a:pt x="190" y="21"/>
                    <a:pt x="173" y="21"/>
                  </a:cubicBezTo>
                  <a:cubicBezTo>
                    <a:pt x="157" y="21"/>
                    <a:pt x="157" y="2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1" name="Google Shape;19971;p53"/>
            <p:cNvSpPr/>
            <p:nvPr/>
          </p:nvSpPr>
          <p:spPr>
            <a:xfrm>
              <a:off x="3915750" y="2320875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28" y="1"/>
                  </a:moveTo>
                  <a:cubicBezTo>
                    <a:pt x="83" y="1"/>
                    <a:pt x="31" y="36"/>
                    <a:pt x="17" y="91"/>
                  </a:cubicBezTo>
                  <a:cubicBezTo>
                    <a:pt x="1" y="145"/>
                    <a:pt x="17" y="231"/>
                    <a:pt x="67" y="248"/>
                  </a:cubicBezTo>
                  <a:cubicBezTo>
                    <a:pt x="86" y="257"/>
                    <a:pt x="104" y="261"/>
                    <a:pt x="122" y="261"/>
                  </a:cubicBezTo>
                  <a:cubicBezTo>
                    <a:pt x="170" y="261"/>
                    <a:pt x="211" y="229"/>
                    <a:pt x="224" y="178"/>
                  </a:cubicBezTo>
                  <a:cubicBezTo>
                    <a:pt x="240" y="108"/>
                    <a:pt x="207" y="42"/>
                    <a:pt x="153" y="5"/>
                  </a:cubicBezTo>
                  <a:cubicBezTo>
                    <a:pt x="146" y="2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2" name="Google Shape;19972;p53"/>
            <p:cNvSpPr/>
            <p:nvPr/>
          </p:nvSpPr>
          <p:spPr>
            <a:xfrm>
              <a:off x="3900300" y="227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0" y="157"/>
                    <a:pt x="33" y="227"/>
                    <a:pt x="83" y="244"/>
                  </a:cubicBezTo>
                  <a:cubicBezTo>
                    <a:pt x="104" y="260"/>
                    <a:pt x="120" y="260"/>
                    <a:pt x="137" y="260"/>
                  </a:cubicBezTo>
                  <a:cubicBezTo>
                    <a:pt x="170" y="260"/>
                    <a:pt x="223" y="227"/>
                    <a:pt x="223" y="173"/>
                  </a:cubicBezTo>
                  <a:cubicBezTo>
                    <a:pt x="240" y="124"/>
                    <a:pt x="240" y="70"/>
                    <a:pt x="207" y="37"/>
                  </a:cubicBezTo>
                  <a:cubicBezTo>
                    <a:pt x="207" y="21"/>
                    <a:pt x="186" y="21"/>
                    <a:pt x="170" y="4"/>
                  </a:cubicBezTo>
                  <a:cubicBezTo>
                    <a:pt x="158" y="2"/>
                    <a:pt x="14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3" name="Google Shape;19973;p53"/>
            <p:cNvSpPr/>
            <p:nvPr/>
          </p:nvSpPr>
          <p:spPr>
            <a:xfrm>
              <a:off x="3886075" y="2251925"/>
              <a:ext cx="5600" cy="6475"/>
            </a:xfrm>
            <a:custGeom>
              <a:avLst/>
              <a:gdLst/>
              <a:ahLst/>
              <a:cxnLst/>
              <a:rect l="l" t="t" r="r" b="b"/>
              <a:pathLst>
                <a:path w="224" h="259" extrusionOk="0">
                  <a:moveTo>
                    <a:pt x="120" y="0"/>
                  </a:moveTo>
                  <a:cubicBezTo>
                    <a:pt x="87" y="0"/>
                    <a:pt x="54" y="0"/>
                    <a:pt x="34" y="33"/>
                  </a:cubicBezTo>
                  <a:cubicBezTo>
                    <a:pt x="17" y="50"/>
                    <a:pt x="1" y="83"/>
                    <a:pt x="1" y="120"/>
                  </a:cubicBezTo>
                  <a:cubicBezTo>
                    <a:pt x="1" y="153"/>
                    <a:pt x="1" y="186"/>
                    <a:pt x="17" y="206"/>
                  </a:cubicBezTo>
                  <a:cubicBezTo>
                    <a:pt x="37" y="242"/>
                    <a:pt x="65" y="258"/>
                    <a:pt x="95" y="258"/>
                  </a:cubicBezTo>
                  <a:cubicBezTo>
                    <a:pt x="121" y="258"/>
                    <a:pt x="149" y="246"/>
                    <a:pt x="174" y="223"/>
                  </a:cubicBezTo>
                  <a:cubicBezTo>
                    <a:pt x="223" y="186"/>
                    <a:pt x="223" y="103"/>
                    <a:pt x="190" y="50"/>
                  </a:cubicBezTo>
                  <a:cubicBezTo>
                    <a:pt x="174" y="33"/>
                    <a:pt x="174" y="17"/>
                    <a:pt x="137" y="17"/>
                  </a:cubicBezTo>
                  <a:cubicBezTo>
                    <a:pt x="137" y="0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4" name="Google Shape;19974;p53"/>
            <p:cNvSpPr/>
            <p:nvPr/>
          </p:nvSpPr>
          <p:spPr>
            <a:xfrm>
              <a:off x="3883075" y="22961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4" y="1"/>
                  </a:moveTo>
                  <a:cubicBezTo>
                    <a:pt x="71" y="17"/>
                    <a:pt x="50" y="34"/>
                    <a:pt x="34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4" y="224"/>
                    <a:pt x="50" y="240"/>
                  </a:cubicBezTo>
                  <a:cubicBezTo>
                    <a:pt x="65" y="252"/>
                    <a:pt x="86" y="263"/>
                    <a:pt x="108" y="263"/>
                  </a:cubicBezTo>
                  <a:cubicBezTo>
                    <a:pt x="118" y="263"/>
                    <a:pt x="127" y="261"/>
                    <a:pt x="137" y="257"/>
                  </a:cubicBezTo>
                  <a:cubicBezTo>
                    <a:pt x="191" y="257"/>
                    <a:pt x="240" y="191"/>
                    <a:pt x="224" y="120"/>
                  </a:cubicBezTo>
                  <a:cubicBezTo>
                    <a:pt x="224" y="87"/>
                    <a:pt x="207" y="50"/>
                    <a:pt x="191" y="34"/>
                  </a:cubicBezTo>
                  <a:cubicBezTo>
                    <a:pt x="174" y="17"/>
                    <a:pt x="174" y="17"/>
                    <a:pt x="154" y="17"/>
                  </a:cubicBezTo>
                  <a:cubicBezTo>
                    <a:pt x="137" y="1"/>
                    <a:pt x="121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5" name="Google Shape;19975;p53"/>
            <p:cNvSpPr/>
            <p:nvPr/>
          </p:nvSpPr>
          <p:spPr>
            <a:xfrm>
              <a:off x="3887425" y="227932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103" y="1"/>
                    <a:pt x="66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66" y="261"/>
                    <a:pt x="103" y="261"/>
                  </a:cubicBezTo>
                  <a:cubicBezTo>
                    <a:pt x="136" y="261"/>
                    <a:pt x="153" y="261"/>
                    <a:pt x="186" y="244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23" y="104"/>
                    <a:pt x="223" y="71"/>
                    <a:pt x="206" y="54"/>
                  </a:cubicBezTo>
                  <a:cubicBezTo>
                    <a:pt x="186" y="38"/>
                    <a:pt x="169" y="17"/>
                    <a:pt x="153" y="17"/>
                  </a:cubicBezTo>
                  <a:cubicBezTo>
                    <a:pt x="153" y="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6" name="Google Shape;19976;p53"/>
            <p:cNvSpPr/>
            <p:nvPr/>
          </p:nvSpPr>
          <p:spPr>
            <a:xfrm>
              <a:off x="3873200" y="23597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8" y="1"/>
                  </a:moveTo>
                  <a:cubicBezTo>
                    <a:pt x="87" y="1"/>
                    <a:pt x="48" y="33"/>
                    <a:pt x="33" y="81"/>
                  </a:cubicBezTo>
                  <a:cubicBezTo>
                    <a:pt x="0" y="151"/>
                    <a:pt x="33" y="221"/>
                    <a:pt x="87" y="254"/>
                  </a:cubicBezTo>
                  <a:lnTo>
                    <a:pt x="136" y="254"/>
                  </a:lnTo>
                  <a:cubicBezTo>
                    <a:pt x="190" y="254"/>
                    <a:pt x="223" y="221"/>
                    <a:pt x="239" y="184"/>
                  </a:cubicBezTo>
                  <a:cubicBezTo>
                    <a:pt x="239" y="135"/>
                    <a:pt x="239" y="81"/>
                    <a:pt x="206" y="48"/>
                  </a:cubicBezTo>
                  <a:cubicBezTo>
                    <a:pt x="206" y="32"/>
                    <a:pt x="190" y="15"/>
                    <a:pt x="173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7" name="Google Shape;19977;p53"/>
            <p:cNvSpPr/>
            <p:nvPr/>
          </p:nvSpPr>
          <p:spPr>
            <a:xfrm>
              <a:off x="3888250" y="23267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3" y="0"/>
                  </a:moveTo>
                  <a:cubicBezTo>
                    <a:pt x="86" y="0"/>
                    <a:pt x="68" y="5"/>
                    <a:pt x="50" y="13"/>
                  </a:cubicBezTo>
                  <a:cubicBezTo>
                    <a:pt x="33" y="29"/>
                    <a:pt x="17" y="62"/>
                    <a:pt x="0" y="79"/>
                  </a:cubicBezTo>
                  <a:lnTo>
                    <a:pt x="0" y="165"/>
                  </a:lnTo>
                  <a:cubicBezTo>
                    <a:pt x="17" y="202"/>
                    <a:pt x="33" y="235"/>
                    <a:pt x="70" y="252"/>
                  </a:cubicBezTo>
                  <a:cubicBezTo>
                    <a:pt x="83" y="261"/>
                    <a:pt x="98" y="265"/>
                    <a:pt x="113" y="265"/>
                  </a:cubicBezTo>
                  <a:cubicBezTo>
                    <a:pt x="153" y="265"/>
                    <a:pt x="194" y="233"/>
                    <a:pt x="206" y="182"/>
                  </a:cubicBezTo>
                  <a:cubicBezTo>
                    <a:pt x="239" y="116"/>
                    <a:pt x="206" y="29"/>
                    <a:pt x="153" y="13"/>
                  </a:cubicBezTo>
                  <a:cubicBezTo>
                    <a:pt x="136" y="5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8" name="Google Shape;19978;p53"/>
            <p:cNvSpPr/>
            <p:nvPr/>
          </p:nvSpPr>
          <p:spPr>
            <a:xfrm>
              <a:off x="3880925" y="2343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8" y="1"/>
                  </a:moveTo>
                  <a:cubicBezTo>
                    <a:pt x="105" y="1"/>
                    <a:pt x="103" y="3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98"/>
                    <a:pt x="33" y="214"/>
                    <a:pt x="54" y="247"/>
                  </a:cubicBezTo>
                  <a:cubicBezTo>
                    <a:pt x="87" y="247"/>
                    <a:pt x="103" y="268"/>
                    <a:pt x="136" y="268"/>
                  </a:cubicBezTo>
                  <a:cubicBezTo>
                    <a:pt x="157" y="247"/>
                    <a:pt x="190" y="231"/>
                    <a:pt x="207" y="214"/>
                  </a:cubicBezTo>
                  <a:cubicBezTo>
                    <a:pt x="223" y="181"/>
                    <a:pt x="223" y="144"/>
                    <a:pt x="223" y="111"/>
                  </a:cubicBezTo>
                  <a:cubicBezTo>
                    <a:pt x="223" y="78"/>
                    <a:pt x="207" y="41"/>
                    <a:pt x="174" y="25"/>
                  </a:cubicBezTo>
                  <a:lnTo>
                    <a:pt x="157" y="8"/>
                  </a:lnTo>
                  <a:lnTo>
                    <a:pt x="136" y="8"/>
                  </a:lnTo>
                  <a:cubicBezTo>
                    <a:pt x="125" y="8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9" name="Google Shape;19979;p53"/>
            <p:cNvSpPr/>
            <p:nvPr/>
          </p:nvSpPr>
          <p:spPr>
            <a:xfrm>
              <a:off x="3879175" y="2389725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87" y="1"/>
                  </a:moveTo>
                  <a:cubicBezTo>
                    <a:pt x="70" y="1"/>
                    <a:pt x="37" y="33"/>
                    <a:pt x="21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21" y="223"/>
                    <a:pt x="37" y="240"/>
                  </a:cubicBezTo>
                  <a:cubicBezTo>
                    <a:pt x="70" y="260"/>
                    <a:pt x="103" y="260"/>
                    <a:pt x="124" y="260"/>
                  </a:cubicBezTo>
                  <a:cubicBezTo>
                    <a:pt x="190" y="260"/>
                    <a:pt x="227" y="190"/>
                    <a:pt x="227" y="120"/>
                  </a:cubicBezTo>
                  <a:cubicBezTo>
                    <a:pt x="206" y="71"/>
                    <a:pt x="190" y="54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0" name="Google Shape;19980;p53"/>
            <p:cNvSpPr/>
            <p:nvPr/>
          </p:nvSpPr>
          <p:spPr>
            <a:xfrm>
              <a:off x="3897200" y="2291900"/>
              <a:ext cx="6125" cy="6575"/>
            </a:xfrm>
            <a:custGeom>
              <a:avLst/>
              <a:gdLst/>
              <a:ahLst/>
              <a:cxnLst/>
              <a:rect l="l" t="t" r="r" b="b"/>
              <a:pathLst>
                <a:path w="245" h="263" extrusionOk="0">
                  <a:moveTo>
                    <a:pt x="113" y="0"/>
                  </a:moveTo>
                  <a:cubicBezTo>
                    <a:pt x="72" y="0"/>
                    <a:pt x="34" y="32"/>
                    <a:pt x="21" y="83"/>
                  </a:cubicBezTo>
                  <a:cubicBezTo>
                    <a:pt x="1" y="100"/>
                    <a:pt x="1" y="116"/>
                    <a:pt x="1" y="133"/>
                  </a:cubicBezTo>
                  <a:cubicBezTo>
                    <a:pt x="21" y="186"/>
                    <a:pt x="38" y="236"/>
                    <a:pt x="87" y="256"/>
                  </a:cubicBezTo>
                  <a:cubicBezTo>
                    <a:pt x="97" y="261"/>
                    <a:pt x="107" y="263"/>
                    <a:pt x="116" y="263"/>
                  </a:cubicBezTo>
                  <a:cubicBezTo>
                    <a:pt x="142" y="263"/>
                    <a:pt x="166" y="247"/>
                    <a:pt x="190" y="219"/>
                  </a:cubicBezTo>
                  <a:cubicBezTo>
                    <a:pt x="207" y="219"/>
                    <a:pt x="207" y="203"/>
                    <a:pt x="228" y="170"/>
                  </a:cubicBezTo>
                  <a:cubicBezTo>
                    <a:pt x="244" y="100"/>
                    <a:pt x="207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1" name="Google Shape;19981;p53"/>
            <p:cNvSpPr/>
            <p:nvPr/>
          </p:nvSpPr>
          <p:spPr>
            <a:xfrm>
              <a:off x="3893800" y="2387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71" y="0"/>
                    <a:pt x="54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4" y="240"/>
                    <a:pt x="87" y="260"/>
                    <a:pt x="104" y="260"/>
                  </a:cubicBezTo>
                  <a:cubicBezTo>
                    <a:pt x="137" y="260"/>
                    <a:pt x="174" y="260"/>
                    <a:pt x="190" y="223"/>
                  </a:cubicBezTo>
                  <a:cubicBezTo>
                    <a:pt x="207" y="207"/>
                    <a:pt x="223" y="174"/>
                    <a:pt x="223" y="136"/>
                  </a:cubicBezTo>
                  <a:cubicBezTo>
                    <a:pt x="240" y="104"/>
                    <a:pt x="223" y="71"/>
                    <a:pt x="207" y="54"/>
                  </a:cubicBezTo>
                  <a:cubicBezTo>
                    <a:pt x="190" y="33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2" name="Google Shape;19982;p53"/>
            <p:cNvSpPr/>
            <p:nvPr/>
          </p:nvSpPr>
          <p:spPr>
            <a:xfrm>
              <a:off x="3895550" y="23421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40"/>
                    <a:pt x="240" y="170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3" name="Google Shape;19983;p53"/>
            <p:cNvSpPr/>
            <p:nvPr/>
          </p:nvSpPr>
          <p:spPr>
            <a:xfrm>
              <a:off x="3926475" y="2287775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11" y="1"/>
                  </a:moveTo>
                  <a:cubicBezTo>
                    <a:pt x="92" y="1"/>
                    <a:pt x="76" y="14"/>
                    <a:pt x="50" y="26"/>
                  </a:cubicBezTo>
                  <a:cubicBezTo>
                    <a:pt x="1" y="75"/>
                    <a:pt x="1" y="162"/>
                    <a:pt x="34" y="215"/>
                  </a:cubicBezTo>
                  <a:cubicBezTo>
                    <a:pt x="50" y="248"/>
                    <a:pt x="87" y="265"/>
                    <a:pt x="120" y="265"/>
                  </a:cubicBezTo>
                  <a:cubicBezTo>
                    <a:pt x="137" y="265"/>
                    <a:pt x="170" y="248"/>
                    <a:pt x="190" y="232"/>
                  </a:cubicBezTo>
                  <a:cubicBezTo>
                    <a:pt x="223" y="215"/>
                    <a:pt x="223" y="178"/>
                    <a:pt x="240" y="145"/>
                  </a:cubicBezTo>
                  <a:cubicBezTo>
                    <a:pt x="240" y="112"/>
                    <a:pt x="223" y="75"/>
                    <a:pt x="207" y="42"/>
                  </a:cubicBezTo>
                  <a:cubicBezTo>
                    <a:pt x="207" y="26"/>
                    <a:pt x="190" y="26"/>
                    <a:pt x="170" y="9"/>
                  </a:cubicBezTo>
                  <a:lnTo>
                    <a:pt x="137" y="9"/>
                  </a:lnTo>
                  <a:cubicBezTo>
                    <a:pt x="127" y="3"/>
                    <a:pt x="119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4" name="Google Shape;19984;p53"/>
            <p:cNvSpPr/>
            <p:nvPr/>
          </p:nvSpPr>
          <p:spPr>
            <a:xfrm>
              <a:off x="3890000" y="23093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1"/>
                    <a:pt x="33" y="227"/>
                    <a:pt x="83" y="244"/>
                  </a:cubicBezTo>
                  <a:cubicBezTo>
                    <a:pt x="103" y="260"/>
                    <a:pt x="120" y="260"/>
                    <a:pt x="136" y="260"/>
                  </a:cubicBezTo>
                  <a:cubicBezTo>
                    <a:pt x="169" y="244"/>
                    <a:pt x="223" y="227"/>
                    <a:pt x="223" y="178"/>
                  </a:cubicBezTo>
                  <a:cubicBezTo>
                    <a:pt x="239" y="124"/>
                    <a:pt x="239" y="75"/>
                    <a:pt x="206" y="38"/>
                  </a:cubicBezTo>
                  <a:cubicBezTo>
                    <a:pt x="206" y="21"/>
                    <a:pt x="186" y="21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5" name="Google Shape;19985;p53"/>
            <p:cNvSpPr/>
            <p:nvPr/>
          </p:nvSpPr>
          <p:spPr>
            <a:xfrm>
              <a:off x="3884325" y="23742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4" y="0"/>
                  </a:moveTo>
                  <a:cubicBezTo>
                    <a:pt x="38" y="17"/>
                    <a:pt x="0" y="87"/>
                    <a:pt x="0" y="157"/>
                  </a:cubicBezTo>
                  <a:cubicBezTo>
                    <a:pt x="21" y="190"/>
                    <a:pt x="38" y="206"/>
                    <a:pt x="54" y="239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39"/>
                    <a:pt x="244" y="173"/>
                    <a:pt x="227" y="103"/>
                  </a:cubicBezTo>
                  <a:cubicBezTo>
                    <a:pt x="227" y="70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6" name="Google Shape;19986;p53"/>
            <p:cNvSpPr/>
            <p:nvPr/>
          </p:nvSpPr>
          <p:spPr>
            <a:xfrm>
              <a:off x="3887825" y="23592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0" y="0"/>
                  </a:moveTo>
                  <a:cubicBezTo>
                    <a:pt x="87" y="0"/>
                    <a:pt x="67" y="0"/>
                    <a:pt x="34" y="37"/>
                  </a:cubicBezTo>
                  <a:cubicBezTo>
                    <a:pt x="17" y="54"/>
                    <a:pt x="1" y="87"/>
                    <a:pt x="1" y="120"/>
                  </a:cubicBezTo>
                  <a:cubicBezTo>
                    <a:pt x="1" y="157"/>
                    <a:pt x="1" y="190"/>
                    <a:pt x="17" y="206"/>
                  </a:cubicBezTo>
                  <a:cubicBezTo>
                    <a:pt x="34" y="243"/>
                    <a:pt x="67" y="260"/>
                    <a:pt x="104" y="260"/>
                  </a:cubicBezTo>
                  <a:cubicBezTo>
                    <a:pt x="120" y="260"/>
                    <a:pt x="153" y="260"/>
                    <a:pt x="170" y="223"/>
                  </a:cubicBezTo>
                  <a:cubicBezTo>
                    <a:pt x="223" y="190"/>
                    <a:pt x="240" y="103"/>
                    <a:pt x="190" y="54"/>
                  </a:cubicBezTo>
                  <a:cubicBezTo>
                    <a:pt x="190" y="37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7" name="Google Shape;19987;p53"/>
            <p:cNvSpPr/>
            <p:nvPr/>
          </p:nvSpPr>
          <p:spPr>
            <a:xfrm>
              <a:off x="3943175" y="23609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70"/>
                    <a:pt x="1" y="153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44" y="190"/>
                    <a:pt x="244" y="103"/>
                    <a:pt x="207" y="50"/>
                  </a:cubicBezTo>
                  <a:cubicBezTo>
                    <a:pt x="190" y="33"/>
                    <a:pt x="190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8" name="Google Shape;19988;p53"/>
            <p:cNvSpPr/>
            <p:nvPr/>
          </p:nvSpPr>
          <p:spPr>
            <a:xfrm>
              <a:off x="3979250" y="22938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29" y="0"/>
                  </a:moveTo>
                  <a:cubicBezTo>
                    <a:pt x="83" y="0"/>
                    <a:pt x="34" y="33"/>
                    <a:pt x="17" y="91"/>
                  </a:cubicBezTo>
                  <a:cubicBezTo>
                    <a:pt x="1" y="140"/>
                    <a:pt x="17" y="227"/>
                    <a:pt x="87" y="243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60"/>
                    <a:pt x="207" y="227"/>
                    <a:pt x="223" y="177"/>
                  </a:cubicBezTo>
                  <a:cubicBezTo>
                    <a:pt x="244" y="124"/>
                    <a:pt x="223" y="74"/>
                    <a:pt x="207" y="37"/>
                  </a:cubicBezTo>
                  <a:cubicBezTo>
                    <a:pt x="190" y="21"/>
                    <a:pt x="174" y="21"/>
                    <a:pt x="157" y="4"/>
                  </a:cubicBezTo>
                  <a:cubicBezTo>
                    <a:pt x="148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9" name="Google Shape;19989;p53"/>
            <p:cNvSpPr/>
            <p:nvPr/>
          </p:nvSpPr>
          <p:spPr>
            <a:xfrm>
              <a:off x="3981000" y="23698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7" y="0"/>
                  </a:moveTo>
                  <a:cubicBezTo>
                    <a:pt x="99" y="0"/>
                    <a:pt x="48" y="35"/>
                    <a:pt x="34" y="90"/>
                  </a:cubicBezTo>
                  <a:cubicBezTo>
                    <a:pt x="1" y="144"/>
                    <a:pt x="34" y="231"/>
                    <a:pt x="87" y="247"/>
                  </a:cubicBezTo>
                  <a:cubicBezTo>
                    <a:pt x="105" y="256"/>
                    <a:pt x="121" y="260"/>
                    <a:pt x="137" y="260"/>
                  </a:cubicBezTo>
                  <a:cubicBezTo>
                    <a:pt x="180" y="260"/>
                    <a:pt x="216" y="229"/>
                    <a:pt x="240" y="177"/>
                  </a:cubicBezTo>
                  <a:cubicBezTo>
                    <a:pt x="256" y="107"/>
                    <a:pt x="223" y="41"/>
                    <a:pt x="174" y="4"/>
                  </a:cubicBezTo>
                  <a:cubicBezTo>
                    <a:pt x="165" y="1"/>
                    <a:pt x="156" y="0"/>
                    <a:pt x="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0" name="Google Shape;19990;p53"/>
            <p:cNvSpPr/>
            <p:nvPr/>
          </p:nvSpPr>
          <p:spPr>
            <a:xfrm>
              <a:off x="3978025" y="234035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71"/>
                    <a:pt x="0" y="153"/>
                    <a:pt x="33" y="207"/>
                  </a:cubicBezTo>
                  <a:cubicBezTo>
                    <a:pt x="50" y="240"/>
                    <a:pt x="66" y="256"/>
                    <a:pt x="103" y="256"/>
                  </a:cubicBezTo>
                  <a:cubicBezTo>
                    <a:pt x="136" y="256"/>
                    <a:pt x="169" y="256"/>
                    <a:pt x="190" y="223"/>
                  </a:cubicBezTo>
                  <a:cubicBezTo>
                    <a:pt x="206" y="207"/>
                    <a:pt x="223" y="174"/>
                    <a:pt x="223" y="137"/>
                  </a:cubicBezTo>
                  <a:cubicBezTo>
                    <a:pt x="223" y="104"/>
                    <a:pt x="223" y="71"/>
                    <a:pt x="206" y="50"/>
                  </a:cubicBezTo>
                  <a:cubicBezTo>
                    <a:pt x="190" y="34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1" name="Google Shape;19991;p53"/>
            <p:cNvSpPr/>
            <p:nvPr/>
          </p:nvSpPr>
          <p:spPr>
            <a:xfrm>
              <a:off x="3975850" y="226170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"/>
                    <a:pt x="50" y="38"/>
                  </a:cubicBezTo>
                  <a:cubicBezTo>
                    <a:pt x="17" y="71"/>
                    <a:pt x="1" y="158"/>
                    <a:pt x="34" y="207"/>
                  </a:cubicBezTo>
                  <a:cubicBezTo>
                    <a:pt x="63" y="245"/>
                    <a:pt x="95" y="262"/>
                    <a:pt x="125" y="262"/>
                  </a:cubicBezTo>
                  <a:cubicBezTo>
                    <a:pt x="150" y="262"/>
                    <a:pt x="173" y="250"/>
                    <a:pt x="190" y="228"/>
                  </a:cubicBezTo>
                  <a:cubicBezTo>
                    <a:pt x="240" y="191"/>
                    <a:pt x="256" y="104"/>
                    <a:pt x="207" y="54"/>
                  </a:cubicBezTo>
                  <a:cubicBezTo>
                    <a:pt x="207" y="38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2" name="Google Shape;19992;p53"/>
            <p:cNvSpPr/>
            <p:nvPr/>
          </p:nvSpPr>
          <p:spPr>
            <a:xfrm>
              <a:off x="3967300" y="22977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8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53" y="244"/>
                    <a:pt x="186" y="228"/>
                    <a:pt x="207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7" y="38"/>
                    <a:pt x="186" y="21"/>
                  </a:cubicBezTo>
                  <a:cubicBezTo>
                    <a:pt x="169" y="21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3" name="Google Shape;19993;p53"/>
            <p:cNvSpPr/>
            <p:nvPr/>
          </p:nvSpPr>
          <p:spPr>
            <a:xfrm>
              <a:off x="3971525" y="22789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71" y="0"/>
                    <a:pt x="54" y="17"/>
                    <a:pt x="38" y="54"/>
                  </a:cubicBezTo>
                  <a:cubicBezTo>
                    <a:pt x="17" y="87"/>
                    <a:pt x="0" y="120"/>
                    <a:pt x="0" y="157"/>
                  </a:cubicBezTo>
                  <a:cubicBezTo>
                    <a:pt x="17" y="190"/>
                    <a:pt x="38" y="207"/>
                    <a:pt x="54" y="223"/>
                  </a:cubicBezTo>
                  <a:cubicBezTo>
                    <a:pt x="71" y="260"/>
                    <a:pt x="103" y="260"/>
                    <a:pt x="141" y="260"/>
                  </a:cubicBezTo>
                  <a:cubicBezTo>
                    <a:pt x="190" y="240"/>
                    <a:pt x="244" y="174"/>
                    <a:pt x="223" y="103"/>
                  </a:cubicBezTo>
                  <a:cubicBezTo>
                    <a:pt x="223" y="70"/>
                    <a:pt x="207" y="33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4" name="Google Shape;19994;p53"/>
            <p:cNvSpPr/>
            <p:nvPr/>
          </p:nvSpPr>
          <p:spPr>
            <a:xfrm>
              <a:off x="3975025" y="23897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68" y="263"/>
                    <a:pt x="116" y="263"/>
                  </a:cubicBezTo>
                  <a:cubicBezTo>
                    <a:pt x="123" y="263"/>
                    <a:pt x="130" y="262"/>
                    <a:pt x="137" y="260"/>
                  </a:cubicBezTo>
                  <a:cubicBezTo>
                    <a:pt x="170" y="260"/>
                    <a:pt x="186" y="240"/>
                    <a:pt x="207" y="207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86" y="33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5" name="Google Shape;19995;p53"/>
            <p:cNvSpPr/>
            <p:nvPr/>
          </p:nvSpPr>
          <p:spPr>
            <a:xfrm>
              <a:off x="3960400" y="23128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17"/>
                  </a:cubicBezTo>
                  <a:cubicBezTo>
                    <a:pt x="0" y="71"/>
                    <a:pt x="0" y="157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44"/>
                    <a:pt x="190" y="223"/>
                  </a:cubicBezTo>
                  <a:cubicBezTo>
                    <a:pt x="206" y="207"/>
                    <a:pt x="223" y="174"/>
                    <a:pt x="223" y="141"/>
                  </a:cubicBezTo>
                  <a:cubicBezTo>
                    <a:pt x="239" y="104"/>
                    <a:pt x="223" y="71"/>
                    <a:pt x="206" y="54"/>
                  </a:cubicBezTo>
                  <a:cubicBezTo>
                    <a:pt x="190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6" name="Google Shape;19996;p53"/>
            <p:cNvSpPr/>
            <p:nvPr/>
          </p:nvSpPr>
          <p:spPr>
            <a:xfrm>
              <a:off x="3929475" y="2317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70" y="1"/>
                    <a:pt x="50" y="38"/>
                  </a:cubicBezTo>
                  <a:cubicBezTo>
                    <a:pt x="0" y="71"/>
                    <a:pt x="0" y="158"/>
                    <a:pt x="33" y="207"/>
                  </a:cubicBezTo>
                  <a:cubicBezTo>
                    <a:pt x="50" y="244"/>
                    <a:pt x="87" y="261"/>
                    <a:pt x="103" y="261"/>
                  </a:cubicBezTo>
                  <a:cubicBezTo>
                    <a:pt x="136" y="261"/>
                    <a:pt x="173" y="261"/>
                    <a:pt x="190" y="244"/>
                  </a:cubicBezTo>
                  <a:cubicBezTo>
                    <a:pt x="239" y="191"/>
                    <a:pt x="239" y="104"/>
                    <a:pt x="206" y="55"/>
                  </a:cubicBezTo>
                  <a:cubicBezTo>
                    <a:pt x="190" y="38"/>
                    <a:pt x="173" y="17"/>
                    <a:pt x="153" y="17"/>
                  </a:cubicBezTo>
                  <a:cubicBezTo>
                    <a:pt x="153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7" name="Google Shape;19997;p53"/>
            <p:cNvSpPr/>
            <p:nvPr/>
          </p:nvSpPr>
          <p:spPr>
            <a:xfrm>
              <a:off x="3962975" y="234260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9" y="1"/>
                  </a:moveTo>
                  <a:cubicBezTo>
                    <a:pt x="86" y="1"/>
                    <a:pt x="45" y="32"/>
                    <a:pt x="33" y="84"/>
                  </a:cubicBezTo>
                  <a:cubicBezTo>
                    <a:pt x="0" y="150"/>
                    <a:pt x="33" y="220"/>
                    <a:pt x="87" y="253"/>
                  </a:cubicBezTo>
                  <a:lnTo>
                    <a:pt x="136" y="253"/>
                  </a:lnTo>
                  <a:cubicBezTo>
                    <a:pt x="190" y="253"/>
                    <a:pt x="223" y="220"/>
                    <a:pt x="239" y="187"/>
                  </a:cubicBezTo>
                  <a:cubicBezTo>
                    <a:pt x="239" y="133"/>
                    <a:pt x="239" y="84"/>
                    <a:pt x="206" y="47"/>
                  </a:cubicBezTo>
                  <a:cubicBezTo>
                    <a:pt x="206" y="30"/>
                    <a:pt x="190" y="14"/>
                    <a:pt x="173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8" name="Google Shape;19998;p53"/>
            <p:cNvSpPr/>
            <p:nvPr/>
          </p:nvSpPr>
          <p:spPr>
            <a:xfrm>
              <a:off x="3961225" y="236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0"/>
                  </a:moveTo>
                  <a:cubicBezTo>
                    <a:pt x="87" y="0"/>
                    <a:pt x="70" y="4"/>
                    <a:pt x="54" y="13"/>
                  </a:cubicBezTo>
                  <a:cubicBezTo>
                    <a:pt x="37" y="29"/>
                    <a:pt x="17" y="46"/>
                    <a:pt x="17" y="79"/>
                  </a:cubicBezTo>
                  <a:cubicBezTo>
                    <a:pt x="0" y="116"/>
                    <a:pt x="0" y="132"/>
                    <a:pt x="0" y="165"/>
                  </a:cubicBezTo>
                  <a:cubicBezTo>
                    <a:pt x="17" y="202"/>
                    <a:pt x="37" y="235"/>
                    <a:pt x="70" y="252"/>
                  </a:cubicBezTo>
                  <a:cubicBezTo>
                    <a:pt x="82" y="255"/>
                    <a:pt x="93" y="256"/>
                    <a:pt x="104" y="256"/>
                  </a:cubicBezTo>
                  <a:cubicBezTo>
                    <a:pt x="157" y="256"/>
                    <a:pt x="195" y="223"/>
                    <a:pt x="223" y="165"/>
                  </a:cubicBezTo>
                  <a:cubicBezTo>
                    <a:pt x="243" y="99"/>
                    <a:pt x="206" y="29"/>
                    <a:pt x="157" y="13"/>
                  </a:cubicBezTo>
                  <a:cubicBezTo>
                    <a:pt x="138" y="4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9" name="Google Shape;19999;p53"/>
            <p:cNvSpPr/>
            <p:nvPr/>
          </p:nvSpPr>
          <p:spPr>
            <a:xfrm>
              <a:off x="3970700" y="2325200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10" y="1"/>
                  </a:moveTo>
                  <a:cubicBezTo>
                    <a:pt x="65" y="1"/>
                    <a:pt x="14" y="33"/>
                    <a:pt x="0" y="91"/>
                  </a:cubicBezTo>
                  <a:lnTo>
                    <a:pt x="0" y="141"/>
                  </a:lnTo>
                  <a:cubicBezTo>
                    <a:pt x="0" y="194"/>
                    <a:pt x="17" y="227"/>
                    <a:pt x="71" y="244"/>
                  </a:cubicBezTo>
                  <a:cubicBezTo>
                    <a:pt x="85" y="253"/>
                    <a:pt x="102" y="258"/>
                    <a:pt x="118" y="258"/>
                  </a:cubicBezTo>
                  <a:cubicBezTo>
                    <a:pt x="141" y="258"/>
                    <a:pt x="162" y="249"/>
                    <a:pt x="174" y="227"/>
                  </a:cubicBezTo>
                  <a:cubicBezTo>
                    <a:pt x="190" y="211"/>
                    <a:pt x="207" y="194"/>
                    <a:pt x="207" y="178"/>
                  </a:cubicBezTo>
                  <a:cubicBezTo>
                    <a:pt x="223" y="108"/>
                    <a:pt x="207" y="38"/>
                    <a:pt x="136" y="5"/>
                  </a:cubicBezTo>
                  <a:cubicBezTo>
                    <a:pt x="128" y="2"/>
                    <a:pt x="119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0" name="Google Shape;20000;p53"/>
            <p:cNvSpPr/>
            <p:nvPr/>
          </p:nvSpPr>
          <p:spPr>
            <a:xfrm>
              <a:off x="3973275" y="2311225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28" y="1"/>
                  </a:moveTo>
                  <a:cubicBezTo>
                    <a:pt x="86" y="1"/>
                    <a:pt x="45" y="33"/>
                    <a:pt x="33" y="81"/>
                  </a:cubicBezTo>
                  <a:cubicBezTo>
                    <a:pt x="1" y="151"/>
                    <a:pt x="33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90" y="254"/>
                    <a:pt x="223" y="238"/>
                    <a:pt x="240" y="184"/>
                  </a:cubicBezTo>
                  <a:cubicBezTo>
                    <a:pt x="256" y="135"/>
                    <a:pt x="240" y="81"/>
                    <a:pt x="207" y="48"/>
                  </a:cubicBezTo>
                  <a:cubicBezTo>
                    <a:pt x="207" y="32"/>
                    <a:pt x="190" y="15"/>
                    <a:pt x="174" y="15"/>
                  </a:cubicBezTo>
                  <a:cubicBezTo>
                    <a:pt x="159" y="5"/>
                    <a:pt x="143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1" name="Google Shape;20001;p53"/>
            <p:cNvSpPr/>
            <p:nvPr/>
          </p:nvSpPr>
          <p:spPr>
            <a:xfrm>
              <a:off x="3844025" y="2366225"/>
              <a:ext cx="5600" cy="6825"/>
            </a:xfrm>
            <a:custGeom>
              <a:avLst/>
              <a:gdLst/>
              <a:ahLst/>
              <a:cxnLst/>
              <a:rect l="l" t="t" r="r" b="b"/>
              <a:pathLst>
                <a:path w="224" h="273" extrusionOk="0">
                  <a:moveTo>
                    <a:pt x="120" y="0"/>
                  </a:moveTo>
                  <a:cubicBezTo>
                    <a:pt x="108" y="0"/>
                    <a:pt x="95" y="5"/>
                    <a:pt x="87" y="13"/>
                  </a:cubicBezTo>
                  <a:cubicBezTo>
                    <a:pt x="66" y="13"/>
                    <a:pt x="33" y="29"/>
                    <a:pt x="17" y="66"/>
                  </a:cubicBezTo>
                  <a:cubicBezTo>
                    <a:pt x="0" y="83"/>
                    <a:pt x="0" y="116"/>
                    <a:pt x="0" y="149"/>
                  </a:cubicBezTo>
                  <a:cubicBezTo>
                    <a:pt x="0" y="186"/>
                    <a:pt x="17" y="219"/>
                    <a:pt x="50" y="235"/>
                  </a:cubicBezTo>
                  <a:cubicBezTo>
                    <a:pt x="66" y="252"/>
                    <a:pt x="103" y="273"/>
                    <a:pt x="120" y="273"/>
                  </a:cubicBezTo>
                  <a:cubicBezTo>
                    <a:pt x="190" y="252"/>
                    <a:pt x="223" y="186"/>
                    <a:pt x="223" y="116"/>
                  </a:cubicBezTo>
                  <a:cubicBezTo>
                    <a:pt x="207" y="83"/>
                    <a:pt x="207" y="46"/>
                    <a:pt x="169" y="29"/>
                  </a:cubicBezTo>
                  <a:lnTo>
                    <a:pt x="153" y="13"/>
                  </a:lnTo>
                  <a:cubicBezTo>
                    <a:pt x="145" y="5"/>
                    <a:pt x="132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2" name="Google Shape;20002;p53"/>
            <p:cNvSpPr/>
            <p:nvPr/>
          </p:nvSpPr>
          <p:spPr>
            <a:xfrm>
              <a:off x="3962975" y="2249375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09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22"/>
                    <a:pt x="87" y="255"/>
                  </a:cubicBezTo>
                  <a:cubicBezTo>
                    <a:pt x="95" y="258"/>
                    <a:pt x="105" y="259"/>
                    <a:pt x="114" y="259"/>
                  </a:cubicBezTo>
                  <a:cubicBezTo>
                    <a:pt x="159" y="259"/>
                    <a:pt x="209" y="229"/>
                    <a:pt x="223" y="185"/>
                  </a:cubicBezTo>
                  <a:cubicBezTo>
                    <a:pt x="239" y="119"/>
                    <a:pt x="206" y="32"/>
                    <a:pt x="153" y="16"/>
                  </a:cubicBezTo>
                  <a:cubicBezTo>
                    <a:pt x="139" y="5"/>
                    <a:pt x="124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3" name="Google Shape;20003;p53"/>
            <p:cNvSpPr/>
            <p:nvPr/>
          </p:nvSpPr>
          <p:spPr>
            <a:xfrm>
              <a:off x="3941950" y="2284900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87" y="1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4"/>
                  </a:cubicBezTo>
                  <a:cubicBezTo>
                    <a:pt x="61" y="255"/>
                    <a:pt x="83" y="267"/>
                    <a:pt x="101" y="267"/>
                  </a:cubicBezTo>
                  <a:cubicBezTo>
                    <a:pt x="108" y="267"/>
                    <a:pt x="115" y="265"/>
                    <a:pt x="120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69" y="38"/>
                  </a:cubicBezTo>
                  <a:cubicBezTo>
                    <a:pt x="169" y="21"/>
                    <a:pt x="153" y="21"/>
                    <a:pt x="153" y="21"/>
                  </a:cubicBezTo>
                  <a:cubicBezTo>
                    <a:pt x="136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4" name="Google Shape;20004;p53"/>
            <p:cNvSpPr/>
            <p:nvPr/>
          </p:nvSpPr>
          <p:spPr>
            <a:xfrm>
              <a:off x="3968525" y="2375225"/>
              <a:ext cx="6000" cy="6800"/>
            </a:xfrm>
            <a:custGeom>
              <a:avLst/>
              <a:gdLst/>
              <a:ahLst/>
              <a:cxnLst/>
              <a:rect l="l" t="t" r="r" b="b"/>
              <a:pathLst>
                <a:path w="240" h="272" extrusionOk="0">
                  <a:moveTo>
                    <a:pt x="129" y="0"/>
                  </a:moveTo>
                  <a:cubicBezTo>
                    <a:pt x="120" y="0"/>
                    <a:pt x="112" y="5"/>
                    <a:pt x="104" y="16"/>
                  </a:cubicBezTo>
                  <a:cubicBezTo>
                    <a:pt x="54" y="16"/>
                    <a:pt x="1" y="82"/>
                    <a:pt x="17" y="152"/>
                  </a:cubicBezTo>
                  <a:cubicBezTo>
                    <a:pt x="17" y="185"/>
                    <a:pt x="34" y="222"/>
                    <a:pt x="54" y="238"/>
                  </a:cubicBezTo>
                  <a:cubicBezTo>
                    <a:pt x="87" y="255"/>
                    <a:pt x="104" y="271"/>
                    <a:pt x="137" y="271"/>
                  </a:cubicBezTo>
                  <a:cubicBezTo>
                    <a:pt x="207" y="255"/>
                    <a:pt x="240" y="185"/>
                    <a:pt x="223" y="119"/>
                  </a:cubicBezTo>
                  <a:cubicBezTo>
                    <a:pt x="223" y="82"/>
                    <a:pt x="207" y="49"/>
                    <a:pt x="191" y="32"/>
                  </a:cubicBezTo>
                  <a:cubicBezTo>
                    <a:pt x="174" y="32"/>
                    <a:pt x="174" y="16"/>
                    <a:pt x="158" y="16"/>
                  </a:cubicBezTo>
                  <a:cubicBezTo>
                    <a:pt x="147" y="5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5" name="Google Shape;20005;p53"/>
            <p:cNvSpPr/>
            <p:nvPr/>
          </p:nvSpPr>
          <p:spPr>
            <a:xfrm>
              <a:off x="3938425" y="2335500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29" y="1"/>
                  </a:moveTo>
                  <a:cubicBezTo>
                    <a:pt x="83" y="1"/>
                    <a:pt x="35" y="33"/>
                    <a:pt x="22" y="92"/>
                  </a:cubicBezTo>
                  <a:cubicBezTo>
                    <a:pt x="1" y="141"/>
                    <a:pt x="22" y="228"/>
                    <a:pt x="71" y="244"/>
                  </a:cubicBezTo>
                  <a:cubicBezTo>
                    <a:pt x="90" y="254"/>
                    <a:pt x="109" y="259"/>
                    <a:pt x="127" y="259"/>
                  </a:cubicBezTo>
                  <a:cubicBezTo>
                    <a:pt x="174" y="259"/>
                    <a:pt x="213" y="226"/>
                    <a:pt x="228" y="178"/>
                  </a:cubicBezTo>
                  <a:cubicBezTo>
                    <a:pt x="244" y="108"/>
                    <a:pt x="207" y="38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6" name="Google Shape;20006;p53"/>
            <p:cNvSpPr/>
            <p:nvPr/>
          </p:nvSpPr>
          <p:spPr>
            <a:xfrm>
              <a:off x="3938950" y="23781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67" y="1"/>
                    <a:pt x="34" y="17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7" y="186"/>
                    <a:pt x="17" y="207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0"/>
                    <a:pt x="223" y="104"/>
                  </a:cubicBezTo>
                  <a:cubicBezTo>
                    <a:pt x="223" y="67"/>
                    <a:pt x="207" y="50"/>
                    <a:pt x="170" y="17"/>
                  </a:cubicBezTo>
                  <a:cubicBezTo>
                    <a:pt x="170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7" name="Google Shape;20007;p53"/>
            <p:cNvSpPr/>
            <p:nvPr/>
          </p:nvSpPr>
          <p:spPr>
            <a:xfrm>
              <a:off x="3934625" y="22573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50" y="8"/>
                    <a:pt x="0" y="74"/>
                    <a:pt x="17" y="144"/>
                  </a:cubicBezTo>
                  <a:cubicBezTo>
                    <a:pt x="17" y="214"/>
                    <a:pt x="87" y="263"/>
                    <a:pt x="136" y="263"/>
                  </a:cubicBezTo>
                  <a:cubicBezTo>
                    <a:pt x="174" y="247"/>
                    <a:pt x="190" y="230"/>
                    <a:pt x="207" y="214"/>
                  </a:cubicBezTo>
                  <a:cubicBezTo>
                    <a:pt x="223" y="177"/>
                    <a:pt x="240" y="144"/>
                    <a:pt x="240" y="111"/>
                  </a:cubicBezTo>
                  <a:cubicBezTo>
                    <a:pt x="223" y="74"/>
                    <a:pt x="207" y="41"/>
                    <a:pt x="190" y="24"/>
                  </a:cubicBezTo>
                  <a:cubicBezTo>
                    <a:pt x="190" y="24"/>
                    <a:pt x="174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8" name="Google Shape;20008;p53"/>
            <p:cNvSpPr/>
            <p:nvPr/>
          </p:nvSpPr>
          <p:spPr>
            <a:xfrm>
              <a:off x="3933275" y="2272625"/>
              <a:ext cx="5700" cy="6500"/>
            </a:xfrm>
            <a:custGeom>
              <a:avLst/>
              <a:gdLst/>
              <a:ahLst/>
              <a:cxnLst/>
              <a:rect l="l" t="t" r="r" b="b"/>
              <a:pathLst>
                <a:path w="228" h="260" extrusionOk="0">
                  <a:moveTo>
                    <a:pt x="132" y="1"/>
                  </a:moveTo>
                  <a:cubicBezTo>
                    <a:pt x="123" y="1"/>
                    <a:pt x="114" y="5"/>
                    <a:pt x="104" y="13"/>
                  </a:cubicBezTo>
                  <a:cubicBezTo>
                    <a:pt x="38" y="13"/>
                    <a:pt x="1" y="79"/>
                    <a:pt x="1" y="149"/>
                  </a:cubicBezTo>
                  <a:cubicBezTo>
                    <a:pt x="21" y="182"/>
                    <a:pt x="21" y="219"/>
                    <a:pt x="54" y="236"/>
                  </a:cubicBezTo>
                  <a:cubicBezTo>
                    <a:pt x="66" y="248"/>
                    <a:pt x="86" y="259"/>
                    <a:pt x="110" y="259"/>
                  </a:cubicBezTo>
                  <a:cubicBezTo>
                    <a:pt x="120" y="259"/>
                    <a:pt x="130" y="257"/>
                    <a:pt x="141" y="252"/>
                  </a:cubicBezTo>
                  <a:cubicBezTo>
                    <a:pt x="157" y="252"/>
                    <a:pt x="190" y="236"/>
                    <a:pt x="207" y="203"/>
                  </a:cubicBezTo>
                  <a:cubicBezTo>
                    <a:pt x="228" y="182"/>
                    <a:pt x="228" y="149"/>
                    <a:pt x="228" y="116"/>
                  </a:cubicBezTo>
                  <a:cubicBezTo>
                    <a:pt x="228" y="79"/>
                    <a:pt x="207" y="46"/>
                    <a:pt x="174" y="30"/>
                  </a:cubicBezTo>
                  <a:cubicBezTo>
                    <a:pt x="174" y="13"/>
                    <a:pt x="157" y="13"/>
                    <a:pt x="157" y="13"/>
                  </a:cubicBezTo>
                  <a:cubicBezTo>
                    <a:pt x="149" y="5"/>
                    <a:pt x="141" y="1"/>
                    <a:pt x="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9" name="Google Shape;20009;p53"/>
            <p:cNvSpPr/>
            <p:nvPr/>
          </p:nvSpPr>
          <p:spPr>
            <a:xfrm>
              <a:off x="3934625" y="2302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65" y="254"/>
                    <a:pt x="86" y="267"/>
                    <a:pt x="108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87"/>
                    <a:pt x="207" y="54"/>
                    <a:pt x="190" y="33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0" name="Google Shape;20010;p53"/>
            <p:cNvSpPr/>
            <p:nvPr/>
          </p:nvSpPr>
          <p:spPr>
            <a:xfrm>
              <a:off x="3956050" y="2329625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04" y="1"/>
                  </a:moveTo>
                  <a:cubicBezTo>
                    <a:pt x="71" y="1"/>
                    <a:pt x="55" y="17"/>
                    <a:pt x="38" y="50"/>
                  </a:cubicBezTo>
                  <a:cubicBezTo>
                    <a:pt x="17" y="87"/>
                    <a:pt x="1" y="120"/>
                    <a:pt x="17" y="153"/>
                  </a:cubicBezTo>
                  <a:cubicBezTo>
                    <a:pt x="17" y="191"/>
                    <a:pt x="38" y="207"/>
                    <a:pt x="55" y="240"/>
                  </a:cubicBezTo>
                  <a:cubicBezTo>
                    <a:pt x="88" y="256"/>
                    <a:pt x="104" y="256"/>
                    <a:pt x="141" y="256"/>
                  </a:cubicBezTo>
                  <a:cubicBezTo>
                    <a:pt x="207" y="240"/>
                    <a:pt x="244" y="170"/>
                    <a:pt x="224" y="104"/>
                  </a:cubicBezTo>
                  <a:cubicBezTo>
                    <a:pt x="224" y="67"/>
                    <a:pt x="207" y="50"/>
                    <a:pt x="191" y="17"/>
                  </a:cubicBezTo>
                  <a:cubicBezTo>
                    <a:pt x="174" y="17"/>
                    <a:pt x="174" y="17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1" name="Google Shape;20011;p53"/>
            <p:cNvSpPr/>
            <p:nvPr/>
          </p:nvSpPr>
          <p:spPr>
            <a:xfrm>
              <a:off x="3953900" y="2376425"/>
              <a:ext cx="5700" cy="6425"/>
            </a:xfrm>
            <a:custGeom>
              <a:avLst/>
              <a:gdLst/>
              <a:ahLst/>
              <a:cxnLst/>
              <a:rect l="l" t="t" r="r" b="b"/>
              <a:pathLst>
                <a:path w="228" h="257" extrusionOk="0">
                  <a:moveTo>
                    <a:pt x="103" y="1"/>
                  </a:moveTo>
                  <a:cubicBezTo>
                    <a:pt x="38" y="17"/>
                    <a:pt x="0" y="87"/>
                    <a:pt x="0" y="153"/>
                  </a:cubicBezTo>
                  <a:cubicBezTo>
                    <a:pt x="21" y="190"/>
                    <a:pt x="38" y="223"/>
                    <a:pt x="54" y="240"/>
                  </a:cubicBezTo>
                  <a:cubicBezTo>
                    <a:pt x="87" y="256"/>
                    <a:pt x="103" y="256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7" y="190"/>
                    <a:pt x="227" y="153"/>
                    <a:pt x="227" y="120"/>
                  </a:cubicBezTo>
                  <a:cubicBezTo>
                    <a:pt x="227" y="87"/>
                    <a:pt x="207" y="50"/>
                    <a:pt x="190" y="34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2" name="Google Shape;20012;p53"/>
            <p:cNvSpPr/>
            <p:nvPr/>
          </p:nvSpPr>
          <p:spPr>
            <a:xfrm>
              <a:off x="3959050" y="2285200"/>
              <a:ext cx="6100" cy="6550"/>
            </a:xfrm>
            <a:custGeom>
              <a:avLst/>
              <a:gdLst/>
              <a:ahLst/>
              <a:cxnLst/>
              <a:rect l="l" t="t" r="r" b="b"/>
              <a:pathLst>
                <a:path w="244" h="262" extrusionOk="0">
                  <a:moveTo>
                    <a:pt x="95" y="0"/>
                  </a:moveTo>
                  <a:cubicBezTo>
                    <a:pt x="76" y="0"/>
                    <a:pt x="61" y="14"/>
                    <a:pt x="38" y="26"/>
                  </a:cubicBezTo>
                  <a:cubicBezTo>
                    <a:pt x="21" y="59"/>
                    <a:pt x="1" y="75"/>
                    <a:pt x="1" y="112"/>
                  </a:cubicBezTo>
                  <a:cubicBezTo>
                    <a:pt x="1" y="145"/>
                    <a:pt x="1" y="178"/>
                    <a:pt x="21" y="215"/>
                  </a:cubicBezTo>
                  <a:cubicBezTo>
                    <a:pt x="40" y="244"/>
                    <a:pt x="78" y="262"/>
                    <a:pt x="112" y="262"/>
                  </a:cubicBezTo>
                  <a:cubicBezTo>
                    <a:pt x="137" y="262"/>
                    <a:pt x="160" y="252"/>
                    <a:pt x="174" y="232"/>
                  </a:cubicBezTo>
                  <a:cubicBezTo>
                    <a:pt x="227" y="178"/>
                    <a:pt x="244" y="112"/>
                    <a:pt x="190" y="42"/>
                  </a:cubicBezTo>
                  <a:cubicBezTo>
                    <a:pt x="190" y="26"/>
                    <a:pt x="174" y="26"/>
                    <a:pt x="157" y="9"/>
                  </a:cubicBezTo>
                  <a:lnTo>
                    <a:pt x="124" y="9"/>
                  </a:lnTo>
                  <a:cubicBezTo>
                    <a:pt x="113" y="3"/>
                    <a:pt x="104" y="0"/>
                    <a:pt x="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3" name="Google Shape;20013;p53"/>
            <p:cNvSpPr/>
            <p:nvPr/>
          </p:nvSpPr>
          <p:spPr>
            <a:xfrm>
              <a:off x="3929875" y="2348575"/>
              <a:ext cx="6525" cy="6750"/>
            </a:xfrm>
            <a:custGeom>
              <a:avLst/>
              <a:gdLst/>
              <a:ahLst/>
              <a:cxnLst/>
              <a:rect l="l" t="t" r="r" b="b"/>
              <a:pathLst>
                <a:path w="261" h="270" extrusionOk="0">
                  <a:moveTo>
                    <a:pt x="130" y="1"/>
                  </a:moveTo>
                  <a:cubicBezTo>
                    <a:pt x="89" y="1"/>
                    <a:pt x="49" y="32"/>
                    <a:pt x="34" y="84"/>
                  </a:cubicBezTo>
                  <a:cubicBezTo>
                    <a:pt x="1" y="154"/>
                    <a:pt x="34" y="220"/>
                    <a:pt x="87" y="257"/>
                  </a:cubicBezTo>
                  <a:cubicBezTo>
                    <a:pt x="106" y="266"/>
                    <a:pt x="123" y="270"/>
                    <a:pt x="139" y="270"/>
                  </a:cubicBezTo>
                  <a:cubicBezTo>
                    <a:pt x="183" y="270"/>
                    <a:pt x="216" y="238"/>
                    <a:pt x="240" y="187"/>
                  </a:cubicBezTo>
                  <a:cubicBezTo>
                    <a:pt x="261" y="117"/>
                    <a:pt x="223" y="30"/>
                    <a:pt x="174" y="14"/>
                  </a:cubicBezTo>
                  <a:cubicBezTo>
                    <a:pt x="160" y="5"/>
                    <a:pt x="145" y="1"/>
                    <a:pt x="1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4" name="Google Shape;20014;p53"/>
            <p:cNvSpPr/>
            <p:nvPr/>
          </p:nvSpPr>
          <p:spPr>
            <a:xfrm>
              <a:off x="3961225" y="226532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37" y="13"/>
                    <a:pt x="0" y="83"/>
                    <a:pt x="17" y="149"/>
                  </a:cubicBezTo>
                  <a:cubicBezTo>
                    <a:pt x="17" y="186"/>
                    <a:pt x="37" y="219"/>
                    <a:pt x="54" y="235"/>
                  </a:cubicBezTo>
                  <a:cubicBezTo>
                    <a:pt x="65" y="247"/>
                    <a:pt x="85" y="259"/>
                    <a:pt x="109" y="259"/>
                  </a:cubicBezTo>
                  <a:cubicBezTo>
                    <a:pt x="119" y="259"/>
                    <a:pt x="129" y="256"/>
                    <a:pt x="140" y="252"/>
                  </a:cubicBezTo>
                  <a:cubicBezTo>
                    <a:pt x="190" y="252"/>
                    <a:pt x="243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9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5" name="Google Shape;20015;p53"/>
            <p:cNvSpPr/>
            <p:nvPr/>
          </p:nvSpPr>
          <p:spPr>
            <a:xfrm>
              <a:off x="3928650" y="23646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0" y="148"/>
                  </a:cubicBezTo>
                  <a:cubicBezTo>
                    <a:pt x="17" y="181"/>
                    <a:pt x="17" y="214"/>
                    <a:pt x="50" y="235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39" y="181"/>
                    <a:pt x="223" y="111"/>
                  </a:cubicBezTo>
                  <a:cubicBezTo>
                    <a:pt x="223" y="78"/>
                    <a:pt x="206" y="45"/>
                    <a:pt x="169" y="28"/>
                  </a:cubicBezTo>
                  <a:cubicBezTo>
                    <a:pt x="169" y="28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6" name="Google Shape;20016;p53"/>
            <p:cNvSpPr/>
            <p:nvPr/>
          </p:nvSpPr>
          <p:spPr>
            <a:xfrm>
              <a:off x="3821650" y="24777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37" y="0"/>
                  </a:moveTo>
                  <a:cubicBezTo>
                    <a:pt x="104" y="0"/>
                    <a:pt x="87" y="17"/>
                    <a:pt x="54" y="38"/>
                  </a:cubicBezTo>
                  <a:cubicBezTo>
                    <a:pt x="17" y="87"/>
                    <a:pt x="1" y="157"/>
                    <a:pt x="34" y="223"/>
                  </a:cubicBezTo>
                  <a:cubicBezTo>
                    <a:pt x="54" y="244"/>
                    <a:pt x="71" y="260"/>
                    <a:pt x="87" y="260"/>
                  </a:cubicBezTo>
                  <a:cubicBezTo>
                    <a:pt x="137" y="190"/>
                    <a:pt x="174" y="120"/>
                    <a:pt x="207" y="38"/>
                  </a:cubicBezTo>
                  <a:cubicBezTo>
                    <a:pt x="190" y="38"/>
                    <a:pt x="174" y="17"/>
                    <a:pt x="174" y="17"/>
                  </a:cubicBezTo>
                  <a:cubicBezTo>
                    <a:pt x="157" y="17"/>
                    <a:pt x="15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7" name="Google Shape;20017;p53"/>
            <p:cNvSpPr/>
            <p:nvPr/>
          </p:nvSpPr>
          <p:spPr>
            <a:xfrm>
              <a:off x="4137775" y="2252750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17" y="50"/>
                    <a:pt x="17" y="87"/>
                    <a:pt x="1" y="120"/>
                  </a:cubicBezTo>
                  <a:cubicBezTo>
                    <a:pt x="1" y="153"/>
                    <a:pt x="17" y="190"/>
                    <a:pt x="34" y="206"/>
                  </a:cubicBezTo>
                  <a:cubicBezTo>
                    <a:pt x="53" y="235"/>
                    <a:pt x="85" y="254"/>
                    <a:pt x="119" y="254"/>
                  </a:cubicBezTo>
                  <a:cubicBezTo>
                    <a:pt x="143" y="254"/>
                    <a:pt x="168" y="245"/>
                    <a:pt x="190" y="223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8" name="Google Shape;20018;p53"/>
            <p:cNvSpPr/>
            <p:nvPr/>
          </p:nvSpPr>
          <p:spPr>
            <a:xfrm>
              <a:off x="4139025" y="22802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0" y="1"/>
                  </a:moveTo>
                  <a:cubicBezTo>
                    <a:pt x="103" y="1"/>
                    <a:pt x="87" y="1"/>
                    <a:pt x="54" y="34"/>
                  </a:cubicBezTo>
                  <a:cubicBezTo>
                    <a:pt x="17" y="67"/>
                    <a:pt x="0" y="154"/>
                    <a:pt x="37" y="207"/>
                  </a:cubicBezTo>
                  <a:cubicBezTo>
                    <a:pt x="70" y="240"/>
                    <a:pt x="87" y="257"/>
                    <a:pt x="120" y="257"/>
                  </a:cubicBezTo>
                  <a:cubicBezTo>
                    <a:pt x="140" y="257"/>
                    <a:pt x="173" y="257"/>
                    <a:pt x="206" y="224"/>
                  </a:cubicBezTo>
                  <a:cubicBezTo>
                    <a:pt x="223" y="207"/>
                    <a:pt x="243" y="170"/>
                    <a:pt x="243" y="137"/>
                  </a:cubicBezTo>
                  <a:cubicBezTo>
                    <a:pt x="243" y="104"/>
                    <a:pt x="243" y="67"/>
                    <a:pt x="206" y="50"/>
                  </a:cubicBezTo>
                  <a:cubicBezTo>
                    <a:pt x="206" y="34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9" name="Google Shape;20019;p53"/>
            <p:cNvSpPr/>
            <p:nvPr/>
          </p:nvSpPr>
          <p:spPr>
            <a:xfrm>
              <a:off x="4135200" y="22969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34" y="34"/>
                    <a:pt x="17" y="54"/>
                  </a:cubicBezTo>
                  <a:cubicBezTo>
                    <a:pt x="1" y="87"/>
                    <a:pt x="1" y="120"/>
                    <a:pt x="1" y="158"/>
                  </a:cubicBezTo>
                  <a:cubicBezTo>
                    <a:pt x="17" y="191"/>
                    <a:pt x="17" y="224"/>
                    <a:pt x="50" y="240"/>
                  </a:cubicBezTo>
                  <a:cubicBezTo>
                    <a:pt x="67" y="261"/>
                    <a:pt x="104" y="261"/>
                    <a:pt x="137" y="261"/>
                  </a:cubicBezTo>
                  <a:cubicBezTo>
                    <a:pt x="190" y="240"/>
                    <a:pt x="240" y="191"/>
                    <a:pt x="223" y="104"/>
                  </a:cubicBezTo>
                  <a:cubicBezTo>
                    <a:pt x="223" y="71"/>
                    <a:pt x="207" y="54"/>
                    <a:pt x="170" y="34"/>
                  </a:cubicBezTo>
                  <a:cubicBezTo>
                    <a:pt x="170" y="17"/>
                    <a:pt x="153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0" name="Google Shape;20020;p53"/>
            <p:cNvSpPr/>
            <p:nvPr/>
          </p:nvSpPr>
          <p:spPr>
            <a:xfrm>
              <a:off x="4136450" y="2375100"/>
              <a:ext cx="5575" cy="6500"/>
            </a:xfrm>
            <a:custGeom>
              <a:avLst/>
              <a:gdLst/>
              <a:ahLst/>
              <a:cxnLst/>
              <a:rect l="l" t="t" r="r" b="b"/>
              <a:pathLst>
                <a:path w="223" h="260" extrusionOk="0">
                  <a:moveTo>
                    <a:pt x="103" y="0"/>
                  </a:moveTo>
                  <a:cubicBezTo>
                    <a:pt x="37" y="0"/>
                    <a:pt x="0" y="70"/>
                    <a:pt x="0" y="140"/>
                  </a:cubicBezTo>
                  <a:cubicBezTo>
                    <a:pt x="0" y="173"/>
                    <a:pt x="17" y="206"/>
                    <a:pt x="54" y="227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54"/>
                    <a:pt x="190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1" name="Google Shape;20021;p53"/>
            <p:cNvSpPr/>
            <p:nvPr/>
          </p:nvSpPr>
          <p:spPr>
            <a:xfrm>
              <a:off x="4152300" y="2278825"/>
              <a:ext cx="6125" cy="6625"/>
            </a:xfrm>
            <a:custGeom>
              <a:avLst/>
              <a:gdLst/>
              <a:ahLst/>
              <a:cxnLst/>
              <a:rect l="l" t="t" r="r" b="b"/>
              <a:pathLst>
                <a:path w="245" h="265" extrusionOk="0">
                  <a:moveTo>
                    <a:pt x="129" y="0"/>
                  </a:moveTo>
                  <a:cubicBezTo>
                    <a:pt x="82" y="0"/>
                    <a:pt x="35" y="30"/>
                    <a:pt x="22" y="74"/>
                  </a:cubicBezTo>
                  <a:cubicBezTo>
                    <a:pt x="1" y="140"/>
                    <a:pt x="38" y="227"/>
                    <a:pt x="88" y="244"/>
                  </a:cubicBezTo>
                  <a:cubicBezTo>
                    <a:pt x="104" y="264"/>
                    <a:pt x="125" y="264"/>
                    <a:pt x="141" y="264"/>
                  </a:cubicBezTo>
                  <a:cubicBezTo>
                    <a:pt x="174" y="244"/>
                    <a:pt x="207" y="227"/>
                    <a:pt x="228" y="178"/>
                  </a:cubicBezTo>
                  <a:cubicBezTo>
                    <a:pt x="244" y="124"/>
                    <a:pt x="228" y="74"/>
                    <a:pt x="207" y="37"/>
                  </a:cubicBezTo>
                  <a:cubicBezTo>
                    <a:pt x="191" y="21"/>
                    <a:pt x="174" y="21"/>
                    <a:pt x="158" y="4"/>
                  </a:cubicBezTo>
                  <a:cubicBezTo>
                    <a:pt x="148" y="1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2" name="Google Shape;20022;p53"/>
            <p:cNvSpPr/>
            <p:nvPr/>
          </p:nvSpPr>
          <p:spPr>
            <a:xfrm>
              <a:off x="4142000" y="23099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1" y="154"/>
                    <a:pt x="21" y="220"/>
                    <a:pt x="87" y="257"/>
                  </a:cubicBezTo>
                  <a:cubicBezTo>
                    <a:pt x="98" y="257"/>
                    <a:pt x="111" y="264"/>
                    <a:pt x="123" y="264"/>
                  </a:cubicBezTo>
                  <a:cubicBezTo>
                    <a:pt x="129" y="264"/>
                    <a:pt x="135" y="263"/>
                    <a:pt x="141" y="257"/>
                  </a:cubicBezTo>
                  <a:cubicBezTo>
                    <a:pt x="174" y="257"/>
                    <a:pt x="207" y="220"/>
                    <a:pt x="227" y="187"/>
                  </a:cubicBezTo>
                  <a:cubicBezTo>
                    <a:pt x="244" y="133"/>
                    <a:pt x="227" y="84"/>
                    <a:pt x="207" y="51"/>
                  </a:cubicBezTo>
                  <a:cubicBezTo>
                    <a:pt x="190" y="30"/>
                    <a:pt x="174" y="1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3" name="Google Shape;20023;p53"/>
            <p:cNvSpPr/>
            <p:nvPr/>
          </p:nvSpPr>
          <p:spPr>
            <a:xfrm>
              <a:off x="4140350" y="2327575"/>
              <a:ext cx="5600" cy="6450"/>
            </a:xfrm>
            <a:custGeom>
              <a:avLst/>
              <a:gdLst/>
              <a:ahLst/>
              <a:cxnLst/>
              <a:rect l="l" t="t" r="r" b="b"/>
              <a:pathLst>
                <a:path w="224" h="258" extrusionOk="0">
                  <a:moveTo>
                    <a:pt x="101" y="0"/>
                  </a:moveTo>
                  <a:cubicBezTo>
                    <a:pt x="86" y="0"/>
                    <a:pt x="69" y="5"/>
                    <a:pt x="50" y="13"/>
                  </a:cubicBezTo>
                  <a:cubicBezTo>
                    <a:pt x="34" y="29"/>
                    <a:pt x="17" y="46"/>
                    <a:pt x="1" y="83"/>
                  </a:cubicBezTo>
                  <a:lnTo>
                    <a:pt x="1" y="169"/>
                  </a:lnTo>
                  <a:cubicBezTo>
                    <a:pt x="17" y="202"/>
                    <a:pt x="34" y="235"/>
                    <a:pt x="67" y="252"/>
                  </a:cubicBezTo>
                  <a:cubicBezTo>
                    <a:pt x="77" y="256"/>
                    <a:pt x="87" y="258"/>
                    <a:pt x="98" y="258"/>
                  </a:cubicBezTo>
                  <a:cubicBezTo>
                    <a:pt x="145" y="258"/>
                    <a:pt x="193" y="223"/>
                    <a:pt x="207" y="169"/>
                  </a:cubicBezTo>
                  <a:cubicBezTo>
                    <a:pt x="223" y="116"/>
                    <a:pt x="207" y="29"/>
                    <a:pt x="137" y="13"/>
                  </a:cubicBezTo>
                  <a:cubicBezTo>
                    <a:pt x="129" y="5"/>
                    <a:pt x="116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4" name="Google Shape;20024;p53"/>
            <p:cNvSpPr/>
            <p:nvPr/>
          </p:nvSpPr>
          <p:spPr>
            <a:xfrm>
              <a:off x="4132625" y="23437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4" y="1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66" y="244"/>
                  </a:cubicBezTo>
                  <a:cubicBezTo>
                    <a:pt x="81" y="256"/>
                    <a:pt x="102" y="267"/>
                    <a:pt x="119" y="267"/>
                  </a:cubicBezTo>
                  <a:cubicBezTo>
                    <a:pt x="125" y="267"/>
                    <a:pt x="132" y="265"/>
                    <a:pt x="137" y="260"/>
                  </a:cubicBezTo>
                  <a:cubicBezTo>
                    <a:pt x="170" y="260"/>
                    <a:pt x="190" y="244"/>
                    <a:pt x="207" y="207"/>
                  </a:cubicBezTo>
                  <a:cubicBezTo>
                    <a:pt x="223" y="190"/>
                    <a:pt x="240" y="157"/>
                    <a:pt x="240" y="120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90" y="17"/>
                    <a:pt x="170" y="17"/>
                    <a:pt x="170" y="17"/>
                  </a:cubicBezTo>
                  <a:cubicBezTo>
                    <a:pt x="153" y="17"/>
                    <a:pt x="15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5" name="Google Shape;20025;p53"/>
            <p:cNvSpPr/>
            <p:nvPr/>
          </p:nvSpPr>
          <p:spPr>
            <a:xfrm>
              <a:off x="4169525" y="2304700"/>
              <a:ext cx="5600" cy="6675"/>
            </a:xfrm>
            <a:custGeom>
              <a:avLst/>
              <a:gdLst/>
              <a:ahLst/>
              <a:cxnLst/>
              <a:rect l="l" t="t" r="r" b="b"/>
              <a:pathLst>
                <a:path w="224" h="267" extrusionOk="0">
                  <a:moveTo>
                    <a:pt x="104" y="0"/>
                  </a:moveTo>
                  <a:cubicBezTo>
                    <a:pt x="71" y="17"/>
                    <a:pt x="54" y="17"/>
                    <a:pt x="33" y="54"/>
                  </a:cubicBezTo>
                  <a:cubicBezTo>
                    <a:pt x="17" y="70"/>
                    <a:pt x="1" y="120"/>
                    <a:pt x="1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7" y="260"/>
                  </a:cubicBezTo>
                  <a:cubicBezTo>
                    <a:pt x="190" y="260"/>
                    <a:pt x="223" y="190"/>
                    <a:pt x="223" y="136"/>
                  </a:cubicBezTo>
                  <a:lnTo>
                    <a:pt x="223" y="120"/>
                  </a:lnTo>
                  <a:cubicBezTo>
                    <a:pt x="223" y="70"/>
                    <a:pt x="190" y="33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6" name="Google Shape;20026;p53"/>
            <p:cNvSpPr/>
            <p:nvPr/>
          </p:nvSpPr>
          <p:spPr>
            <a:xfrm>
              <a:off x="4167350" y="2321525"/>
              <a:ext cx="6525" cy="6700"/>
            </a:xfrm>
            <a:custGeom>
              <a:avLst/>
              <a:gdLst/>
              <a:ahLst/>
              <a:cxnLst/>
              <a:rect l="l" t="t" r="r" b="b"/>
              <a:pathLst>
                <a:path w="261" h="268" extrusionOk="0">
                  <a:moveTo>
                    <a:pt x="128" y="1"/>
                  </a:moveTo>
                  <a:cubicBezTo>
                    <a:pt x="87" y="1"/>
                    <a:pt x="44" y="34"/>
                    <a:pt x="17" y="82"/>
                  </a:cubicBezTo>
                  <a:cubicBezTo>
                    <a:pt x="1" y="152"/>
                    <a:pt x="38" y="238"/>
                    <a:pt x="88" y="255"/>
                  </a:cubicBezTo>
                  <a:cubicBezTo>
                    <a:pt x="102" y="264"/>
                    <a:pt x="117" y="268"/>
                    <a:pt x="132" y="268"/>
                  </a:cubicBezTo>
                  <a:cubicBezTo>
                    <a:pt x="174" y="268"/>
                    <a:pt x="217" y="236"/>
                    <a:pt x="244" y="185"/>
                  </a:cubicBezTo>
                  <a:cubicBezTo>
                    <a:pt x="261" y="119"/>
                    <a:pt x="224" y="32"/>
                    <a:pt x="174" y="16"/>
                  </a:cubicBezTo>
                  <a:cubicBezTo>
                    <a:pt x="159" y="6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7" name="Google Shape;20027;p53"/>
            <p:cNvSpPr/>
            <p:nvPr/>
          </p:nvSpPr>
          <p:spPr>
            <a:xfrm>
              <a:off x="4169125" y="2275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2"/>
                    <a:pt x="103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17" y="181"/>
                    <a:pt x="33" y="214"/>
                    <a:pt x="49" y="230"/>
                  </a:cubicBezTo>
                  <a:cubicBezTo>
                    <a:pt x="70" y="247"/>
                    <a:pt x="103" y="263"/>
                    <a:pt x="136" y="263"/>
                  </a:cubicBezTo>
                  <a:cubicBezTo>
                    <a:pt x="190" y="247"/>
                    <a:pt x="239" y="181"/>
                    <a:pt x="223" y="111"/>
                  </a:cubicBezTo>
                  <a:cubicBezTo>
                    <a:pt x="223" y="57"/>
                    <a:pt x="190" y="24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8" name="Google Shape;20028;p53"/>
            <p:cNvSpPr/>
            <p:nvPr/>
          </p:nvSpPr>
          <p:spPr>
            <a:xfrm>
              <a:off x="4152300" y="2322625"/>
              <a:ext cx="6125" cy="6475"/>
            </a:xfrm>
            <a:custGeom>
              <a:avLst/>
              <a:gdLst/>
              <a:ahLst/>
              <a:cxnLst/>
              <a:rect l="l" t="t" r="r" b="b"/>
              <a:pathLst>
                <a:path w="245" h="259" extrusionOk="0">
                  <a:moveTo>
                    <a:pt x="130" y="0"/>
                  </a:moveTo>
                  <a:cubicBezTo>
                    <a:pt x="83" y="0"/>
                    <a:pt x="35" y="33"/>
                    <a:pt x="22" y="91"/>
                  </a:cubicBezTo>
                  <a:cubicBezTo>
                    <a:pt x="1" y="141"/>
                    <a:pt x="22" y="227"/>
                    <a:pt x="88" y="244"/>
                  </a:cubicBezTo>
                  <a:cubicBezTo>
                    <a:pt x="102" y="254"/>
                    <a:pt x="118" y="258"/>
                    <a:pt x="133" y="258"/>
                  </a:cubicBezTo>
                  <a:cubicBezTo>
                    <a:pt x="174" y="258"/>
                    <a:pt x="213" y="226"/>
                    <a:pt x="228" y="178"/>
                  </a:cubicBezTo>
                  <a:cubicBezTo>
                    <a:pt x="244" y="108"/>
                    <a:pt x="228" y="38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9" name="Google Shape;20029;p53"/>
            <p:cNvSpPr/>
            <p:nvPr/>
          </p:nvSpPr>
          <p:spPr>
            <a:xfrm>
              <a:off x="4163950" y="22914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34" y="17"/>
                    <a:pt x="17" y="50"/>
                  </a:cubicBezTo>
                  <a:cubicBezTo>
                    <a:pt x="1" y="70"/>
                    <a:pt x="1" y="103"/>
                    <a:pt x="1" y="136"/>
                  </a:cubicBezTo>
                  <a:cubicBezTo>
                    <a:pt x="1" y="173"/>
                    <a:pt x="17" y="206"/>
                    <a:pt x="34" y="223"/>
                  </a:cubicBezTo>
                  <a:cubicBezTo>
                    <a:pt x="71" y="256"/>
                    <a:pt x="87" y="256"/>
                    <a:pt x="120" y="256"/>
                  </a:cubicBezTo>
                  <a:cubicBezTo>
                    <a:pt x="191" y="239"/>
                    <a:pt x="224" y="173"/>
                    <a:pt x="224" y="103"/>
                  </a:cubicBezTo>
                  <a:cubicBezTo>
                    <a:pt x="207" y="70"/>
                    <a:pt x="191" y="33"/>
                    <a:pt x="174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0" name="Google Shape;20030;p53"/>
            <p:cNvSpPr/>
            <p:nvPr/>
          </p:nvSpPr>
          <p:spPr>
            <a:xfrm>
              <a:off x="4147675" y="24646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cubicBezTo>
                    <a:pt x="50" y="8"/>
                    <a:pt x="0" y="78"/>
                    <a:pt x="17" y="148"/>
                  </a:cubicBezTo>
                  <a:cubicBezTo>
                    <a:pt x="17" y="181"/>
                    <a:pt x="33" y="214"/>
                    <a:pt x="50" y="231"/>
                  </a:cubicBezTo>
                  <a:cubicBezTo>
                    <a:pt x="83" y="251"/>
                    <a:pt x="104" y="268"/>
                    <a:pt x="137" y="268"/>
                  </a:cubicBezTo>
                  <a:cubicBezTo>
                    <a:pt x="207" y="251"/>
                    <a:pt x="240" y="181"/>
                    <a:pt x="240" y="111"/>
                  </a:cubicBezTo>
                  <a:cubicBezTo>
                    <a:pt x="223" y="78"/>
                    <a:pt x="207" y="45"/>
                    <a:pt x="186" y="25"/>
                  </a:cubicBezTo>
                  <a:cubicBezTo>
                    <a:pt x="186" y="25"/>
                    <a:pt x="169" y="8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1" name="Google Shape;20031;p53"/>
            <p:cNvSpPr/>
            <p:nvPr/>
          </p:nvSpPr>
          <p:spPr>
            <a:xfrm>
              <a:off x="4150675" y="2246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66" y="0"/>
                    <a:pt x="33" y="21"/>
                    <a:pt x="17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17" y="207"/>
                    <a:pt x="49" y="244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6" y="71"/>
                    <a:pt x="206" y="54"/>
                    <a:pt x="169" y="21"/>
                  </a:cubicBezTo>
                  <a:cubicBezTo>
                    <a:pt x="169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2" name="Google Shape;20032;p53"/>
            <p:cNvSpPr/>
            <p:nvPr/>
          </p:nvSpPr>
          <p:spPr>
            <a:xfrm>
              <a:off x="4157975" y="2261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7" y="0"/>
                  </a:moveTo>
                  <a:cubicBezTo>
                    <a:pt x="86" y="0"/>
                    <a:pt x="45" y="33"/>
                    <a:pt x="17" y="91"/>
                  </a:cubicBezTo>
                  <a:cubicBezTo>
                    <a:pt x="1" y="161"/>
                    <a:pt x="34" y="227"/>
                    <a:pt x="83" y="264"/>
                  </a:cubicBezTo>
                  <a:lnTo>
                    <a:pt x="137" y="264"/>
                  </a:lnTo>
                  <a:cubicBezTo>
                    <a:pt x="170" y="264"/>
                    <a:pt x="223" y="227"/>
                    <a:pt x="223" y="178"/>
                  </a:cubicBezTo>
                  <a:cubicBezTo>
                    <a:pt x="240" y="124"/>
                    <a:pt x="240" y="91"/>
                    <a:pt x="207" y="41"/>
                  </a:cubicBezTo>
                  <a:cubicBezTo>
                    <a:pt x="207" y="41"/>
                    <a:pt x="186" y="21"/>
                    <a:pt x="170" y="4"/>
                  </a:cubicBezTo>
                  <a:cubicBezTo>
                    <a:pt x="159" y="2"/>
                    <a:pt x="148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3" name="Google Shape;20033;p53"/>
            <p:cNvSpPr/>
            <p:nvPr/>
          </p:nvSpPr>
          <p:spPr>
            <a:xfrm>
              <a:off x="4160975" y="23849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87"/>
                    <a:pt x="17" y="158"/>
                  </a:cubicBezTo>
                  <a:cubicBezTo>
                    <a:pt x="17" y="191"/>
                    <a:pt x="33" y="223"/>
                    <a:pt x="50" y="244"/>
                  </a:cubicBezTo>
                  <a:cubicBezTo>
                    <a:pt x="87" y="261"/>
                    <a:pt x="103" y="261"/>
                    <a:pt x="136" y="261"/>
                  </a:cubicBezTo>
                  <a:cubicBezTo>
                    <a:pt x="169" y="261"/>
                    <a:pt x="190" y="244"/>
                    <a:pt x="206" y="207"/>
                  </a:cubicBezTo>
                  <a:cubicBezTo>
                    <a:pt x="223" y="191"/>
                    <a:pt x="239" y="158"/>
                    <a:pt x="223" y="120"/>
                  </a:cubicBezTo>
                  <a:cubicBezTo>
                    <a:pt x="223" y="87"/>
                    <a:pt x="206" y="54"/>
                    <a:pt x="190" y="38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4" name="Google Shape;20034;p53"/>
            <p:cNvSpPr/>
            <p:nvPr/>
          </p:nvSpPr>
          <p:spPr>
            <a:xfrm>
              <a:off x="4160050" y="2337250"/>
              <a:ext cx="6500" cy="6625"/>
            </a:xfrm>
            <a:custGeom>
              <a:avLst/>
              <a:gdLst/>
              <a:ahLst/>
              <a:cxnLst/>
              <a:rect l="l" t="t" r="r" b="b"/>
              <a:pathLst>
                <a:path w="260" h="265" extrusionOk="0">
                  <a:moveTo>
                    <a:pt x="139" y="1"/>
                  </a:moveTo>
                  <a:cubicBezTo>
                    <a:pt x="87" y="1"/>
                    <a:pt x="48" y="34"/>
                    <a:pt x="21" y="92"/>
                  </a:cubicBezTo>
                  <a:cubicBezTo>
                    <a:pt x="0" y="158"/>
                    <a:pt x="37" y="228"/>
                    <a:pt x="87" y="261"/>
                  </a:cubicBezTo>
                  <a:cubicBezTo>
                    <a:pt x="96" y="264"/>
                    <a:pt x="105" y="265"/>
                    <a:pt x="115" y="265"/>
                  </a:cubicBezTo>
                  <a:cubicBezTo>
                    <a:pt x="162" y="265"/>
                    <a:pt x="210" y="232"/>
                    <a:pt x="227" y="174"/>
                  </a:cubicBezTo>
                  <a:cubicBezTo>
                    <a:pt x="260" y="108"/>
                    <a:pt x="227" y="38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5" name="Google Shape;20035;p53"/>
            <p:cNvSpPr/>
            <p:nvPr/>
          </p:nvSpPr>
          <p:spPr>
            <a:xfrm>
              <a:off x="4167350" y="236827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41" y="1"/>
                  </a:moveTo>
                  <a:cubicBezTo>
                    <a:pt x="104" y="1"/>
                    <a:pt x="71" y="17"/>
                    <a:pt x="55" y="34"/>
                  </a:cubicBezTo>
                  <a:cubicBezTo>
                    <a:pt x="1" y="67"/>
                    <a:pt x="1" y="153"/>
                    <a:pt x="38" y="224"/>
                  </a:cubicBezTo>
                  <a:cubicBezTo>
                    <a:pt x="55" y="240"/>
                    <a:pt x="88" y="257"/>
                    <a:pt x="104" y="257"/>
                  </a:cubicBezTo>
                  <a:cubicBezTo>
                    <a:pt x="115" y="261"/>
                    <a:pt x="125" y="263"/>
                    <a:pt x="135" y="263"/>
                  </a:cubicBezTo>
                  <a:cubicBezTo>
                    <a:pt x="159" y="263"/>
                    <a:pt x="179" y="252"/>
                    <a:pt x="191" y="240"/>
                  </a:cubicBezTo>
                  <a:cubicBezTo>
                    <a:pt x="244" y="191"/>
                    <a:pt x="244" y="104"/>
                    <a:pt x="207" y="50"/>
                  </a:cubicBezTo>
                  <a:cubicBezTo>
                    <a:pt x="191" y="34"/>
                    <a:pt x="174" y="17"/>
                    <a:pt x="158" y="17"/>
                  </a:cubicBez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6" name="Google Shape;20036;p53"/>
            <p:cNvSpPr/>
            <p:nvPr/>
          </p:nvSpPr>
          <p:spPr>
            <a:xfrm>
              <a:off x="4149325" y="22925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1" y="1"/>
                  </a:moveTo>
                  <a:cubicBezTo>
                    <a:pt x="84" y="1"/>
                    <a:pt x="34" y="36"/>
                    <a:pt x="17" y="91"/>
                  </a:cubicBezTo>
                  <a:cubicBezTo>
                    <a:pt x="0" y="108"/>
                    <a:pt x="0" y="128"/>
                    <a:pt x="0" y="145"/>
                  </a:cubicBezTo>
                  <a:cubicBezTo>
                    <a:pt x="0" y="194"/>
                    <a:pt x="38" y="231"/>
                    <a:pt x="71" y="248"/>
                  </a:cubicBezTo>
                  <a:cubicBezTo>
                    <a:pt x="89" y="261"/>
                    <a:pt x="107" y="266"/>
                    <a:pt x="122" y="266"/>
                  </a:cubicBezTo>
                  <a:cubicBezTo>
                    <a:pt x="148" y="266"/>
                    <a:pt x="170" y="252"/>
                    <a:pt x="190" y="231"/>
                  </a:cubicBezTo>
                  <a:cubicBezTo>
                    <a:pt x="207" y="211"/>
                    <a:pt x="207" y="194"/>
                    <a:pt x="223" y="178"/>
                  </a:cubicBezTo>
                  <a:cubicBezTo>
                    <a:pt x="244" y="108"/>
                    <a:pt x="207" y="42"/>
                    <a:pt x="157" y="5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7" name="Google Shape;20037;p53"/>
            <p:cNvSpPr/>
            <p:nvPr/>
          </p:nvSpPr>
          <p:spPr>
            <a:xfrm>
              <a:off x="4156650" y="23076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6" y="1"/>
                  </a:moveTo>
                  <a:cubicBezTo>
                    <a:pt x="103" y="1"/>
                    <a:pt x="87" y="1"/>
                    <a:pt x="54" y="38"/>
                  </a:cubicBezTo>
                  <a:cubicBezTo>
                    <a:pt x="17" y="71"/>
                    <a:pt x="0" y="157"/>
                    <a:pt x="33" y="207"/>
                  </a:cubicBezTo>
                  <a:cubicBezTo>
                    <a:pt x="54" y="244"/>
                    <a:pt x="87" y="260"/>
                    <a:pt x="120" y="260"/>
                  </a:cubicBezTo>
                  <a:cubicBezTo>
                    <a:pt x="136" y="260"/>
                    <a:pt x="173" y="260"/>
                    <a:pt x="190" y="244"/>
                  </a:cubicBezTo>
                  <a:cubicBezTo>
                    <a:pt x="223" y="207"/>
                    <a:pt x="239" y="174"/>
                    <a:pt x="239" y="141"/>
                  </a:cubicBezTo>
                  <a:cubicBezTo>
                    <a:pt x="239" y="104"/>
                    <a:pt x="239" y="71"/>
                    <a:pt x="206" y="54"/>
                  </a:cubicBezTo>
                  <a:cubicBezTo>
                    <a:pt x="206" y="38"/>
                    <a:pt x="190" y="17"/>
                    <a:pt x="173" y="17"/>
                  </a:cubicBezTo>
                  <a:cubicBezTo>
                    <a:pt x="157" y="1"/>
                    <a:pt x="157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8" name="Google Shape;20038;p53"/>
            <p:cNvSpPr/>
            <p:nvPr/>
          </p:nvSpPr>
          <p:spPr>
            <a:xfrm>
              <a:off x="4154900" y="22291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33"/>
                  </a:cubicBezTo>
                  <a:cubicBezTo>
                    <a:pt x="0" y="66"/>
                    <a:pt x="0" y="153"/>
                    <a:pt x="37" y="206"/>
                  </a:cubicBezTo>
                  <a:cubicBezTo>
                    <a:pt x="56" y="245"/>
                    <a:pt x="89" y="261"/>
                    <a:pt x="122" y="261"/>
                  </a:cubicBezTo>
                  <a:cubicBezTo>
                    <a:pt x="145" y="261"/>
                    <a:pt x="169" y="253"/>
                    <a:pt x="190" y="239"/>
                  </a:cubicBezTo>
                  <a:cubicBezTo>
                    <a:pt x="243" y="190"/>
                    <a:pt x="243" y="103"/>
                    <a:pt x="206" y="50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9" name="Google Shape;20039;p53"/>
            <p:cNvSpPr/>
            <p:nvPr/>
          </p:nvSpPr>
          <p:spPr>
            <a:xfrm>
              <a:off x="4145500" y="2387800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19" y="1"/>
                  </a:moveTo>
                  <a:cubicBezTo>
                    <a:pt x="103" y="1"/>
                    <a:pt x="82" y="13"/>
                    <a:pt x="67" y="28"/>
                  </a:cubicBezTo>
                  <a:cubicBezTo>
                    <a:pt x="17" y="78"/>
                    <a:pt x="1" y="164"/>
                    <a:pt x="50" y="214"/>
                  </a:cubicBezTo>
                  <a:cubicBezTo>
                    <a:pt x="67" y="234"/>
                    <a:pt x="87" y="251"/>
                    <a:pt x="120" y="267"/>
                  </a:cubicBezTo>
                  <a:cubicBezTo>
                    <a:pt x="153" y="267"/>
                    <a:pt x="170" y="251"/>
                    <a:pt x="207" y="234"/>
                  </a:cubicBezTo>
                  <a:cubicBezTo>
                    <a:pt x="224" y="214"/>
                    <a:pt x="240" y="181"/>
                    <a:pt x="240" y="148"/>
                  </a:cubicBezTo>
                  <a:cubicBezTo>
                    <a:pt x="240" y="110"/>
                    <a:pt x="240" y="78"/>
                    <a:pt x="224" y="45"/>
                  </a:cubicBezTo>
                  <a:cubicBezTo>
                    <a:pt x="207" y="28"/>
                    <a:pt x="191" y="28"/>
                    <a:pt x="170" y="7"/>
                  </a:cubicBezTo>
                  <a:lnTo>
                    <a:pt x="137" y="7"/>
                  </a:lnTo>
                  <a:cubicBezTo>
                    <a:pt x="132" y="3"/>
                    <a:pt x="12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0" name="Google Shape;20040;p53"/>
            <p:cNvSpPr/>
            <p:nvPr/>
          </p:nvSpPr>
          <p:spPr>
            <a:xfrm>
              <a:off x="4149325" y="2448675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13" y="0"/>
                  </a:moveTo>
                  <a:cubicBezTo>
                    <a:pt x="72" y="0"/>
                    <a:pt x="32" y="32"/>
                    <a:pt x="17" y="83"/>
                  </a:cubicBezTo>
                  <a:cubicBezTo>
                    <a:pt x="0" y="149"/>
                    <a:pt x="17" y="219"/>
                    <a:pt x="87" y="252"/>
                  </a:cubicBezTo>
                  <a:cubicBezTo>
                    <a:pt x="97" y="256"/>
                    <a:pt x="108" y="258"/>
                    <a:pt x="119" y="258"/>
                  </a:cubicBezTo>
                  <a:cubicBezTo>
                    <a:pt x="164" y="258"/>
                    <a:pt x="210" y="226"/>
                    <a:pt x="223" y="186"/>
                  </a:cubicBezTo>
                  <a:cubicBezTo>
                    <a:pt x="244" y="116"/>
                    <a:pt x="223" y="30"/>
                    <a:pt x="157" y="13"/>
                  </a:cubicBezTo>
                  <a:cubicBezTo>
                    <a:pt x="143" y="4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1" name="Google Shape;20041;p53"/>
            <p:cNvSpPr/>
            <p:nvPr/>
          </p:nvSpPr>
          <p:spPr>
            <a:xfrm>
              <a:off x="4147675" y="23427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20" y="0"/>
                  </a:moveTo>
                  <a:cubicBezTo>
                    <a:pt x="115" y="0"/>
                    <a:pt x="109" y="2"/>
                    <a:pt x="104" y="8"/>
                  </a:cubicBezTo>
                  <a:cubicBezTo>
                    <a:pt x="33" y="8"/>
                    <a:pt x="0" y="78"/>
                    <a:pt x="0" y="144"/>
                  </a:cubicBezTo>
                  <a:cubicBezTo>
                    <a:pt x="0" y="181"/>
                    <a:pt x="17" y="214"/>
                    <a:pt x="50" y="230"/>
                  </a:cubicBezTo>
                  <a:cubicBezTo>
                    <a:pt x="66" y="247"/>
                    <a:pt x="104" y="263"/>
                    <a:pt x="137" y="263"/>
                  </a:cubicBezTo>
                  <a:cubicBezTo>
                    <a:pt x="186" y="247"/>
                    <a:pt x="223" y="181"/>
                    <a:pt x="223" y="111"/>
                  </a:cubicBezTo>
                  <a:cubicBezTo>
                    <a:pt x="223" y="78"/>
                    <a:pt x="207" y="41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2" name="Google Shape;20042;p53"/>
            <p:cNvSpPr/>
            <p:nvPr/>
          </p:nvSpPr>
          <p:spPr>
            <a:xfrm>
              <a:off x="4154075" y="2357175"/>
              <a:ext cx="5575" cy="6475"/>
            </a:xfrm>
            <a:custGeom>
              <a:avLst/>
              <a:gdLst/>
              <a:ahLst/>
              <a:cxnLst/>
              <a:rect l="l" t="t" r="r" b="b"/>
              <a:pathLst>
                <a:path w="223" h="259" extrusionOk="0">
                  <a:moveTo>
                    <a:pt x="128" y="1"/>
                  </a:moveTo>
                  <a:cubicBezTo>
                    <a:pt x="120" y="1"/>
                    <a:pt x="111" y="6"/>
                    <a:pt x="103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14" y="213"/>
                    <a:pt x="57" y="258"/>
                    <a:pt x="111" y="258"/>
                  </a:cubicBezTo>
                  <a:cubicBezTo>
                    <a:pt x="119" y="258"/>
                    <a:pt x="128" y="257"/>
                    <a:pt x="136" y="255"/>
                  </a:cubicBezTo>
                  <a:cubicBezTo>
                    <a:pt x="157" y="255"/>
                    <a:pt x="190" y="239"/>
                    <a:pt x="206" y="202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3"/>
                  </a:cubicBezTo>
                  <a:cubicBezTo>
                    <a:pt x="173" y="16"/>
                    <a:pt x="157" y="16"/>
                    <a:pt x="157" y="16"/>
                  </a:cubicBezTo>
                  <a:cubicBezTo>
                    <a:pt x="146" y="6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3" name="Google Shape;20043;p53"/>
            <p:cNvSpPr/>
            <p:nvPr/>
          </p:nvSpPr>
          <p:spPr>
            <a:xfrm>
              <a:off x="4152300" y="2372500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55" y="22"/>
                    <a:pt x="1" y="88"/>
                    <a:pt x="22" y="158"/>
                  </a:cubicBezTo>
                  <a:cubicBezTo>
                    <a:pt x="22" y="191"/>
                    <a:pt x="38" y="228"/>
                    <a:pt x="55" y="244"/>
                  </a:cubicBezTo>
                  <a:cubicBezTo>
                    <a:pt x="78" y="256"/>
                    <a:pt x="93" y="268"/>
                    <a:pt x="113" y="268"/>
                  </a:cubicBezTo>
                  <a:cubicBezTo>
                    <a:pt x="121" y="268"/>
                    <a:pt x="130" y="266"/>
                    <a:pt x="141" y="261"/>
                  </a:cubicBezTo>
                  <a:cubicBezTo>
                    <a:pt x="174" y="261"/>
                    <a:pt x="191" y="244"/>
                    <a:pt x="207" y="207"/>
                  </a:cubicBezTo>
                  <a:cubicBezTo>
                    <a:pt x="228" y="191"/>
                    <a:pt x="244" y="158"/>
                    <a:pt x="228" y="125"/>
                  </a:cubicBezTo>
                  <a:cubicBezTo>
                    <a:pt x="228" y="88"/>
                    <a:pt x="207" y="55"/>
                    <a:pt x="191" y="38"/>
                  </a:cubicBezTo>
                  <a:cubicBezTo>
                    <a:pt x="174" y="22"/>
                    <a:pt x="174" y="22"/>
                    <a:pt x="158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4" name="Google Shape;20044;p53"/>
            <p:cNvSpPr/>
            <p:nvPr/>
          </p:nvSpPr>
          <p:spPr>
            <a:xfrm>
              <a:off x="4148500" y="24180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6" y="0"/>
                  </a:moveTo>
                  <a:cubicBezTo>
                    <a:pt x="104" y="0"/>
                    <a:pt x="87" y="0"/>
                    <a:pt x="50" y="33"/>
                  </a:cubicBezTo>
                  <a:cubicBezTo>
                    <a:pt x="17" y="70"/>
                    <a:pt x="0" y="157"/>
                    <a:pt x="33" y="206"/>
                  </a:cubicBezTo>
                  <a:cubicBezTo>
                    <a:pt x="71" y="239"/>
                    <a:pt x="87" y="260"/>
                    <a:pt x="120" y="260"/>
                  </a:cubicBezTo>
                  <a:cubicBezTo>
                    <a:pt x="136" y="260"/>
                    <a:pt x="174" y="260"/>
                    <a:pt x="190" y="223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5" name="Google Shape;20045;p53"/>
            <p:cNvSpPr/>
            <p:nvPr/>
          </p:nvSpPr>
          <p:spPr>
            <a:xfrm>
              <a:off x="4209925" y="24374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33"/>
                  </a:cubicBezTo>
                  <a:cubicBezTo>
                    <a:pt x="17" y="66"/>
                    <a:pt x="1" y="103"/>
                    <a:pt x="1" y="153"/>
                  </a:cubicBezTo>
                  <a:cubicBezTo>
                    <a:pt x="17" y="186"/>
                    <a:pt x="17" y="223"/>
                    <a:pt x="50" y="240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66"/>
                    <a:pt x="190" y="33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6" name="Google Shape;20046;p53"/>
            <p:cNvSpPr/>
            <p:nvPr/>
          </p:nvSpPr>
          <p:spPr>
            <a:xfrm>
              <a:off x="4114600" y="24420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49" y="1"/>
                    <a:pt x="0" y="71"/>
                    <a:pt x="17" y="141"/>
                  </a:cubicBezTo>
                  <a:cubicBezTo>
                    <a:pt x="17" y="174"/>
                    <a:pt x="33" y="207"/>
                    <a:pt x="66" y="228"/>
                  </a:cubicBezTo>
                  <a:cubicBezTo>
                    <a:pt x="87" y="261"/>
                    <a:pt x="120" y="261"/>
                    <a:pt x="136" y="261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23" y="71"/>
                    <a:pt x="223" y="38"/>
                    <a:pt x="190" y="22"/>
                  </a:cubicBezTo>
                  <a:lnTo>
                    <a:pt x="1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7" name="Google Shape;20047;p53"/>
            <p:cNvSpPr/>
            <p:nvPr/>
          </p:nvSpPr>
          <p:spPr>
            <a:xfrm>
              <a:off x="3876600" y="2266875"/>
              <a:ext cx="5675" cy="6675"/>
            </a:xfrm>
            <a:custGeom>
              <a:avLst/>
              <a:gdLst/>
              <a:ahLst/>
              <a:cxnLst/>
              <a:rect l="l" t="t" r="r" b="b"/>
              <a:pathLst>
                <a:path w="227" h="267" extrusionOk="0">
                  <a:moveTo>
                    <a:pt x="103" y="0"/>
                  </a:moveTo>
                  <a:cubicBezTo>
                    <a:pt x="70" y="21"/>
                    <a:pt x="37" y="37"/>
                    <a:pt x="21" y="54"/>
                  </a:cubicBezTo>
                  <a:cubicBezTo>
                    <a:pt x="0" y="87"/>
                    <a:pt x="0" y="124"/>
                    <a:pt x="0" y="157"/>
                  </a:cubicBezTo>
                  <a:cubicBezTo>
                    <a:pt x="0" y="190"/>
                    <a:pt x="21" y="227"/>
                    <a:pt x="54" y="243"/>
                  </a:cubicBezTo>
                  <a:cubicBezTo>
                    <a:pt x="65" y="255"/>
                    <a:pt x="85" y="267"/>
                    <a:pt x="109" y="267"/>
                  </a:cubicBezTo>
                  <a:cubicBezTo>
                    <a:pt x="119" y="267"/>
                    <a:pt x="130" y="265"/>
                    <a:pt x="140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87"/>
                    <a:pt x="206" y="54"/>
                    <a:pt x="173" y="37"/>
                  </a:cubicBezTo>
                  <a:cubicBezTo>
                    <a:pt x="173" y="21"/>
                    <a:pt x="157" y="21"/>
                    <a:pt x="157" y="21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8" name="Google Shape;20048;p53"/>
            <p:cNvSpPr/>
            <p:nvPr/>
          </p:nvSpPr>
          <p:spPr>
            <a:xfrm>
              <a:off x="3803625" y="223387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70" y="1"/>
                    <a:pt x="33" y="17"/>
                    <a:pt x="17" y="50"/>
                  </a:cubicBezTo>
                  <a:cubicBezTo>
                    <a:pt x="0" y="67"/>
                    <a:pt x="0" y="104"/>
                    <a:pt x="0" y="137"/>
                  </a:cubicBezTo>
                  <a:cubicBezTo>
                    <a:pt x="0" y="170"/>
                    <a:pt x="17" y="207"/>
                    <a:pt x="54" y="223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0"/>
                    <a:pt x="223" y="104"/>
                  </a:cubicBezTo>
                  <a:cubicBezTo>
                    <a:pt x="206" y="67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9" name="Google Shape;20049;p53"/>
            <p:cNvSpPr/>
            <p:nvPr/>
          </p:nvSpPr>
          <p:spPr>
            <a:xfrm>
              <a:off x="3915750" y="2196875"/>
              <a:ext cx="6025" cy="6700"/>
            </a:xfrm>
            <a:custGeom>
              <a:avLst/>
              <a:gdLst/>
              <a:ahLst/>
              <a:cxnLst/>
              <a:rect l="l" t="t" r="r" b="b"/>
              <a:pathLst>
                <a:path w="241" h="268" extrusionOk="0">
                  <a:moveTo>
                    <a:pt x="104" y="1"/>
                  </a:moveTo>
                  <a:cubicBezTo>
                    <a:pt x="67" y="17"/>
                    <a:pt x="50" y="38"/>
                    <a:pt x="34" y="54"/>
                  </a:cubicBezTo>
                  <a:cubicBezTo>
                    <a:pt x="17" y="87"/>
                    <a:pt x="1" y="120"/>
                    <a:pt x="17" y="157"/>
                  </a:cubicBezTo>
                  <a:cubicBezTo>
                    <a:pt x="17" y="190"/>
                    <a:pt x="34" y="223"/>
                    <a:pt x="50" y="244"/>
                  </a:cubicBezTo>
                  <a:cubicBezTo>
                    <a:pt x="74" y="255"/>
                    <a:pt x="91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4" y="120"/>
                  </a:cubicBezTo>
                  <a:cubicBezTo>
                    <a:pt x="224" y="87"/>
                    <a:pt x="207" y="54"/>
                    <a:pt x="186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0" name="Google Shape;20050;p53"/>
            <p:cNvSpPr/>
            <p:nvPr/>
          </p:nvSpPr>
          <p:spPr>
            <a:xfrm>
              <a:off x="3842675" y="2317975"/>
              <a:ext cx="6125" cy="6700"/>
            </a:xfrm>
            <a:custGeom>
              <a:avLst/>
              <a:gdLst/>
              <a:ahLst/>
              <a:cxnLst/>
              <a:rect l="l" t="t" r="r" b="b"/>
              <a:pathLst>
                <a:path w="245" h="268" extrusionOk="0">
                  <a:moveTo>
                    <a:pt x="104" y="1"/>
                  </a:moveTo>
                  <a:cubicBezTo>
                    <a:pt x="38" y="17"/>
                    <a:pt x="1" y="88"/>
                    <a:pt x="17" y="158"/>
                  </a:cubicBezTo>
                  <a:cubicBezTo>
                    <a:pt x="17" y="191"/>
                    <a:pt x="38" y="224"/>
                    <a:pt x="54" y="244"/>
                  </a:cubicBezTo>
                  <a:cubicBezTo>
                    <a:pt x="66" y="256"/>
                    <a:pt x="86" y="268"/>
                    <a:pt x="110" y="268"/>
                  </a:cubicBezTo>
                  <a:cubicBezTo>
                    <a:pt x="120" y="268"/>
                    <a:pt x="130" y="266"/>
                    <a:pt x="141" y="261"/>
                  </a:cubicBezTo>
                  <a:cubicBezTo>
                    <a:pt x="190" y="261"/>
                    <a:pt x="244" y="191"/>
                    <a:pt x="223" y="121"/>
                  </a:cubicBezTo>
                  <a:cubicBezTo>
                    <a:pt x="223" y="88"/>
                    <a:pt x="207" y="55"/>
                    <a:pt x="190" y="38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1" name="Google Shape;20051;p53"/>
            <p:cNvSpPr/>
            <p:nvPr/>
          </p:nvSpPr>
          <p:spPr>
            <a:xfrm>
              <a:off x="4055325" y="2234400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28" y="0"/>
                  </a:moveTo>
                  <a:cubicBezTo>
                    <a:pt x="120" y="0"/>
                    <a:pt x="112" y="4"/>
                    <a:pt x="103" y="13"/>
                  </a:cubicBezTo>
                  <a:cubicBezTo>
                    <a:pt x="66" y="13"/>
                    <a:pt x="50" y="29"/>
                    <a:pt x="33" y="62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0" y="235"/>
                  </a:cubicBezTo>
                  <a:cubicBezTo>
                    <a:pt x="87" y="252"/>
                    <a:pt x="103" y="268"/>
                    <a:pt x="136" y="268"/>
                  </a:cubicBezTo>
                  <a:cubicBezTo>
                    <a:pt x="206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69" y="29"/>
                    <a:pt x="169" y="13"/>
                    <a:pt x="153" y="13"/>
                  </a:cubicBezTo>
                  <a:cubicBezTo>
                    <a:pt x="145" y="4"/>
                    <a:pt x="136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2" name="Google Shape;20052;p53"/>
            <p:cNvSpPr/>
            <p:nvPr/>
          </p:nvSpPr>
          <p:spPr>
            <a:xfrm>
              <a:off x="3982250" y="22012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70" y="1"/>
                    <a:pt x="54" y="17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07"/>
                    <a:pt x="54" y="240"/>
                  </a:cubicBezTo>
                  <a:cubicBezTo>
                    <a:pt x="70" y="256"/>
                    <a:pt x="103" y="256"/>
                    <a:pt x="140" y="256"/>
                  </a:cubicBezTo>
                  <a:cubicBezTo>
                    <a:pt x="190" y="240"/>
                    <a:pt x="243" y="174"/>
                    <a:pt x="227" y="104"/>
                  </a:cubicBezTo>
                  <a:cubicBezTo>
                    <a:pt x="227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3" name="Google Shape;20053;p53"/>
            <p:cNvSpPr/>
            <p:nvPr/>
          </p:nvSpPr>
          <p:spPr>
            <a:xfrm>
              <a:off x="4142525" y="24348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66"/>
                    <a:pt x="0" y="136"/>
                  </a:cubicBezTo>
                  <a:cubicBezTo>
                    <a:pt x="0" y="169"/>
                    <a:pt x="17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39"/>
                    <a:pt x="223" y="169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4" name="Google Shape;20054;p53"/>
            <p:cNvSpPr/>
            <p:nvPr/>
          </p:nvSpPr>
          <p:spPr>
            <a:xfrm>
              <a:off x="4190975" y="2379000"/>
              <a:ext cx="5675" cy="6425"/>
            </a:xfrm>
            <a:custGeom>
              <a:avLst/>
              <a:gdLst/>
              <a:ahLst/>
              <a:cxnLst/>
              <a:rect l="l" t="t" r="r" b="b"/>
              <a:pathLst>
                <a:path w="227" h="257" extrusionOk="0">
                  <a:moveTo>
                    <a:pt x="87" y="1"/>
                  </a:moveTo>
                  <a:cubicBezTo>
                    <a:pt x="70" y="1"/>
                    <a:pt x="37" y="17"/>
                    <a:pt x="21" y="50"/>
                  </a:cubicBezTo>
                  <a:cubicBezTo>
                    <a:pt x="0" y="71"/>
                    <a:pt x="0" y="104"/>
                    <a:pt x="0" y="137"/>
                  </a:cubicBezTo>
                  <a:cubicBezTo>
                    <a:pt x="0" y="174"/>
                    <a:pt x="21" y="207"/>
                    <a:pt x="54" y="223"/>
                  </a:cubicBezTo>
                  <a:cubicBezTo>
                    <a:pt x="70" y="256"/>
                    <a:pt x="103" y="256"/>
                    <a:pt x="124" y="256"/>
                  </a:cubicBezTo>
                  <a:cubicBezTo>
                    <a:pt x="190" y="240"/>
                    <a:pt x="227" y="174"/>
                    <a:pt x="227" y="104"/>
                  </a:cubicBezTo>
                  <a:cubicBezTo>
                    <a:pt x="206" y="71"/>
                    <a:pt x="206" y="34"/>
                    <a:pt x="173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5" name="Google Shape;20055;p53"/>
            <p:cNvSpPr/>
            <p:nvPr/>
          </p:nvSpPr>
          <p:spPr>
            <a:xfrm>
              <a:off x="4200850" y="2469900"/>
              <a:ext cx="3550" cy="3125"/>
            </a:xfrm>
            <a:custGeom>
              <a:avLst/>
              <a:gdLst/>
              <a:ahLst/>
              <a:cxnLst/>
              <a:rect l="l" t="t" r="r" b="b"/>
              <a:pathLst>
                <a:path w="142" h="125" extrusionOk="0">
                  <a:moveTo>
                    <a:pt x="112" y="1"/>
                  </a:moveTo>
                  <a:cubicBezTo>
                    <a:pt x="64" y="1"/>
                    <a:pt x="14" y="31"/>
                    <a:pt x="1" y="75"/>
                  </a:cubicBezTo>
                  <a:lnTo>
                    <a:pt x="1" y="125"/>
                  </a:lnTo>
                  <a:cubicBezTo>
                    <a:pt x="54" y="92"/>
                    <a:pt x="87" y="59"/>
                    <a:pt x="141" y="5"/>
                  </a:cubicBezTo>
                  <a:cubicBezTo>
                    <a:pt x="132" y="2"/>
                    <a:pt x="122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6" name="Google Shape;20056;p53"/>
            <p:cNvSpPr/>
            <p:nvPr/>
          </p:nvSpPr>
          <p:spPr>
            <a:xfrm>
              <a:off x="4145925" y="22652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3" y="0"/>
                  </a:moveTo>
                  <a:cubicBezTo>
                    <a:pt x="50" y="17"/>
                    <a:pt x="0" y="66"/>
                    <a:pt x="17" y="153"/>
                  </a:cubicBezTo>
                  <a:cubicBezTo>
                    <a:pt x="17" y="190"/>
                    <a:pt x="33" y="206"/>
                    <a:pt x="70" y="239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174" y="256"/>
                    <a:pt x="207" y="239"/>
                    <a:pt x="223" y="206"/>
                  </a:cubicBezTo>
                  <a:cubicBezTo>
                    <a:pt x="239" y="169"/>
                    <a:pt x="239" y="136"/>
                    <a:pt x="239" y="103"/>
                  </a:cubicBezTo>
                  <a:cubicBezTo>
                    <a:pt x="223" y="66"/>
                    <a:pt x="223" y="50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7" name="Google Shape;20057;p53"/>
            <p:cNvSpPr/>
            <p:nvPr/>
          </p:nvSpPr>
          <p:spPr>
            <a:xfrm>
              <a:off x="4172925" y="24765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4" y="1"/>
                  </a:moveTo>
                  <a:cubicBezTo>
                    <a:pt x="54" y="17"/>
                    <a:pt x="1" y="88"/>
                    <a:pt x="21" y="154"/>
                  </a:cubicBezTo>
                  <a:cubicBezTo>
                    <a:pt x="21" y="191"/>
                    <a:pt x="38" y="224"/>
                    <a:pt x="71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174" y="257"/>
                    <a:pt x="190" y="240"/>
                    <a:pt x="207" y="207"/>
                  </a:cubicBezTo>
                  <a:cubicBezTo>
                    <a:pt x="227" y="170"/>
                    <a:pt x="244" y="137"/>
                    <a:pt x="244" y="104"/>
                  </a:cubicBezTo>
                  <a:cubicBezTo>
                    <a:pt x="227" y="67"/>
                    <a:pt x="207" y="50"/>
                    <a:pt x="190" y="34"/>
                  </a:cubicBezTo>
                  <a:cubicBezTo>
                    <a:pt x="190" y="17"/>
                    <a:pt x="174" y="17"/>
                    <a:pt x="174" y="17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8" name="Google Shape;20058;p53"/>
            <p:cNvSpPr/>
            <p:nvPr/>
          </p:nvSpPr>
          <p:spPr>
            <a:xfrm>
              <a:off x="4169525" y="24472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4" y="21"/>
                    <a:pt x="1" y="70"/>
                    <a:pt x="17" y="157"/>
                  </a:cubicBezTo>
                  <a:cubicBezTo>
                    <a:pt x="17" y="190"/>
                    <a:pt x="33" y="206"/>
                    <a:pt x="54" y="227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3"/>
                    <a:pt x="240" y="173"/>
                    <a:pt x="240" y="103"/>
                  </a:cubicBezTo>
                  <a:cubicBezTo>
                    <a:pt x="223" y="70"/>
                    <a:pt x="207" y="37"/>
                    <a:pt x="190" y="21"/>
                  </a:cubicBezTo>
                  <a:cubicBezTo>
                    <a:pt x="190" y="21"/>
                    <a:pt x="174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9" name="Google Shape;20059;p53"/>
            <p:cNvSpPr/>
            <p:nvPr/>
          </p:nvSpPr>
          <p:spPr>
            <a:xfrm>
              <a:off x="4167775" y="235217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23" y="1"/>
                  </a:moveTo>
                  <a:cubicBezTo>
                    <a:pt x="117" y="1"/>
                    <a:pt x="110" y="3"/>
                    <a:pt x="103" y="10"/>
                  </a:cubicBezTo>
                  <a:cubicBezTo>
                    <a:pt x="38" y="10"/>
                    <a:pt x="0" y="76"/>
                    <a:pt x="0" y="146"/>
                  </a:cubicBezTo>
                  <a:cubicBezTo>
                    <a:pt x="21" y="179"/>
                    <a:pt x="38" y="216"/>
                    <a:pt x="54" y="233"/>
                  </a:cubicBezTo>
                  <a:cubicBezTo>
                    <a:pt x="71" y="249"/>
                    <a:pt x="103" y="266"/>
                    <a:pt x="141" y="266"/>
                  </a:cubicBezTo>
                  <a:cubicBezTo>
                    <a:pt x="190" y="249"/>
                    <a:pt x="244" y="179"/>
                    <a:pt x="227" y="113"/>
                  </a:cubicBezTo>
                  <a:cubicBezTo>
                    <a:pt x="227" y="76"/>
                    <a:pt x="207" y="43"/>
                    <a:pt x="190" y="27"/>
                  </a:cubicBezTo>
                  <a:cubicBezTo>
                    <a:pt x="174" y="27"/>
                    <a:pt x="174" y="10"/>
                    <a:pt x="157" y="10"/>
                  </a:cubicBezTo>
                  <a:cubicBezTo>
                    <a:pt x="146" y="10"/>
                    <a:pt x="135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0" name="Google Shape;20060;p53"/>
            <p:cNvSpPr/>
            <p:nvPr/>
          </p:nvSpPr>
          <p:spPr>
            <a:xfrm>
              <a:off x="4179425" y="2412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73" y="246"/>
                    <a:pt x="190" y="230"/>
                  </a:cubicBezTo>
                  <a:cubicBezTo>
                    <a:pt x="223" y="213"/>
                    <a:pt x="239" y="180"/>
                    <a:pt x="239" y="143"/>
                  </a:cubicBezTo>
                  <a:cubicBezTo>
                    <a:pt x="239" y="110"/>
                    <a:pt x="239" y="77"/>
                    <a:pt x="206" y="40"/>
                  </a:cubicBezTo>
                  <a:cubicBezTo>
                    <a:pt x="206" y="24"/>
                    <a:pt x="190" y="24"/>
                    <a:pt x="173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1" name="Google Shape;20061;p53"/>
            <p:cNvSpPr/>
            <p:nvPr/>
          </p:nvSpPr>
          <p:spPr>
            <a:xfrm>
              <a:off x="4178075" y="23852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04" y="1"/>
                  </a:moveTo>
                  <a:cubicBezTo>
                    <a:pt x="86" y="1"/>
                    <a:pt x="66" y="13"/>
                    <a:pt x="54" y="28"/>
                  </a:cubicBezTo>
                  <a:cubicBezTo>
                    <a:pt x="21" y="44"/>
                    <a:pt x="21" y="77"/>
                    <a:pt x="1" y="110"/>
                  </a:cubicBezTo>
                  <a:cubicBezTo>
                    <a:pt x="1" y="148"/>
                    <a:pt x="21" y="181"/>
                    <a:pt x="38" y="213"/>
                  </a:cubicBezTo>
                  <a:cubicBezTo>
                    <a:pt x="57" y="245"/>
                    <a:pt x="89" y="264"/>
                    <a:pt x="123" y="264"/>
                  </a:cubicBezTo>
                  <a:cubicBezTo>
                    <a:pt x="146" y="264"/>
                    <a:pt x="170" y="254"/>
                    <a:pt x="190" y="234"/>
                  </a:cubicBezTo>
                  <a:cubicBezTo>
                    <a:pt x="244" y="181"/>
                    <a:pt x="244" y="110"/>
                    <a:pt x="207" y="44"/>
                  </a:cubicBezTo>
                  <a:cubicBezTo>
                    <a:pt x="190" y="28"/>
                    <a:pt x="174" y="28"/>
                    <a:pt x="157" y="7"/>
                  </a:cubicBezTo>
                  <a:lnTo>
                    <a:pt x="124" y="7"/>
                  </a:lnTo>
                  <a:cubicBezTo>
                    <a:pt x="119" y="3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2" name="Google Shape;20062;p53"/>
            <p:cNvSpPr/>
            <p:nvPr/>
          </p:nvSpPr>
          <p:spPr>
            <a:xfrm>
              <a:off x="4181175" y="2318925"/>
              <a:ext cx="6425" cy="6400"/>
            </a:xfrm>
            <a:custGeom>
              <a:avLst/>
              <a:gdLst/>
              <a:ahLst/>
              <a:cxnLst/>
              <a:rect l="l" t="t" r="r" b="b"/>
              <a:pathLst>
                <a:path w="257" h="256" extrusionOk="0">
                  <a:moveTo>
                    <a:pt x="136" y="0"/>
                  </a:moveTo>
                  <a:cubicBezTo>
                    <a:pt x="120" y="0"/>
                    <a:pt x="83" y="0"/>
                    <a:pt x="66" y="33"/>
                  </a:cubicBezTo>
                  <a:cubicBezTo>
                    <a:pt x="17" y="66"/>
                    <a:pt x="0" y="153"/>
                    <a:pt x="50" y="206"/>
                  </a:cubicBezTo>
                  <a:cubicBezTo>
                    <a:pt x="66" y="239"/>
                    <a:pt x="83" y="256"/>
                    <a:pt x="120" y="256"/>
                  </a:cubicBezTo>
                  <a:cubicBezTo>
                    <a:pt x="153" y="256"/>
                    <a:pt x="169" y="256"/>
                    <a:pt x="207" y="223"/>
                  </a:cubicBezTo>
                  <a:cubicBezTo>
                    <a:pt x="240" y="186"/>
                    <a:pt x="256" y="103"/>
                    <a:pt x="223" y="50"/>
                  </a:cubicBezTo>
                  <a:cubicBezTo>
                    <a:pt x="207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3" name="Google Shape;20063;p53"/>
            <p:cNvSpPr/>
            <p:nvPr/>
          </p:nvSpPr>
          <p:spPr>
            <a:xfrm>
              <a:off x="4180250" y="23653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3" y="0"/>
                  </a:moveTo>
                  <a:cubicBezTo>
                    <a:pt x="54" y="17"/>
                    <a:pt x="0" y="83"/>
                    <a:pt x="17" y="153"/>
                  </a:cubicBezTo>
                  <a:cubicBezTo>
                    <a:pt x="17" y="186"/>
                    <a:pt x="37" y="223"/>
                    <a:pt x="70" y="240"/>
                  </a:cubicBezTo>
                  <a:cubicBezTo>
                    <a:pt x="82" y="251"/>
                    <a:pt x="102" y="263"/>
                    <a:pt x="120" y="263"/>
                  </a:cubicBezTo>
                  <a:cubicBezTo>
                    <a:pt x="127" y="263"/>
                    <a:pt x="134" y="261"/>
                    <a:pt x="140" y="256"/>
                  </a:cubicBezTo>
                  <a:cubicBezTo>
                    <a:pt x="206" y="256"/>
                    <a:pt x="244" y="186"/>
                    <a:pt x="244" y="120"/>
                  </a:cubicBezTo>
                  <a:cubicBezTo>
                    <a:pt x="223" y="83"/>
                    <a:pt x="223" y="50"/>
                    <a:pt x="190" y="33"/>
                  </a:cubicBezTo>
                  <a:cubicBezTo>
                    <a:pt x="190" y="17"/>
                    <a:pt x="173" y="17"/>
                    <a:pt x="173" y="17"/>
                  </a:cubicBezTo>
                  <a:cubicBezTo>
                    <a:pt x="157" y="0"/>
                    <a:pt x="14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4" name="Google Shape;20064;p53"/>
            <p:cNvSpPr/>
            <p:nvPr/>
          </p:nvSpPr>
          <p:spPr>
            <a:xfrm>
              <a:off x="4172525" y="2261300"/>
              <a:ext cx="3000" cy="6100"/>
            </a:xfrm>
            <a:custGeom>
              <a:avLst/>
              <a:gdLst/>
              <a:ahLst/>
              <a:cxnLst/>
              <a:rect l="l" t="t" r="r" b="b"/>
              <a:pathLst>
                <a:path w="120" h="244" extrusionOk="0">
                  <a:moveTo>
                    <a:pt x="37" y="0"/>
                  </a:moveTo>
                  <a:cubicBezTo>
                    <a:pt x="17" y="37"/>
                    <a:pt x="0" y="54"/>
                    <a:pt x="0" y="87"/>
                  </a:cubicBezTo>
                  <a:cubicBezTo>
                    <a:pt x="0" y="120"/>
                    <a:pt x="0" y="157"/>
                    <a:pt x="17" y="190"/>
                  </a:cubicBezTo>
                  <a:cubicBezTo>
                    <a:pt x="37" y="207"/>
                    <a:pt x="70" y="223"/>
                    <a:pt x="103" y="244"/>
                  </a:cubicBezTo>
                  <a:lnTo>
                    <a:pt x="120" y="244"/>
                  </a:lnTo>
                  <a:cubicBezTo>
                    <a:pt x="87" y="157"/>
                    <a:pt x="70" y="87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5" name="Google Shape;20065;p53"/>
            <p:cNvSpPr/>
            <p:nvPr/>
          </p:nvSpPr>
          <p:spPr>
            <a:xfrm>
              <a:off x="4182000" y="2349475"/>
              <a:ext cx="6425" cy="647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0" y="0"/>
                  </a:moveTo>
                  <a:cubicBezTo>
                    <a:pt x="76" y="0"/>
                    <a:pt x="41" y="33"/>
                    <a:pt x="17" y="81"/>
                  </a:cubicBezTo>
                  <a:cubicBezTo>
                    <a:pt x="0" y="151"/>
                    <a:pt x="33" y="221"/>
                    <a:pt x="87" y="254"/>
                  </a:cubicBezTo>
                  <a:cubicBezTo>
                    <a:pt x="95" y="257"/>
                    <a:pt x="104" y="258"/>
                    <a:pt x="114" y="258"/>
                  </a:cubicBezTo>
                  <a:cubicBezTo>
                    <a:pt x="159" y="258"/>
                    <a:pt x="209" y="226"/>
                    <a:pt x="223" y="167"/>
                  </a:cubicBezTo>
                  <a:cubicBezTo>
                    <a:pt x="256" y="118"/>
                    <a:pt x="223" y="31"/>
                    <a:pt x="174" y="15"/>
                  </a:cubicBezTo>
                  <a:cubicBezTo>
                    <a:pt x="154" y="5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6" name="Google Shape;20066;p53"/>
            <p:cNvSpPr/>
            <p:nvPr/>
          </p:nvSpPr>
          <p:spPr>
            <a:xfrm>
              <a:off x="4192725" y="241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11" y="1"/>
                  </a:moveTo>
                  <a:cubicBezTo>
                    <a:pt x="69" y="1"/>
                    <a:pt x="29" y="34"/>
                    <a:pt x="17" y="82"/>
                  </a:cubicBezTo>
                  <a:cubicBezTo>
                    <a:pt x="0" y="152"/>
                    <a:pt x="17" y="238"/>
                    <a:pt x="87" y="255"/>
                  </a:cubicBezTo>
                  <a:cubicBezTo>
                    <a:pt x="98" y="255"/>
                    <a:pt x="109" y="262"/>
                    <a:pt x="120" y="262"/>
                  </a:cubicBezTo>
                  <a:cubicBezTo>
                    <a:pt x="125" y="262"/>
                    <a:pt x="131" y="260"/>
                    <a:pt x="136" y="255"/>
                  </a:cubicBezTo>
                  <a:cubicBezTo>
                    <a:pt x="173" y="255"/>
                    <a:pt x="206" y="222"/>
                    <a:pt x="223" y="185"/>
                  </a:cubicBezTo>
                  <a:cubicBezTo>
                    <a:pt x="239" y="135"/>
                    <a:pt x="223" y="82"/>
                    <a:pt x="206" y="49"/>
                  </a:cubicBezTo>
                  <a:cubicBezTo>
                    <a:pt x="190" y="32"/>
                    <a:pt x="173" y="16"/>
                    <a:pt x="157" y="16"/>
                  </a:cubicBezTo>
                  <a:cubicBezTo>
                    <a:pt x="142" y="6"/>
                    <a:pt x="126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7" name="Google Shape;20067;p53"/>
            <p:cNvSpPr/>
            <p:nvPr/>
          </p:nvSpPr>
          <p:spPr>
            <a:xfrm>
              <a:off x="4197050" y="2321900"/>
              <a:ext cx="850" cy="2200"/>
            </a:xfrm>
            <a:custGeom>
              <a:avLst/>
              <a:gdLst/>
              <a:ahLst/>
              <a:cxnLst/>
              <a:rect l="l" t="t" r="r" b="b"/>
              <a:pathLst>
                <a:path w="34" h="88" extrusionOk="0">
                  <a:moveTo>
                    <a:pt x="0" y="1"/>
                  </a:moveTo>
                  <a:lnTo>
                    <a:pt x="0" y="17"/>
                  </a:lnTo>
                  <a:cubicBezTo>
                    <a:pt x="0" y="34"/>
                    <a:pt x="17" y="67"/>
                    <a:pt x="33" y="87"/>
                  </a:cubicBezTo>
                  <a:cubicBezTo>
                    <a:pt x="17" y="67"/>
                    <a:pt x="17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8" name="Google Shape;20068;p53"/>
            <p:cNvSpPr/>
            <p:nvPr/>
          </p:nvSpPr>
          <p:spPr>
            <a:xfrm>
              <a:off x="4195300" y="236180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6" y="0"/>
                  </a:moveTo>
                  <a:cubicBezTo>
                    <a:pt x="103" y="0"/>
                    <a:pt x="70" y="0"/>
                    <a:pt x="54" y="17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5" y="237"/>
                    <a:pt x="85" y="256"/>
                    <a:pt x="118" y="256"/>
                  </a:cubicBezTo>
                  <a:cubicBezTo>
                    <a:pt x="142" y="256"/>
                    <a:pt x="167" y="246"/>
                    <a:pt x="190" y="22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90" y="3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9" name="Google Shape;20069;p53"/>
            <p:cNvSpPr/>
            <p:nvPr/>
          </p:nvSpPr>
          <p:spPr>
            <a:xfrm>
              <a:off x="4190150" y="2336125"/>
              <a:ext cx="6500" cy="6750"/>
            </a:xfrm>
            <a:custGeom>
              <a:avLst/>
              <a:gdLst/>
              <a:ahLst/>
              <a:cxnLst/>
              <a:rect l="l" t="t" r="r" b="b"/>
              <a:pathLst>
                <a:path w="260" h="270" extrusionOk="0">
                  <a:moveTo>
                    <a:pt x="129" y="0"/>
                  </a:moveTo>
                  <a:cubicBezTo>
                    <a:pt x="87" y="0"/>
                    <a:pt x="44" y="32"/>
                    <a:pt x="17" y="83"/>
                  </a:cubicBezTo>
                  <a:cubicBezTo>
                    <a:pt x="0" y="153"/>
                    <a:pt x="33" y="240"/>
                    <a:pt x="87" y="256"/>
                  </a:cubicBezTo>
                  <a:cubicBezTo>
                    <a:pt x="100" y="265"/>
                    <a:pt x="114" y="269"/>
                    <a:pt x="129" y="269"/>
                  </a:cubicBezTo>
                  <a:cubicBezTo>
                    <a:pt x="170" y="269"/>
                    <a:pt x="211" y="238"/>
                    <a:pt x="223" y="186"/>
                  </a:cubicBezTo>
                  <a:cubicBezTo>
                    <a:pt x="260" y="116"/>
                    <a:pt x="223" y="34"/>
                    <a:pt x="173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0" name="Google Shape;20070;p53"/>
            <p:cNvSpPr/>
            <p:nvPr/>
          </p:nvSpPr>
          <p:spPr>
            <a:xfrm>
              <a:off x="4178600" y="2288400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36" y="1"/>
                  </a:moveTo>
                  <a:cubicBezTo>
                    <a:pt x="103" y="1"/>
                    <a:pt x="66" y="17"/>
                    <a:pt x="50" y="34"/>
                  </a:cubicBezTo>
                  <a:cubicBezTo>
                    <a:pt x="0" y="87"/>
                    <a:pt x="0" y="153"/>
                    <a:pt x="33" y="223"/>
                  </a:cubicBezTo>
                  <a:cubicBezTo>
                    <a:pt x="50" y="240"/>
                    <a:pt x="83" y="256"/>
                    <a:pt x="103" y="273"/>
                  </a:cubicBezTo>
                  <a:cubicBezTo>
                    <a:pt x="136" y="273"/>
                    <a:pt x="169" y="256"/>
                    <a:pt x="186" y="240"/>
                  </a:cubicBezTo>
                  <a:cubicBezTo>
                    <a:pt x="206" y="223"/>
                    <a:pt x="223" y="190"/>
                    <a:pt x="223" y="153"/>
                  </a:cubicBezTo>
                  <a:cubicBezTo>
                    <a:pt x="223" y="120"/>
                    <a:pt x="223" y="87"/>
                    <a:pt x="206" y="50"/>
                  </a:cubicBezTo>
                  <a:cubicBezTo>
                    <a:pt x="186" y="34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1" name="Google Shape;20071;p53"/>
            <p:cNvSpPr/>
            <p:nvPr/>
          </p:nvSpPr>
          <p:spPr>
            <a:xfrm>
              <a:off x="4175100" y="2335425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21" y="1"/>
                  </a:moveTo>
                  <a:cubicBezTo>
                    <a:pt x="115" y="1"/>
                    <a:pt x="109" y="2"/>
                    <a:pt x="103" y="8"/>
                  </a:cubicBezTo>
                  <a:cubicBezTo>
                    <a:pt x="37" y="8"/>
                    <a:pt x="0" y="78"/>
                    <a:pt x="0" y="144"/>
                  </a:cubicBezTo>
                  <a:cubicBezTo>
                    <a:pt x="17" y="181"/>
                    <a:pt x="37" y="214"/>
                    <a:pt x="54" y="231"/>
                  </a:cubicBezTo>
                  <a:cubicBezTo>
                    <a:pt x="70" y="247"/>
                    <a:pt x="103" y="268"/>
                    <a:pt x="140" y="268"/>
                  </a:cubicBezTo>
                  <a:cubicBezTo>
                    <a:pt x="190" y="247"/>
                    <a:pt x="243" y="181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2" name="Google Shape;20072;p53"/>
            <p:cNvSpPr/>
            <p:nvPr/>
          </p:nvSpPr>
          <p:spPr>
            <a:xfrm>
              <a:off x="4186750" y="2302950"/>
              <a:ext cx="4750" cy="6675"/>
            </a:xfrm>
            <a:custGeom>
              <a:avLst/>
              <a:gdLst/>
              <a:ahLst/>
              <a:cxnLst/>
              <a:rect l="l" t="t" r="r" b="b"/>
              <a:pathLst>
                <a:path w="190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0" y="190"/>
                    <a:pt x="17" y="227"/>
                    <a:pt x="50" y="243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6" y="267"/>
                    <a:pt x="126" y="265"/>
                    <a:pt x="136" y="260"/>
                  </a:cubicBezTo>
                  <a:cubicBezTo>
                    <a:pt x="153" y="260"/>
                    <a:pt x="169" y="243"/>
                    <a:pt x="190" y="227"/>
                  </a:cubicBezTo>
                  <a:cubicBezTo>
                    <a:pt x="169" y="157"/>
                    <a:pt x="136" y="87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3" name="Google Shape;20073;p53"/>
            <p:cNvSpPr/>
            <p:nvPr/>
          </p:nvSpPr>
          <p:spPr>
            <a:xfrm>
              <a:off x="4128700" y="226780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17"/>
                    <a:pt x="38" y="33"/>
                    <a:pt x="17" y="50"/>
                  </a:cubicBezTo>
                  <a:cubicBezTo>
                    <a:pt x="1" y="87"/>
                    <a:pt x="1" y="120"/>
                    <a:pt x="1" y="153"/>
                  </a:cubicBezTo>
                  <a:cubicBezTo>
                    <a:pt x="1" y="190"/>
                    <a:pt x="17" y="223"/>
                    <a:pt x="38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1" y="256"/>
                    <a:pt x="223" y="190"/>
                    <a:pt x="223" y="120"/>
                  </a:cubicBezTo>
                  <a:cubicBezTo>
                    <a:pt x="207" y="87"/>
                    <a:pt x="191" y="50"/>
                    <a:pt x="174" y="33"/>
                  </a:cubicBezTo>
                  <a:cubicBezTo>
                    <a:pt x="174" y="17"/>
                    <a:pt x="158" y="17"/>
                    <a:pt x="158" y="17"/>
                  </a:cubicBez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4" name="Google Shape;20074;p53"/>
            <p:cNvSpPr/>
            <p:nvPr/>
          </p:nvSpPr>
          <p:spPr>
            <a:xfrm>
              <a:off x="3796300" y="2343850"/>
              <a:ext cx="4350" cy="6600"/>
            </a:xfrm>
            <a:custGeom>
              <a:avLst/>
              <a:gdLst/>
              <a:ahLst/>
              <a:cxnLst/>
              <a:rect l="l" t="t" r="r" b="b"/>
              <a:pathLst>
                <a:path w="174" h="264" extrusionOk="0">
                  <a:moveTo>
                    <a:pt x="52" y="1"/>
                  </a:moveTo>
                  <a:cubicBezTo>
                    <a:pt x="37" y="1"/>
                    <a:pt x="19" y="5"/>
                    <a:pt x="0" y="13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56"/>
                    <a:pt x="43" y="264"/>
                    <a:pt x="54" y="264"/>
                  </a:cubicBezTo>
                  <a:cubicBezTo>
                    <a:pt x="60" y="264"/>
                    <a:pt x="65" y="262"/>
                    <a:pt x="71" y="256"/>
                  </a:cubicBezTo>
                  <a:cubicBezTo>
                    <a:pt x="104" y="256"/>
                    <a:pt x="141" y="219"/>
                    <a:pt x="157" y="186"/>
                  </a:cubicBezTo>
                  <a:cubicBezTo>
                    <a:pt x="174" y="137"/>
                    <a:pt x="157" y="83"/>
                    <a:pt x="141" y="50"/>
                  </a:cubicBezTo>
                  <a:cubicBezTo>
                    <a:pt x="120" y="34"/>
                    <a:pt x="104" y="13"/>
                    <a:pt x="87" y="13"/>
                  </a:cubicBezTo>
                  <a:cubicBezTo>
                    <a:pt x="79" y="5"/>
                    <a:pt x="6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5" name="Google Shape;20075;p53"/>
            <p:cNvSpPr/>
            <p:nvPr/>
          </p:nvSpPr>
          <p:spPr>
            <a:xfrm>
              <a:off x="3796300" y="2437850"/>
              <a:ext cx="4350" cy="6425"/>
            </a:xfrm>
            <a:custGeom>
              <a:avLst/>
              <a:gdLst/>
              <a:ahLst/>
              <a:cxnLst/>
              <a:rect l="l" t="t" r="r" b="b"/>
              <a:pathLst>
                <a:path w="174" h="257" extrusionOk="0">
                  <a:moveTo>
                    <a:pt x="38" y="1"/>
                  </a:moveTo>
                  <a:cubicBezTo>
                    <a:pt x="17" y="1"/>
                    <a:pt x="17" y="1"/>
                    <a:pt x="0" y="17"/>
                  </a:cubicBezTo>
                  <a:lnTo>
                    <a:pt x="0" y="257"/>
                  </a:lnTo>
                  <a:lnTo>
                    <a:pt x="71" y="257"/>
                  </a:lnTo>
                  <a:cubicBezTo>
                    <a:pt x="104" y="257"/>
                    <a:pt x="120" y="240"/>
                    <a:pt x="141" y="207"/>
                  </a:cubicBezTo>
                  <a:cubicBezTo>
                    <a:pt x="157" y="170"/>
                    <a:pt x="174" y="137"/>
                    <a:pt x="157" y="104"/>
                  </a:cubicBezTo>
                  <a:cubicBezTo>
                    <a:pt x="157" y="67"/>
                    <a:pt x="141" y="50"/>
                    <a:pt x="120" y="34"/>
                  </a:cubicBezTo>
                  <a:cubicBezTo>
                    <a:pt x="104" y="17"/>
                    <a:pt x="104" y="17"/>
                    <a:pt x="87" y="17"/>
                  </a:cubicBezTo>
                  <a:cubicBezTo>
                    <a:pt x="71" y="1"/>
                    <a:pt x="54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6" name="Google Shape;20076;p53"/>
            <p:cNvSpPr/>
            <p:nvPr/>
          </p:nvSpPr>
          <p:spPr>
            <a:xfrm>
              <a:off x="3796300" y="2387675"/>
              <a:ext cx="4350" cy="672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52" y="0"/>
                  </a:moveTo>
                  <a:cubicBezTo>
                    <a:pt x="37" y="0"/>
                    <a:pt x="19" y="4"/>
                    <a:pt x="0" y="12"/>
                  </a:cubicBezTo>
                  <a:lnTo>
                    <a:pt x="0" y="256"/>
                  </a:lnTo>
                  <a:lnTo>
                    <a:pt x="17" y="256"/>
                  </a:lnTo>
                  <a:cubicBezTo>
                    <a:pt x="31" y="264"/>
                    <a:pt x="47" y="269"/>
                    <a:pt x="62" y="269"/>
                  </a:cubicBezTo>
                  <a:cubicBezTo>
                    <a:pt x="104" y="269"/>
                    <a:pt x="145" y="237"/>
                    <a:pt x="157" y="186"/>
                  </a:cubicBezTo>
                  <a:cubicBezTo>
                    <a:pt x="174" y="115"/>
                    <a:pt x="157" y="33"/>
                    <a:pt x="87" y="12"/>
                  </a:cubicBezTo>
                  <a:cubicBezTo>
                    <a:pt x="79" y="4"/>
                    <a:pt x="66" y="0"/>
                    <a:pt x="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7" name="Google Shape;20077;p53"/>
            <p:cNvSpPr/>
            <p:nvPr/>
          </p:nvSpPr>
          <p:spPr>
            <a:xfrm>
              <a:off x="4141600" y="2216750"/>
              <a:ext cx="6500" cy="6700"/>
            </a:xfrm>
            <a:custGeom>
              <a:avLst/>
              <a:gdLst/>
              <a:ahLst/>
              <a:cxnLst/>
              <a:rect l="l" t="t" r="r" b="b"/>
              <a:pathLst>
                <a:path w="260" h="268" extrusionOk="0">
                  <a:moveTo>
                    <a:pt x="122" y="1"/>
                  </a:moveTo>
                  <a:cubicBezTo>
                    <a:pt x="78" y="1"/>
                    <a:pt x="44" y="32"/>
                    <a:pt x="17" y="84"/>
                  </a:cubicBezTo>
                  <a:cubicBezTo>
                    <a:pt x="0" y="150"/>
                    <a:pt x="37" y="220"/>
                    <a:pt x="87" y="253"/>
                  </a:cubicBezTo>
                  <a:cubicBezTo>
                    <a:pt x="101" y="263"/>
                    <a:pt x="117" y="268"/>
                    <a:pt x="132" y="268"/>
                  </a:cubicBezTo>
                  <a:cubicBezTo>
                    <a:pt x="173" y="268"/>
                    <a:pt x="211" y="235"/>
                    <a:pt x="223" y="187"/>
                  </a:cubicBezTo>
                  <a:cubicBezTo>
                    <a:pt x="260" y="117"/>
                    <a:pt x="223" y="30"/>
                    <a:pt x="173" y="14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8" name="Google Shape;20078;p53"/>
            <p:cNvSpPr/>
            <p:nvPr/>
          </p:nvSpPr>
          <p:spPr>
            <a:xfrm>
              <a:off x="3806200" y="2356325"/>
              <a:ext cx="5575" cy="6825"/>
            </a:xfrm>
            <a:custGeom>
              <a:avLst/>
              <a:gdLst/>
              <a:ahLst/>
              <a:cxnLst/>
              <a:rect l="l" t="t" r="r" b="b"/>
              <a:pathLst>
                <a:path w="223" h="273" extrusionOk="0">
                  <a:moveTo>
                    <a:pt x="112" y="1"/>
                  </a:moveTo>
                  <a:cubicBezTo>
                    <a:pt x="103" y="1"/>
                    <a:pt x="95" y="5"/>
                    <a:pt x="87" y="13"/>
                  </a:cubicBezTo>
                  <a:cubicBezTo>
                    <a:pt x="54" y="13"/>
                    <a:pt x="33" y="30"/>
                    <a:pt x="17" y="67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17" y="219"/>
                    <a:pt x="33" y="236"/>
                  </a:cubicBezTo>
                  <a:cubicBezTo>
                    <a:pt x="70" y="256"/>
                    <a:pt x="87" y="273"/>
                    <a:pt x="120" y="273"/>
                  </a:cubicBezTo>
                  <a:cubicBezTo>
                    <a:pt x="190" y="256"/>
                    <a:pt x="223" y="186"/>
                    <a:pt x="206" y="116"/>
                  </a:cubicBezTo>
                  <a:cubicBezTo>
                    <a:pt x="206" y="83"/>
                    <a:pt x="190" y="50"/>
                    <a:pt x="173" y="30"/>
                  </a:cubicBezTo>
                  <a:cubicBezTo>
                    <a:pt x="157" y="30"/>
                    <a:pt x="157" y="13"/>
                    <a:pt x="136" y="13"/>
                  </a:cubicBezTo>
                  <a:cubicBezTo>
                    <a:pt x="128" y="5"/>
                    <a:pt x="12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9" name="Google Shape;20079;p53"/>
            <p:cNvSpPr/>
            <p:nvPr/>
          </p:nvSpPr>
          <p:spPr>
            <a:xfrm>
              <a:off x="3798875" y="23730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41" y="1"/>
                  </a:moveTo>
                  <a:cubicBezTo>
                    <a:pt x="104" y="1"/>
                    <a:pt x="87" y="1"/>
                    <a:pt x="54" y="17"/>
                  </a:cubicBezTo>
                  <a:cubicBezTo>
                    <a:pt x="17" y="67"/>
                    <a:pt x="1" y="153"/>
                    <a:pt x="38" y="207"/>
                  </a:cubicBezTo>
                  <a:cubicBezTo>
                    <a:pt x="54" y="240"/>
                    <a:pt x="87" y="256"/>
                    <a:pt x="120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23" y="207"/>
                    <a:pt x="244" y="170"/>
                    <a:pt x="244" y="137"/>
                  </a:cubicBezTo>
                  <a:cubicBezTo>
                    <a:pt x="244" y="104"/>
                    <a:pt x="223" y="67"/>
                    <a:pt x="207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0" name="Google Shape;20080;p53"/>
            <p:cNvSpPr/>
            <p:nvPr/>
          </p:nvSpPr>
          <p:spPr>
            <a:xfrm>
              <a:off x="3796300" y="2358800"/>
              <a:ext cx="950" cy="4350"/>
            </a:xfrm>
            <a:custGeom>
              <a:avLst/>
              <a:gdLst/>
              <a:ahLst/>
              <a:cxnLst/>
              <a:rect l="l" t="t" r="r" b="b"/>
              <a:pathLst>
                <a:path w="38" h="174" extrusionOk="0">
                  <a:moveTo>
                    <a:pt x="0" y="1"/>
                  </a:moveTo>
                  <a:lnTo>
                    <a:pt x="0" y="174"/>
                  </a:lnTo>
                  <a:cubicBezTo>
                    <a:pt x="17" y="157"/>
                    <a:pt x="17" y="157"/>
                    <a:pt x="17" y="137"/>
                  </a:cubicBezTo>
                  <a:cubicBezTo>
                    <a:pt x="38" y="87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1" name="Google Shape;20081;p53"/>
            <p:cNvSpPr/>
            <p:nvPr/>
          </p:nvSpPr>
          <p:spPr>
            <a:xfrm>
              <a:off x="3796300" y="24224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54" y="17"/>
                    <a:pt x="17" y="50"/>
                    <a:pt x="0" y="104"/>
                  </a:cubicBezTo>
                  <a:lnTo>
                    <a:pt x="0" y="170"/>
                  </a:lnTo>
                  <a:cubicBezTo>
                    <a:pt x="15" y="216"/>
                    <a:pt x="57" y="259"/>
                    <a:pt x="114" y="259"/>
                  </a:cubicBezTo>
                  <a:cubicBezTo>
                    <a:pt x="122" y="259"/>
                    <a:pt x="131" y="258"/>
                    <a:pt x="141" y="256"/>
                  </a:cubicBezTo>
                  <a:cubicBezTo>
                    <a:pt x="157" y="256"/>
                    <a:pt x="190" y="240"/>
                    <a:pt x="207" y="207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2" name="Google Shape;20082;p53"/>
            <p:cNvSpPr/>
            <p:nvPr/>
          </p:nvSpPr>
          <p:spPr>
            <a:xfrm>
              <a:off x="3796300" y="2311600"/>
              <a:ext cx="2200" cy="6000"/>
            </a:xfrm>
            <a:custGeom>
              <a:avLst/>
              <a:gdLst/>
              <a:ahLst/>
              <a:cxnLst/>
              <a:rect l="l" t="t" r="r" b="b"/>
              <a:pathLst>
                <a:path w="88" h="240" extrusionOk="0">
                  <a:moveTo>
                    <a:pt x="0" y="0"/>
                  </a:moveTo>
                  <a:lnTo>
                    <a:pt x="0" y="239"/>
                  </a:lnTo>
                  <a:cubicBezTo>
                    <a:pt x="54" y="223"/>
                    <a:pt x="87" y="169"/>
                    <a:pt x="87" y="103"/>
                  </a:cubicBezTo>
                  <a:cubicBezTo>
                    <a:pt x="71" y="66"/>
                    <a:pt x="71" y="33"/>
                    <a:pt x="38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3" name="Google Shape;20083;p53"/>
            <p:cNvSpPr/>
            <p:nvPr/>
          </p:nvSpPr>
          <p:spPr>
            <a:xfrm>
              <a:off x="4074600" y="24313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17"/>
                    <a:pt x="0" y="70"/>
                    <a:pt x="17" y="157"/>
                  </a:cubicBezTo>
                  <a:cubicBezTo>
                    <a:pt x="17" y="190"/>
                    <a:pt x="37" y="206"/>
                    <a:pt x="54" y="243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90" y="243"/>
                    <a:pt x="244" y="173"/>
                    <a:pt x="223" y="103"/>
                  </a:cubicBezTo>
                  <a:cubicBezTo>
                    <a:pt x="223" y="70"/>
                    <a:pt x="206" y="37"/>
                    <a:pt x="190" y="17"/>
                  </a:cubicBezTo>
                  <a:cubicBezTo>
                    <a:pt x="173" y="17"/>
                    <a:pt x="173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4" name="Google Shape;20084;p53"/>
            <p:cNvSpPr/>
            <p:nvPr/>
          </p:nvSpPr>
          <p:spPr>
            <a:xfrm>
              <a:off x="4102125" y="23021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06"/>
                    <a:pt x="50" y="239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39"/>
                    <a:pt x="239" y="173"/>
                    <a:pt x="223" y="103"/>
                  </a:cubicBezTo>
                  <a:cubicBezTo>
                    <a:pt x="223" y="70"/>
                    <a:pt x="206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5" name="Google Shape;20085;p53"/>
            <p:cNvSpPr/>
            <p:nvPr/>
          </p:nvSpPr>
          <p:spPr>
            <a:xfrm>
              <a:off x="4041500" y="24085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1"/>
                  </a:moveTo>
                  <a:cubicBezTo>
                    <a:pt x="54" y="22"/>
                    <a:pt x="1" y="88"/>
                    <a:pt x="21" y="158"/>
                  </a:cubicBezTo>
                  <a:cubicBezTo>
                    <a:pt x="21" y="191"/>
                    <a:pt x="38" y="228"/>
                    <a:pt x="54" y="244"/>
                  </a:cubicBezTo>
                  <a:cubicBezTo>
                    <a:pt x="87" y="261"/>
                    <a:pt x="125" y="261"/>
                    <a:pt x="141" y="261"/>
                  </a:cubicBezTo>
                  <a:cubicBezTo>
                    <a:pt x="207" y="261"/>
                    <a:pt x="244" y="191"/>
                    <a:pt x="244" y="125"/>
                  </a:cubicBezTo>
                  <a:cubicBezTo>
                    <a:pt x="228" y="71"/>
                    <a:pt x="207" y="55"/>
                    <a:pt x="191" y="38"/>
                  </a:cubicBezTo>
                  <a:cubicBezTo>
                    <a:pt x="191" y="22"/>
                    <a:pt x="174" y="22"/>
                    <a:pt x="174" y="22"/>
                  </a:cubicBezTo>
                  <a:cubicBezTo>
                    <a:pt x="141" y="1"/>
                    <a:pt x="125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6" name="Google Shape;20086;p53"/>
            <p:cNvSpPr/>
            <p:nvPr/>
          </p:nvSpPr>
          <p:spPr>
            <a:xfrm>
              <a:off x="3817325" y="24004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19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7" name="Google Shape;20087;p53"/>
            <p:cNvSpPr/>
            <p:nvPr/>
          </p:nvSpPr>
          <p:spPr>
            <a:xfrm>
              <a:off x="3855575" y="2425950"/>
              <a:ext cx="5175" cy="6375"/>
            </a:xfrm>
            <a:custGeom>
              <a:avLst/>
              <a:gdLst/>
              <a:ahLst/>
              <a:cxnLst/>
              <a:rect l="l" t="t" r="r" b="b"/>
              <a:pathLst>
                <a:path w="207" h="255" extrusionOk="0">
                  <a:moveTo>
                    <a:pt x="113" y="0"/>
                  </a:moveTo>
                  <a:cubicBezTo>
                    <a:pt x="92" y="0"/>
                    <a:pt x="73" y="8"/>
                    <a:pt x="54" y="28"/>
                  </a:cubicBezTo>
                  <a:cubicBezTo>
                    <a:pt x="37" y="28"/>
                    <a:pt x="17" y="65"/>
                    <a:pt x="0" y="81"/>
                  </a:cubicBezTo>
                  <a:lnTo>
                    <a:pt x="0" y="168"/>
                  </a:lnTo>
                  <a:cubicBezTo>
                    <a:pt x="17" y="201"/>
                    <a:pt x="37" y="234"/>
                    <a:pt x="70" y="254"/>
                  </a:cubicBezTo>
                  <a:cubicBezTo>
                    <a:pt x="120" y="201"/>
                    <a:pt x="157" y="151"/>
                    <a:pt x="206" y="81"/>
                  </a:cubicBezTo>
                  <a:cubicBezTo>
                    <a:pt x="206" y="48"/>
                    <a:pt x="173" y="28"/>
                    <a:pt x="157" y="11"/>
                  </a:cubicBezTo>
                  <a:cubicBezTo>
                    <a:pt x="141" y="4"/>
                    <a:pt x="127" y="0"/>
                    <a:pt x="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8" name="Google Shape;20088;p53"/>
            <p:cNvSpPr/>
            <p:nvPr/>
          </p:nvSpPr>
          <p:spPr>
            <a:xfrm>
              <a:off x="3809600" y="24335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1"/>
                  </a:moveTo>
                  <a:cubicBezTo>
                    <a:pt x="103" y="1"/>
                    <a:pt x="70" y="1"/>
                    <a:pt x="54" y="34"/>
                  </a:cubicBezTo>
                  <a:cubicBezTo>
                    <a:pt x="0" y="71"/>
                    <a:pt x="0" y="157"/>
                    <a:pt x="37" y="207"/>
                  </a:cubicBezTo>
                  <a:cubicBezTo>
                    <a:pt x="54" y="240"/>
                    <a:pt x="87" y="260"/>
                    <a:pt x="103" y="260"/>
                  </a:cubicBezTo>
                  <a:cubicBezTo>
                    <a:pt x="141" y="260"/>
                    <a:pt x="174" y="260"/>
                    <a:pt x="190" y="223"/>
                  </a:cubicBezTo>
                  <a:cubicBezTo>
                    <a:pt x="244" y="190"/>
                    <a:pt x="244" y="104"/>
                    <a:pt x="206" y="54"/>
                  </a:cubicBezTo>
                  <a:cubicBezTo>
                    <a:pt x="190" y="34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9" name="Google Shape;20089;p53"/>
            <p:cNvSpPr/>
            <p:nvPr/>
          </p:nvSpPr>
          <p:spPr>
            <a:xfrm>
              <a:off x="3815275" y="22934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23" y="0"/>
                  </a:moveTo>
                  <a:cubicBezTo>
                    <a:pt x="98" y="0"/>
                    <a:pt x="73" y="12"/>
                    <a:pt x="50" y="23"/>
                  </a:cubicBezTo>
                  <a:cubicBezTo>
                    <a:pt x="33" y="40"/>
                    <a:pt x="17" y="56"/>
                    <a:pt x="0" y="93"/>
                  </a:cubicBezTo>
                  <a:lnTo>
                    <a:pt x="0" y="176"/>
                  </a:lnTo>
                  <a:cubicBezTo>
                    <a:pt x="17" y="213"/>
                    <a:pt x="33" y="246"/>
                    <a:pt x="66" y="246"/>
                  </a:cubicBezTo>
                  <a:cubicBezTo>
                    <a:pt x="80" y="255"/>
                    <a:pt x="95" y="259"/>
                    <a:pt x="110" y="259"/>
                  </a:cubicBezTo>
                  <a:cubicBezTo>
                    <a:pt x="151" y="259"/>
                    <a:pt x="191" y="227"/>
                    <a:pt x="206" y="176"/>
                  </a:cubicBezTo>
                  <a:cubicBezTo>
                    <a:pt x="239" y="110"/>
                    <a:pt x="206" y="40"/>
                    <a:pt x="153" y="7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0" name="Google Shape;20090;p53"/>
            <p:cNvSpPr/>
            <p:nvPr/>
          </p:nvSpPr>
          <p:spPr>
            <a:xfrm>
              <a:off x="3810925" y="246557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1" y="0"/>
                  </a:moveTo>
                  <a:cubicBezTo>
                    <a:pt x="115" y="0"/>
                    <a:pt x="110" y="2"/>
                    <a:pt x="104" y="9"/>
                  </a:cubicBezTo>
                  <a:cubicBezTo>
                    <a:pt x="71" y="9"/>
                    <a:pt x="50" y="26"/>
                    <a:pt x="34" y="59"/>
                  </a:cubicBezTo>
                  <a:cubicBezTo>
                    <a:pt x="17" y="75"/>
                    <a:pt x="1" y="112"/>
                    <a:pt x="17" y="145"/>
                  </a:cubicBezTo>
                  <a:cubicBezTo>
                    <a:pt x="17" y="178"/>
                    <a:pt x="34" y="215"/>
                    <a:pt x="50" y="232"/>
                  </a:cubicBezTo>
                  <a:cubicBezTo>
                    <a:pt x="88" y="248"/>
                    <a:pt x="104" y="265"/>
                    <a:pt x="137" y="265"/>
                  </a:cubicBezTo>
                  <a:cubicBezTo>
                    <a:pt x="207" y="248"/>
                    <a:pt x="240" y="178"/>
                    <a:pt x="224" y="112"/>
                  </a:cubicBezTo>
                  <a:cubicBezTo>
                    <a:pt x="224" y="75"/>
                    <a:pt x="207" y="42"/>
                    <a:pt x="191" y="26"/>
                  </a:cubicBezTo>
                  <a:cubicBezTo>
                    <a:pt x="174" y="26"/>
                    <a:pt x="174" y="9"/>
                    <a:pt x="153" y="9"/>
                  </a:cubicBezTo>
                  <a:cubicBezTo>
                    <a:pt x="142" y="9"/>
                    <a:pt x="132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1" name="Google Shape;20091;p53"/>
            <p:cNvSpPr/>
            <p:nvPr/>
          </p:nvSpPr>
          <p:spPr>
            <a:xfrm>
              <a:off x="3811750" y="236992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71" y="1"/>
                    <a:pt x="55" y="22"/>
                    <a:pt x="38" y="38"/>
                  </a:cubicBezTo>
                  <a:cubicBezTo>
                    <a:pt x="17" y="71"/>
                    <a:pt x="1" y="104"/>
                    <a:pt x="1" y="158"/>
                  </a:cubicBezTo>
                  <a:cubicBezTo>
                    <a:pt x="1" y="191"/>
                    <a:pt x="17" y="228"/>
                    <a:pt x="55" y="244"/>
                  </a:cubicBezTo>
                  <a:cubicBezTo>
                    <a:pt x="71" y="261"/>
                    <a:pt x="104" y="261"/>
                    <a:pt x="141" y="261"/>
                  </a:cubicBezTo>
                  <a:cubicBezTo>
                    <a:pt x="191" y="261"/>
                    <a:pt x="224" y="191"/>
                    <a:pt x="224" y="125"/>
                  </a:cubicBezTo>
                  <a:lnTo>
                    <a:pt x="224" y="104"/>
                  </a:lnTo>
                  <a:cubicBezTo>
                    <a:pt x="224" y="71"/>
                    <a:pt x="191" y="38"/>
                    <a:pt x="158" y="22"/>
                  </a:cubicBezTo>
                  <a:cubicBezTo>
                    <a:pt x="141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2" name="Google Shape;20092;p53"/>
            <p:cNvSpPr/>
            <p:nvPr/>
          </p:nvSpPr>
          <p:spPr>
            <a:xfrm>
              <a:off x="3814750" y="23257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24" y="0"/>
                  </a:moveTo>
                  <a:cubicBezTo>
                    <a:pt x="87" y="0"/>
                    <a:pt x="71" y="17"/>
                    <a:pt x="38" y="37"/>
                  </a:cubicBezTo>
                  <a:cubicBezTo>
                    <a:pt x="21" y="54"/>
                    <a:pt x="0" y="87"/>
                    <a:pt x="0" y="120"/>
                  </a:cubicBezTo>
                  <a:cubicBezTo>
                    <a:pt x="0" y="157"/>
                    <a:pt x="0" y="190"/>
                    <a:pt x="21" y="223"/>
                  </a:cubicBezTo>
                  <a:cubicBezTo>
                    <a:pt x="38" y="243"/>
                    <a:pt x="71" y="260"/>
                    <a:pt x="104" y="260"/>
                  </a:cubicBezTo>
                  <a:cubicBezTo>
                    <a:pt x="110" y="265"/>
                    <a:pt x="117" y="267"/>
                    <a:pt x="124" y="267"/>
                  </a:cubicBezTo>
                  <a:cubicBezTo>
                    <a:pt x="142" y="267"/>
                    <a:pt x="162" y="255"/>
                    <a:pt x="174" y="243"/>
                  </a:cubicBezTo>
                  <a:cubicBezTo>
                    <a:pt x="227" y="190"/>
                    <a:pt x="244" y="103"/>
                    <a:pt x="190" y="54"/>
                  </a:cubicBezTo>
                  <a:cubicBezTo>
                    <a:pt x="190" y="37"/>
                    <a:pt x="174" y="17"/>
                    <a:pt x="157" y="17"/>
                  </a:cubicBezTo>
                  <a:cubicBezTo>
                    <a:pt x="141" y="17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3" name="Google Shape;20093;p53"/>
            <p:cNvSpPr/>
            <p:nvPr/>
          </p:nvSpPr>
          <p:spPr>
            <a:xfrm>
              <a:off x="3813925" y="2245825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20" y="1"/>
                    <a:pt x="87" y="17"/>
                    <a:pt x="71" y="38"/>
                  </a:cubicBezTo>
                  <a:cubicBezTo>
                    <a:pt x="17" y="88"/>
                    <a:pt x="1" y="174"/>
                    <a:pt x="54" y="224"/>
                  </a:cubicBezTo>
                  <a:cubicBezTo>
                    <a:pt x="71" y="244"/>
                    <a:pt x="87" y="261"/>
                    <a:pt x="120" y="277"/>
                  </a:cubicBezTo>
                  <a:cubicBezTo>
                    <a:pt x="157" y="277"/>
                    <a:pt x="174" y="261"/>
                    <a:pt x="207" y="244"/>
                  </a:cubicBezTo>
                  <a:cubicBezTo>
                    <a:pt x="223" y="224"/>
                    <a:pt x="240" y="191"/>
                    <a:pt x="240" y="158"/>
                  </a:cubicBezTo>
                  <a:cubicBezTo>
                    <a:pt x="240" y="121"/>
                    <a:pt x="240" y="88"/>
                    <a:pt x="223" y="55"/>
                  </a:cubicBezTo>
                  <a:cubicBezTo>
                    <a:pt x="207" y="38"/>
                    <a:pt x="190" y="17"/>
                    <a:pt x="174" y="17"/>
                  </a:cubicBezTo>
                  <a:cubicBezTo>
                    <a:pt x="157" y="17"/>
                    <a:pt x="15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4" name="Google Shape;20094;p53"/>
            <p:cNvSpPr/>
            <p:nvPr/>
          </p:nvSpPr>
          <p:spPr>
            <a:xfrm>
              <a:off x="3844425" y="2412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3" y="254"/>
                    <a:pt x="103" y="267"/>
                    <a:pt x="120" y="267"/>
                  </a:cubicBezTo>
                  <a:cubicBezTo>
                    <a:pt x="126" y="267"/>
                    <a:pt x="132" y="265"/>
                    <a:pt x="137" y="260"/>
                  </a:cubicBezTo>
                  <a:cubicBezTo>
                    <a:pt x="207" y="260"/>
                    <a:pt x="240" y="190"/>
                    <a:pt x="240" y="120"/>
                  </a:cubicBezTo>
                  <a:cubicBezTo>
                    <a:pt x="240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5" name="Google Shape;20095;p53"/>
            <p:cNvSpPr/>
            <p:nvPr/>
          </p:nvSpPr>
          <p:spPr>
            <a:xfrm>
              <a:off x="3800225" y="23265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32" y="0"/>
                  </a:moveTo>
                  <a:cubicBezTo>
                    <a:pt x="83" y="0"/>
                    <a:pt x="43" y="32"/>
                    <a:pt x="17" y="72"/>
                  </a:cubicBezTo>
                  <a:cubicBezTo>
                    <a:pt x="0" y="142"/>
                    <a:pt x="33" y="229"/>
                    <a:pt x="87" y="245"/>
                  </a:cubicBezTo>
                  <a:cubicBezTo>
                    <a:pt x="103" y="262"/>
                    <a:pt x="120" y="262"/>
                    <a:pt x="136" y="262"/>
                  </a:cubicBezTo>
                  <a:cubicBezTo>
                    <a:pt x="169" y="245"/>
                    <a:pt x="206" y="229"/>
                    <a:pt x="223" y="175"/>
                  </a:cubicBezTo>
                  <a:cubicBezTo>
                    <a:pt x="239" y="126"/>
                    <a:pt x="239" y="72"/>
                    <a:pt x="206" y="39"/>
                  </a:cubicBezTo>
                  <a:cubicBezTo>
                    <a:pt x="206" y="23"/>
                    <a:pt x="190" y="23"/>
                    <a:pt x="169" y="6"/>
                  </a:cubicBezTo>
                  <a:cubicBezTo>
                    <a:pt x="156" y="2"/>
                    <a:pt x="144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6" name="Google Shape;20096;p53"/>
            <p:cNvSpPr/>
            <p:nvPr/>
          </p:nvSpPr>
          <p:spPr>
            <a:xfrm>
              <a:off x="3810100" y="2417250"/>
              <a:ext cx="6025" cy="6575"/>
            </a:xfrm>
            <a:custGeom>
              <a:avLst/>
              <a:gdLst/>
              <a:ahLst/>
              <a:cxnLst/>
              <a:rect l="l" t="t" r="r" b="b"/>
              <a:pathLst>
                <a:path w="241" h="263" extrusionOk="0">
                  <a:moveTo>
                    <a:pt x="104" y="0"/>
                  </a:moveTo>
                  <a:cubicBezTo>
                    <a:pt x="34" y="17"/>
                    <a:pt x="1" y="87"/>
                    <a:pt x="1" y="153"/>
                  </a:cubicBezTo>
                  <a:cubicBezTo>
                    <a:pt x="17" y="190"/>
                    <a:pt x="17" y="223"/>
                    <a:pt x="50" y="239"/>
                  </a:cubicBezTo>
                  <a:cubicBezTo>
                    <a:pt x="62" y="251"/>
                    <a:pt x="84" y="263"/>
                    <a:pt x="108" y="263"/>
                  </a:cubicBezTo>
                  <a:cubicBezTo>
                    <a:pt x="117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4" y="120"/>
                  </a:cubicBezTo>
                  <a:cubicBezTo>
                    <a:pt x="224" y="87"/>
                    <a:pt x="207" y="50"/>
                    <a:pt x="170" y="33"/>
                  </a:cubicBezTo>
                  <a:cubicBezTo>
                    <a:pt x="170" y="17"/>
                    <a:pt x="170" y="17"/>
                    <a:pt x="154" y="17"/>
                  </a:cubicBezTo>
                  <a:cubicBezTo>
                    <a:pt x="137" y="0"/>
                    <a:pt x="12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7" name="Google Shape;20097;p53"/>
            <p:cNvSpPr/>
            <p:nvPr/>
          </p:nvSpPr>
          <p:spPr>
            <a:xfrm>
              <a:off x="3809600" y="23868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2" y="1"/>
                  </a:moveTo>
                  <a:cubicBezTo>
                    <a:pt x="78" y="1"/>
                    <a:pt x="45" y="32"/>
                    <a:pt x="21" y="84"/>
                  </a:cubicBezTo>
                  <a:cubicBezTo>
                    <a:pt x="0" y="149"/>
                    <a:pt x="37" y="220"/>
                    <a:pt x="87" y="253"/>
                  </a:cubicBezTo>
                  <a:cubicBezTo>
                    <a:pt x="97" y="256"/>
                    <a:pt x="107" y="258"/>
                    <a:pt x="118" y="258"/>
                  </a:cubicBezTo>
                  <a:cubicBezTo>
                    <a:pt x="164" y="258"/>
                    <a:pt x="210" y="224"/>
                    <a:pt x="227" y="170"/>
                  </a:cubicBezTo>
                  <a:cubicBezTo>
                    <a:pt x="260" y="117"/>
                    <a:pt x="227" y="30"/>
                    <a:pt x="174" y="13"/>
                  </a:cubicBezTo>
                  <a:cubicBezTo>
                    <a:pt x="155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8" name="Google Shape;20098;p53"/>
            <p:cNvSpPr/>
            <p:nvPr/>
          </p:nvSpPr>
          <p:spPr>
            <a:xfrm>
              <a:off x="4105100" y="22553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0"/>
                    <a:pt x="71" y="17"/>
                  </a:cubicBezTo>
                  <a:cubicBezTo>
                    <a:pt x="17" y="70"/>
                    <a:pt x="1" y="153"/>
                    <a:pt x="54" y="206"/>
                  </a:cubicBezTo>
                  <a:cubicBezTo>
                    <a:pt x="71" y="239"/>
                    <a:pt x="87" y="256"/>
                    <a:pt x="120" y="256"/>
                  </a:cubicBezTo>
                  <a:cubicBezTo>
                    <a:pt x="157" y="256"/>
                    <a:pt x="174" y="256"/>
                    <a:pt x="207" y="223"/>
                  </a:cubicBezTo>
                  <a:cubicBezTo>
                    <a:pt x="223" y="206"/>
                    <a:pt x="240" y="173"/>
                    <a:pt x="240" y="136"/>
                  </a:cubicBezTo>
                  <a:cubicBezTo>
                    <a:pt x="240" y="103"/>
                    <a:pt x="240" y="70"/>
                    <a:pt x="223" y="50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9" name="Google Shape;20099;p53"/>
            <p:cNvSpPr/>
            <p:nvPr/>
          </p:nvSpPr>
          <p:spPr>
            <a:xfrm>
              <a:off x="3802375" y="2402500"/>
              <a:ext cx="6000" cy="6475"/>
            </a:xfrm>
            <a:custGeom>
              <a:avLst/>
              <a:gdLst/>
              <a:ahLst/>
              <a:cxnLst/>
              <a:rect l="l" t="t" r="r" b="b"/>
              <a:pathLst>
                <a:path w="240" h="259" extrusionOk="0">
                  <a:moveTo>
                    <a:pt x="135" y="1"/>
                  </a:moveTo>
                  <a:cubicBezTo>
                    <a:pt x="81" y="1"/>
                    <a:pt x="31" y="31"/>
                    <a:pt x="17" y="75"/>
                  </a:cubicBezTo>
                  <a:cubicBezTo>
                    <a:pt x="1" y="141"/>
                    <a:pt x="34" y="228"/>
                    <a:pt x="83" y="244"/>
                  </a:cubicBezTo>
                  <a:cubicBezTo>
                    <a:pt x="98" y="254"/>
                    <a:pt x="114" y="259"/>
                    <a:pt x="129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70" y="5"/>
                  </a:cubicBezTo>
                  <a:cubicBezTo>
                    <a:pt x="158" y="2"/>
                    <a:pt x="146" y="1"/>
                    <a:pt x="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0" name="Google Shape;20100;p53"/>
            <p:cNvSpPr/>
            <p:nvPr/>
          </p:nvSpPr>
          <p:spPr>
            <a:xfrm>
              <a:off x="3803200" y="24503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7"/>
                    <a:pt x="1" y="67"/>
                    <a:pt x="17" y="153"/>
                  </a:cubicBezTo>
                  <a:cubicBezTo>
                    <a:pt x="17" y="186"/>
                    <a:pt x="34" y="207"/>
                    <a:pt x="50" y="223"/>
                  </a:cubicBezTo>
                  <a:cubicBezTo>
                    <a:pt x="71" y="256"/>
                    <a:pt x="104" y="256"/>
                    <a:pt x="137" y="256"/>
                  </a:cubicBezTo>
                  <a:cubicBezTo>
                    <a:pt x="174" y="256"/>
                    <a:pt x="190" y="223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34"/>
                    <a:pt x="190" y="17"/>
                  </a:cubicBezTo>
                  <a:cubicBezTo>
                    <a:pt x="174" y="17"/>
                    <a:pt x="174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1" name="Google Shape;20101;p53"/>
            <p:cNvSpPr/>
            <p:nvPr/>
          </p:nvSpPr>
          <p:spPr>
            <a:xfrm>
              <a:off x="3806200" y="24829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87" y="1"/>
                  </a:moveTo>
                  <a:cubicBezTo>
                    <a:pt x="33" y="38"/>
                    <a:pt x="0" y="87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20" y="260"/>
                    <a:pt x="136" y="260"/>
                  </a:cubicBezTo>
                  <a:cubicBezTo>
                    <a:pt x="206" y="244"/>
                    <a:pt x="239" y="174"/>
                    <a:pt x="239" y="104"/>
                  </a:cubicBezTo>
                  <a:cubicBezTo>
                    <a:pt x="239" y="104"/>
                    <a:pt x="223" y="87"/>
                    <a:pt x="223" y="71"/>
                  </a:cubicBezTo>
                  <a:cubicBezTo>
                    <a:pt x="206" y="38"/>
                    <a:pt x="190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2" name="Google Shape;20102;p53"/>
            <p:cNvSpPr/>
            <p:nvPr/>
          </p:nvSpPr>
          <p:spPr>
            <a:xfrm>
              <a:off x="3811350" y="23407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4" y="239"/>
                  </a:cubicBezTo>
                  <a:cubicBezTo>
                    <a:pt x="66" y="254"/>
                    <a:pt x="86" y="267"/>
                    <a:pt x="109" y="267"/>
                  </a:cubicBezTo>
                  <a:cubicBezTo>
                    <a:pt x="118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0"/>
                  </a:cubicBezTo>
                  <a:cubicBezTo>
                    <a:pt x="223" y="70"/>
                    <a:pt x="190" y="33"/>
                    <a:pt x="157" y="17"/>
                  </a:cubicBezTo>
                  <a:cubicBezTo>
                    <a:pt x="136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3" name="Google Shape;20103;p53"/>
            <p:cNvSpPr/>
            <p:nvPr/>
          </p:nvSpPr>
          <p:spPr>
            <a:xfrm>
              <a:off x="4108100" y="2285425"/>
              <a:ext cx="6525" cy="6575"/>
            </a:xfrm>
            <a:custGeom>
              <a:avLst/>
              <a:gdLst/>
              <a:ahLst/>
              <a:cxnLst/>
              <a:rect l="l" t="t" r="r" b="b"/>
              <a:pathLst>
                <a:path w="261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17" y="66"/>
                    <a:pt x="0" y="153"/>
                    <a:pt x="37" y="223"/>
                  </a:cubicBezTo>
                  <a:cubicBezTo>
                    <a:pt x="70" y="239"/>
                    <a:pt x="87" y="256"/>
                    <a:pt x="120" y="256"/>
                  </a:cubicBezTo>
                  <a:cubicBezTo>
                    <a:pt x="131" y="261"/>
                    <a:pt x="140" y="263"/>
                    <a:pt x="148" y="263"/>
                  </a:cubicBezTo>
                  <a:cubicBezTo>
                    <a:pt x="168" y="263"/>
                    <a:pt x="183" y="251"/>
                    <a:pt x="206" y="239"/>
                  </a:cubicBezTo>
                  <a:cubicBezTo>
                    <a:pt x="244" y="186"/>
                    <a:pt x="260" y="103"/>
                    <a:pt x="223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4" name="Google Shape;20104;p53"/>
            <p:cNvSpPr/>
            <p:nvPr/>
          </p:nvSpPr>
          <p:spPr>
            <a:xfrm>
              <a:off x="4113250" y="2269725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34" y="1"/>
                  </a:moveTo>
                  <a:cubicBezTo>
                    <a:pt x="126" y="1"/>
                    <a:pt x="116" y="3"/>
                    <a:pt x="103" y="10"/>
                  </a:cubicBezTo>
                  <a:cubicBezTo>
                    <a:pt x="54" y="10"/>
                    <a:pt x="0" y="76"/>
                    <a:pt x="17" y="146"/>
                  </a:cubicBezTo>
                  <a:cubicBezTo>
                    <a:pt x="17" y="179"/>
                    <a:pt x="38" y="216"/>
                    <a:pt x="71" y="232"/>
                  </a:cubicBezTo>
                  <a:cubicBezTo>
                    <a:pt x="87" y="249"/>
                    <a:pt x="120" y="265"/>
                    <a:pt x="141" y="265"/>
                  </a:cubicBezTo>
                  <a:cubicBezTo>
                    <a:pt x="207" y="249"/>
                    <a:pt x="244" y="179"/>
                    <a:pt x="244" y="113"/>
                  </a:cubicBezTo>
                  <a:cubicBezTo>
                    <a:pt x="223" y="76"/>
                    <a:pt x="223" y="43"/>
                    <a:pt x="190" y="26"/>
                  </a:cubicBezTo>
                  <a:lnTo>
                    <a:pt x="174" y="10"/>
                  </a:lnTo>
                  <a:cubicBezTo>
                    <a:pt x="163" y="10"/>
                    <a:pt x="152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5" name="Google Shape;20105;p53"/>
            <p:cNvSpPr/>
            <p:nvPr/>
          </p:nvSpPr>
          <p:spPr>
            <a:xfrm>
              <a:off x="4112000" y="2240075"/>
              <a:ext cx="6025" cy="6725"/>
            </a:xfrm>
            <a:custGeom>
              <a:avLst/>
              <a:gdLst/>
              <a:ahLst/>
              <a:cxnLst/>
              <a:rect l="l" t="t" r="r" b="b"/>
              <a:pathLst>
                <a:path w="241" h="269" extrusionOk="0">
                  <a:moveTo>
                    <a:pt x="121" y="1"/>
                  </a:moveTo>
                  <a:cubicBezTo>
                    <a:pt x="115" y="1"/>
                    <a:pt x="110" y="3"/>
                    <a:pt x="104" y="8"/>
                  </a:cubicBezTo>
                  <a:cubicBezTo>
                    <a:pt x="50" y="8"/>
                    <a:pt x="1" y="78"/>
                    <a:pt x="17" y="144"/>
                  </a:cubicBezTo>
                  <a:cubicBezTo>
                    <a:pt x="17" y="181"/>
                    <a:pt x="34" y="214"/>
                    <a:pt x="50" y="231"/>
                  </a:cubicBezTo>
                  <a:cubicBezTo>
                    <a:pt x="88" y="247"/>
                    <a:pt x="104" y="268"/>
                    <a:pt x="137" y="268"/>
                  </a:cubicBezTo>
                  <a:cubicBezTo>
                    <a:pt x="170" y="247"/>
                    <a:pt x="191" y="231"/>
                    <a:pt x="207" y="214"/>
                  </a:cubicBezTo>
                  <a:cubicBezTo>
                    <a:pt x="224" y="181"/>
                    <a:pt x="240" y="144"/>
                    <a:pt x="240" y="111"/>
                  </a:cubicBezTo>
                  <a:cubicBezTo>
                    <a:pt x="224" y="78"/>
                    <a:pt x="207" y="41"/>
                    <a:pt x="191" y="25"/>
                  </a:cubicBezTo>
                  <a:cubicBezTo>
                    <a:pt x="191" y="25"/>
                    <a:pt x="170" y="8"/>
                    <a:pt x="153" y="8"/>
                  </a:cubicBezTo>
                  <a:cubicBezTo>
                    <a:pt x="142" y="8"/>
                    <a:pt x="131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6" name="Google Shape;20106;p53"/>
            <p:cNvSpPr/>
            <p:nvPr/>
          </p:nvSpPr>
          <p:spPr>
            <a:xfrm>
              <a:off x="4109025" y="23159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6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33" y="238"/>
                    <a:pt x="83" y="254"/>
                  </a:cubicBezTo>
                  <a:cubicBezTo>
                    <a:pt x="97" y="263"/>
                    <a:pt x="112" y="267"/>
                    <a:pt x="128" y="267"/>
                  </a:cubicBezTo>
                  <a:cubicBezTo>
                    <a:pt x="170" y="267"/>
                    <a:pt x="211" y="236"/>
                    <a:pt x="223" y="184"/>
                  </a:cubicBezTo>
                  <a:cubicBezTo>
                    <a:pt x="240" y="118"/>
                    <a:pt x="223" y="48"/>
                    <a:pt x="169" y="15"/>
                  </a:cubicBezTo>
                  <a:cubicBezTo>
                    <a:pt x="151" y="5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7" name="Google Shape;20107;p53"/>
            <p:cNvSpPr/>
            <p:nvPr/>
          </p:nvSpPr>
          <p:spPr>
            <a:xfrm>
              <a:off x="4116750" y="2391775"/>
              <a:ext cx="6000" cy="6725"/>
            </a:xfrm>
            <a:custGeom>
              <a:avLst/>
              <a:gdLst/>
              <a:ahLst/>
              <a:cxnLst/>
              <a:rect l="l" t="t" r="r" b="b"/>
              <a:pathLst>
                <a:path w="240" h="269" extrusionOk="0">
                  <a:moveTo>
                    <a:pt x="119" y="1"/>
                  </a:moveTo>
                  <a:cubicBezTo>
                    <a:pt x="67" y="1"/>
                    <a:pt x="28" y="34"/>
                    <a:pt x="1" y="92"/>
                  </a:cubicBezTo>
                  <a:lnTo>
                    <a:pt x="1" y="141"/>
                  </a:lnTo>
                  <a:cubicBezTo>
                    <a:pt x="1" y="195"/>
                    <a:pt x="34" y="244"/>
                    <a:pt x="67" y="261"/>
                  </a:cubicBezTo>
                  <a:cubicBezTo>
                    <a:pt x="77" y="266"/>
                    <a:pt x="88" y="269"/>
                    <a:pt x="100" y="269"/>
                  </a:cubicBezTo>
                  <a:cubicBezTo>
                    <a:pt x="130" y="269"/>
                    <a:pt x="162" y="252"/>
                    <a:pt x="186" y="228"/>
                  </a:cubicBezTo>
                  <a:cubicBezTo>
                    <a:pt x="186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1" y="2"/>
                    <a:pt x="130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8" name="Google Shape;20108;p53"/>
            <p:cNvSpPr/>
            <p:nvPr/>
          </p:nvSpPr>
          <p:spPr>
            <a:xfrm>
              <a:off x="4107275" y="23322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"/>
                    <a:pt x="0" y="67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87" y="257"/>
                    <a:pt x="120" y="257"/>
                    <a:pt x="136" y="257"/>
                  </a:cubicBezTo>
                  <a:cubicBezTo>
                    <a:pt x="206" y="240"/>
                    <a:pt x="239" y="170"/>
                    <a:pt x="239" y="104"/>
                  </a:cubicBezTo>
                  <a:cubicBezTo>
                    <a:pt x="223" y="67"/>
                    <a:pt x="206" y="34"/>
                    <a:pt x="190" y="17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9" name="Google Shape;20109;p53"/>
            <p:cNvSpPr/>
            <p:nvPr/>
          </p:nvSpPr>
          <p:spPr>
            <a:xfrm>
              <a:off x="4113250" y="23643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0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8" y="206"/>
                    <a:pt x="54" y="244"/>
                  </a:cubicBezTo>
                  <a:cubicBezTo>
                    <a:pt x="87" y="260"/>
                    <a:pt x="103" y="260"/>
                    <a:pt x="141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44" y="140"/>
                    <a:pt x="223" y="103"/>
                  </a:cubicBezTo>
                  <a:cubicBezTo>
                    <a:pt x="223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0" name="Google Shape;20110;p53"/>
            <p:cNvSpPr/>
            <p:nvPr/>
          </p:nvSpPr>
          <p:spPr>
            <a:xfrm>
              <a:off x="4118000" y="2345500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54" y="1"/>
                    <a:pt x="33" y="34"/>
                    <a:pt x="17" y="50"/>
                  </a:cubicBezTo>
                  <a:cubicBezTo>
                    <a:pt x="0" y="87"/>
                    <a:pt x="0" y="120"/>
                    <a:pt x="0" y="153"/>
                  </a:cubicBezTo>
                  <a:cubicBezTo>
                    <a:pt x="0" y="190"/>
                    <a:pt x="17" y="223"/>
                    <a:pt x="33" y="240"/>
                  </a:cubicBezTo>
                  <a:cubicBezTo>
                    <a:pt x="70" y="256"/>
                    <a:pt x="87" y="256"/>
                    <a:pt x="120" y="256"/>
                  </a:cubicBezTo>
                  <a:cubicBezTo>
                    <a:pt x="190" y="240"/>
                    <a:pt x="223" y="190"/>
                    <a:pt x="223" y="104"/>
                  </a:cubicBezTo>
                  <a:cubicBezTo>
                    <a:pt x="206" y="71"/>
                    <a:pt x="190" y="50"/>
                    <a:pt x="173" y="34"/>
                  </a:cubicBezTo>
                  <a:cubicBezTo>
                    <a:pt x="173" y="17"/>
                    <a:pt x="157" y="17"/>
                    <a:pt x="136" y="17"/>
                  </a:cubicBezTo>
                  <a:cubicBezTo>
                    <a:pt x="120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1" name="Google Shape;20111;p53"/>
            <p:cNvSpPr/>
            <p:nvPr/>
          </p:nvSpPr>
          <p:spPr>
            <a:xfrm>
              <a:off x="4107275" y="2210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71"/>
                    <a:pt x="0" y="157"/>
                  </a:cubicBezTo>
                  <a:cubicBezTo>
                    <a:pt x="17" y="190"/>
                    <a:pt x="17" y="207"/>
                    <a:pt x="50" y="244"/>
                  </a:cubicBezTo>
                  <a:cubicBezTo>
                    <a:pt x="70" y="260"/>
                    <a:pt x="103" y="260"/>
                    <a:pt x="136" y="260"/>
                  </a:cubicBezTo>
                  <a:cubicBezTo>
                    <a:pt x="190" y="244"/>
                    <a:pt x="239" y="174"/>
                    <a:pt x="223" y="103"/>
                  </a:cubicBezTo>
                  <a:cubicBezTo>
                    <a:pt x="223" y="71"/>
                    <a:pt x="206" y="38"/>
                    <a:pt x="173" y="21"/>
                  </a:cubicBezTo>
                  <a:cubicBezTo>
                    <a:pt x="173" y="21"/>
                    <a:pt x="153" y="21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2" name="Google Shape;20112;p53"/>
            <p:cNvSpPr/>
            <p:nvPr/>
          </p:nvSpPr>
          <p:spPr>
            <a:xfrm>
              <a:off x="4134800" y="22029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86" y="240"/>
                    <a:pt x="239" y="170"/>
                    <a:pt x="223" y="104"/>
                  </a:cubicBezTo>
                  <a:cubicBezTo>
                    <a:pt x="223" y="67"/>
                    <a:pt x="206" y="34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3" name="Google Shape;20113;p53"/>
            <p:cNvSpPr/>
            <p:nvPr/>
          </p:nvSpPr>
          <p:spPr>
            <a:xfrm>
              <a:off x="4140775" y="21861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120" y="1"/>
                    <a:pt x="87" y="1"/>
                    <a:pt x="70" y="34"/>
                  </a:cubicBezTo>
                  <a:cubicBezTo>
                    <a:pt x="17" y="71"/>
                    <a:pt x="0" y="157"/>
                    <a:pt x="50" y="207"/>
                  </a:cubicBezTo>
                  <a:cubicBezTo>
                    <a:pt x="70" y="240"/>
                    <a:pt x="87" y="261"/>
                    <a:pt x="120" y="261"/>
                  </a:cubicBezTo>
                  <a:cubicBezTo>
                    <a:pt x="153" y="261"/>
                    <a:pt x="173" y="261"/>
                    <a:pt x="206" y="240"/>
                  </a:cubicBezTo>
                  <a:cubicBezTo>
                    <a:pt x="256" y="190"/>
                    <a:pt x="256" y="104"/>
                    <a:pt x="223" y="54"/>
                  </a:cubicBezTo>
                  <a:cubicBezTo>
                    <a:pt x="206" y="34"/>
                    <a:pt x="190" y="17"/>
                    <a:pt x="173" y="17"/>
                  </a:cubicBezTo>
                  <a:cubicBezTo>
                    <a:pt x="173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4" name="Google Shape;20114;p53"/>
            <p:cNvSpPr/>
            <p:nvPr/>
          </p:nvSpPr>
          <p:spPr>
            <a:xfrm>
              <a:off x="4106450" y="237942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36" y="0"/>
                  </a:moveTo>
                  <a:cubicBezTo>
                    <a:pt x="103" y="0"/>
                    <a:pt x="83" y="0"/>
                    <a:pt x="50" y="33"/>
                  </a:cubicBezTo>
                  <a:cubicBezTo>
                    <a:pt x="0" y="70"/>
                    <a:pt x="0" y="157"/>
                    <a:pt x="33" y="206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36" y="260"/>
                    <a:pt x="169" y="260"/>
                    <a:pt x="186" y="223"/>
                  </a:cubicBezTo>
                  <a:cubicBezTo>
                    <a:pt x="223" y="206"/>
                    <a:pt x="223" y="173"/>
                    <a:pt x="239" y="136"/>
                  </a:cubicBezTo>
                  <a:cubicBezTo>
                    <a:pt x="239" y="103"/>
                    <a:pt x="223" y="70"/>
                    <a:pt x="206" y="54"/>
                  </a:cubicBezTo>
                  <a:cubicBezTo>
                    <a:pt x="206" y="33"/>
                    <a:pt x="186" y="1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5" name="Google Shape;20115;p53"/>
            <p:cNvSpPr/>
            <p:nvPr/>
          </p:nvSpPr>
          <p:spPr>
            <a:xfrm>
              <a:off x="4129125" y="231457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03" y="1"/>
                  </a:moveTo>
                  <a:cubicBezTo>
                    <a:pt x="54" y="17"/>
                    <a:pt x="0" y="87"/>
                    <a:pt x="21" y="153"/>
                  </a:cubicBezTo>
                  <a:cubicBezTo>
                    <a:pt x="21" y="191"/>
                    <a:pt x="37" y="224"/>
                    <a:pt x="70" y="240"/>
                  </a:cubicBezTo>
                  <a:cubicBezTo>
                    <a:pt x="87" y="257"/>
                    <a:pt x="124" y="257"/>
                    <a:pt x="141" y="257"/>
                  </a:cubicBezTo>
                  <a:cubicBezTo>
                    <a:pt x="206" y="240"/>
                    <a:pt x="244" y="191"/>
                    <a:pt x="244" y="104"/>
                  </a:cubicBezTo>
                  <a:cubicBezTo>
                    <a:pt x="227" y="71"/>
                    <a:pt x="206" y="50"/>
                    <a:pt x="190" y="17"/>
                  </a:cubicBezTo>
                  <a:lnTo>
                    <a:pt x="174" y="17"/>
                  </a:lnTo>
                  <a:cubicBezTo>
                    <a:pt x="157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6" name="Google Shape;20116;p53"/>
            <p:cNvSpPr/>
            <p:nvPr/>
          </p:nvSpPr>
          <p:spPr>
            <a:xfrm>
              <a:off x="4105100" y="23519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0"/>
                  </a:moveTo>
                  <a:cubicBezTo>
                    <a:pt x="104" y="0"/>
                    <a:pt x="71" y="0"/>
                    <a:pt x="5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5" y="238"/>
                    <a:pt x="87" y="257"/>
                    <a:pt x="121" y="257"/>
                  </a:cubicBezTo>
                  <a:cubicBezTo>
                    <a:pt x="144" y="257"/>
                    <a:pt x="168" y="248"/>
                    <a:pt x="190" y="227"/>
                  </a:cubicBezTo>
                  <a:cubicBezTo>
                    <a:pt x="223" y="190"/>
                    <a:pt x="240" y="103"/>
                    <a:pt x="207" y="54"/>
                  </a:cubicBezTo>
                  <a:cubicBezTo>
                    <a:pt x="190" y="38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7" name="Google Shape;20117;p53"/>
            <p:cNvSpPr/>
            <p:nvPr/>
          </p:nvSpPr>
          <p:spPr>
            <a:xfrm>
              <a:off x="4140350" y="2232775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15" y="0"/>
                  </a:moveTo>
                  <a:cubicBezTo>
                    <a:pt x="107" y="0"/>
                    <a:pt x="98" y="2"/>
                    <a:pt x="87" y="8"/>
                  </a:cubicBezTo>
                  <a:cubicBezTo>
                    <a:pt x="34" y="8"/>
                    <a:pt x="1" y="78"/>
                    <a:pt x="1" y="148"/>
                  </a:cubicBezTo>
                  <a:cubicBezTo>
                    <a:pt x="1" y="181"/>
                    <a:pt x="17" y="214"/>
                    <a:pt x="50" y="230"/>
                  </a:cubicBezTo>
                  <a:cubicBezTo>
                    <a:pt x="67" y="251"/>
                    <a:pt x="104" y="267"/>
                    <a:pt x="120" y="267"/>
                  </a:cubicBezTo>
                  <a:cubicBezTo>
                    <a:pt x="190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31" y="0"/>
                    <a:pt x="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8" name="Google Shape;20118;p53"/>
            <p:cNvSpPr/>
            <p:nvPr/>
          </p:nvSpPr>
          <p:spPr>
            <a:xfrm>
              <a:off x="4117175" y="23028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8" y="0"/>
                  </a:moveTo>
                  <a:cubicBezTo>
                    <a:pt x="87" y="0"/>
                    <a:pt x="44" y="35"/>
                    <a:pt x="17" y="91"/>
                  </a:cubicBezTo>
                  <a:cubicBezTo>
                    <a:pt x="0" y="161"/>
                    <a:pt x="33" y="231"/>
                    <a:pt x="87" y="247"/>
                  </a:cubicBezTo>
                  <a:cubicBezTo>
                    <a:pt x="100" y="256"/>
                    <a:pt x="114" y="260"/>
                    <a:pt x="129" y="260"/>
                  </a:cubicBezTo>
                  <a:cubicBezTo>
                    <a:pt x="170" y="260"/>
                    <a:pt x="211" y="229"/>
                    <a:pt x="223" y="177"/>
                  </a:cubicBezTo>
                  <a:cubicBezTo>
                    <a:pt x="256" y="107"/>
                    <a:pt x="223" y="41"/>
                    <a:pt x="169" y="4"/>
                  </a:cubicBezTo>
                  <a:cubicBezTo>
                    <a:pt x="159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9" name="Google Shape;20119;p53"/>
            <p:cNvSpPr/>
            <p:nvPr/>
          </p:nvSpPr>
          <p:spPr>
            <a:xfrm>
              <a:off x="4119325" y="2421850"/>
              <a:ext cx="6425" cy="6450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40" y="0"/>
                  </a:moveTo>
                  <a:cubicBezTo>
                    <a:pt x="96" y="0"/>
                    <a:pt x="47" y="35"/>
                    <a:pt x="34" y="88"/>
                  </a:cubicBezTo>
                  <a:cubicBezTo>
                    <a:pt x="1" y="159"/>
                    <a:pt x="34" y="229"/>
                    <a:pt x="83" y="245"/>
                  </a:cubicBezTo>
                  <a:cubicBezTo>
                    <a:pt x="102" y="254"/>
                    <a:pt x="119" y="258"/>
                    <a:pt x="135" y="258"/>
                  </a:cubicBezTo>
                  <a:cubicBezTo>
                    <a:pt x="180" y="258"/>
                    <a:pt x="216" y="226"/>
                    <a:pt x="240" y="175"/>
                  </a:cubicBezTo>
                  <a:cubicBezTo>
                    <a:pt x="256" y="109"/>
                    <a:pt x="223" y="39"/>
                    <a:pt x="170" y="6"/>
                  </a:cubicBezTo>
                  <a:cubicBezTo>
                    <a:pt x="160" y="2"/>
                    <a:pt x="15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0" name="Google Shape;20120;p53"/>
            <p:cNvSpPr/>
            <p:nvPr/>
          </p:nvSpPr>
          <p:spPr>
            <a:xfrm>
              <a:off x="4120575" y="2252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7"/>
                    <a:pt x="17" y="153"/>
                  </a:cubicBezTo>
                  <a:cubicBezTo>
                    <a:pt x="17" y="190"/>
                    <a:pt x="33" y="223"/>
                    <a:pt x="54" y="240"/>
                  </a:cubicBezTo>
                  <a:cubicBezTo>
                    <a:pt x="77" y="251"/>
                    <a:pt x="92" y="263"/>
                    <a:pt x="111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73" y="256"/>
                    <a:pt x="190" y="240"/>
                    <a:pt x="206" y="207"/>
                  </a:cubicBezTo>
                  <a:cubicBezTo>
                    <a:pt x="223" y="190"/>
                    <a:pt x="239" y="153"/>
                    <a:pt x="223" y="120"/>
                  </a:cubicBezTo>
                  <a:cubicBezTo>
                    <a:pt x="223" y="87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1" name="Google Shape;20121;p53"/>
            <p:cNvSpPr/>
            <p:nvPr/>
          </p:nvSpPr>
          <p:spPr>
            <a:xfrm>
              <a:off x="4119750" y="220470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19" y="0"/>
                  </a:moveTo>
                  <a:cubicBezTo>
                    <a:pt x="76" y="0"/>
                    <a:pt x="41" y="32"/>
                    <a:pt x="17" y="83"/>
                  </a:cubicBezTo>
                  <a:cubicBezTo>
                    <a:pt x="0" y="153"/>
                    <a:pt x="33" y="219"/>
                    <a:pt x="87" y="257"/>
                  </a:cubicBezTo>
                  <a:cubicBezTo>
                    <a:pt x="95" y="259"/>
                    <a:pt x="104" y="261"/>
                    <a:pt x="113" y="261"/>
                  </a:cubicBezTo>
                  <a:cubicBezTo>
                    <a:pt x="159" y="261"/>
                    <a:pt x="209" y="228"/>
                    <a:pt x="223" y="170"/>
                  </a:cubicBezTo>
                  <a:cubicBezTo>
                    <a:pt x="256" y="116"/>
                    <a:pt x="223" y="34"/>
                    <a:pt x="169" y="13"/>
                  </a:cubicBezTo>
                  <a:cubicBezTo>
                    <a:pt x="152" y="5"/>
                    <a:pt x="135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2" name="Google Shape;20122;p53"/>
            <p:cNvSpPr/>
            <p:nvPr/>
          </p:nvSpPr>
          <p:spPr>
            <a:xfrm>
              <a:off x="4112000" y="2189925"/>
              <a:ext cx="6025" cy="6675"/>
            </a:xfrm>
            <a:custGeom>
              <a:avLst/>
              <a:gdLst/>
              <a:ahLst/>
              <a:cxnLst/>
              <a:rect l="l" t="t" r="r" b="b"/>
              <a:pathLst>
                <a:path w="241" h="267" extrusionOk="0">
                  <a:moveTo>
                    <a:pt x="124" y="1"/>
                  </a:moveTo>
                  <a:cubicBezTo>
                    <a:pt x="80" y="1"/>
                    <a:pt x="31" y="35"/>
                    <a:pt x="17" y="89"/>
                  </a:cubicBezTo>
                  <a:cubicBezTo>
                    <a:pt x="1" y="159"/>
                    <a:pt x="17" y="229"/>
                    <a:pt x="88" y="262"/>
                  </a:cubicBezTo>
                  <a:cubicBezTo>
                    <a:pt x="96" y="265"/>
                    <a:pt x="105" y="266"/>
                    <a:pt x="114" y="266"/>
                  </a:cubicBezTo>
                  <a:cubicBezTo>
                    <a:pt x="159" y="266"/>
                    <a:pt x="210" y="234"/>
                    <a:pt x="224" y="175"/>
                  </a:cubicBezTo>
                  <a:cubicBezTo>
                    <a:pt x="240" y="110"/>
                    <a:pt x="224" y="39"/>
                    <a:pt x="153" y="6"/>
                  </a:cubicBezTo>
                  <a:cubicBezTo>
                    <a:pt x="144" y="3"/>
                    <a:pt x="134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3" name="Google Shape;20123;p53"/>
            <p:cNvSpPr/>
            <p:nvPr/>
          </p:nvSpPr>
          <p:spPr>
            <a:xfrm>
              <a:off x="4113650" y="2224800"/>
              <a:ext cx="5700" cy="6525"/>
            </a:xfrm>
            <a:custGeom>
              <a:avLst/>
              <a:gdLst/>
              <a:ahLst/>
              <a:cxnLst/>
              <a:rect l="l" t="t" r="r" b="b"/>
              <a:pathLst>
                <a:path w="228" h="261" extrusionOk="0">
                  <a:moveTo>
                    <a:pt x="104" y="1"/>
                  </a:moveTo>
                  <a:cubicBezTo>
                    <a:pt x="38" y="1"/>
                    <a:pt x="1" y="71"/>
                    <a:pt x="1" y="137"/>
                  </a:cubicBezTo>
                  <a:cubicBezTo>
                    <a:pt x="22" y="207"/>
                    <a:pt x="71" y="261"/>
                    <a:pt x="141" y="261"/>
                  </a:cubicBezTo>
                  <a:cubicBezTo>
                    <a:pt x="158" y="240"/>
                    <a:pt x="191" y="224"/>
                    <a:pt x="207" y="207"/>
                  </a:cubicBezTo>
                  <a:cubicBezTo>
                    <a:pt x="228" y="174"/>
                    <a:pt x="228" y="137"/>
                    <a:pt x="228" y="104"/>
                  </a:cubicBezTo>
                  <a:cubicBezTo>
                    <a:pt x="228" y="71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4" name="Google Shape;20124;p53"/>
            <p:cNvSpPr/>
            <p:nvPr/>
          </p:nvSpPr>
          <p:spPr>
            <a:xfrm>
              <a:off x="4123975" y="228490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87" y="1"/>
                  </a:moveTo>
                  <a:cubicBezTo>
                    <a:pt x="87" y="21"/>
                    <a:pt x="70" y="21"/>
                    <a:pt x="70" y="21"/>
                  </a:cubicBezTo>
                  <a:cubicBezTo>
                    <a:pt x="21" y="38"/>
                    <a:pt x="0" y="104"/>
                    <a:pt x="0" y="157"/>
                  </a:cubicBezTo>
                  <a:cubicBezTo>
                    <a:pt x="0" y="190"/>
                    <a:pt x="21" y="227"/>
                    <a:pt x="54" y="244"/>
                  </a:cubicBezTo>
                  <a:cubicBezTo>
                    <a:pt x="65" y="255"/>
                    <a:pt x="85" y="267"/>
                    <a:pt x="103" y="267"/>
                  </a:cubicBezTo>
                  <a:cubicBezTo>
                    <a:pt x="111" y="267"/>
                    <a:pt x="118" y="265"/>
                    <a:pt x="124" y="260"/>
                  </a:cubicBezTo>
                  <a:cubicBezTo>
                    <a:pt x="190" y="260"/>
                    <a:pt x="227" y="190"/>
                    <a:pt x="227" y="124"/>
                  </a:cubicBezTo>
                  <a:cubicBezTo>
                    <a:pt x="227" y="104"/>
                    <a:pt x="206" y="87"/>
                    <a:pt x="206" y="87"/>
                  </a:cubicBezTo>
                  <a:cubicBezTo>
                    <a:pt x="206" y="54"/>
                    <a:pt x="173" y="38"/>
                    <a:pt x="157" y="21"/>
                  </a:cubicBezTo>
                  <a:cubicBezTo>
                    <a:pt x="140" y="1"/>
                    <a:pt x="124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5" name="Google Shape;20125;p53"/>
            <p:cNvSpPr/>
            <p:nvPr/>
          </p:nvSpPr>
          <p:spPr>
            <a:xfrm>
              <a:off x="4125300" y="2360650"/>
              <a:ext cx="6000" cy="6325"/>
            </a:xfrm>
            <a:custGeom>
              <a:avLst/>
              <a:gdLst/>
              <a:ahLst/>
              <a:cxnLst/>
              <a:rect l="l" t="t" r="r" b="b"/>
              <a:pathLst>
                <a:path w="240" h="253" extrusionOk="0">
                  <a:moveTo>
                    <a:pt x="122" y="0"/>
                  </a:moveTo>
                  <a:cubicBezTo>
                    <a:pt x="77" y="0"/>
                    <a:pt x="42" y="32"/>
                    <a:pt x="17" y="83"/>
                  </a:cubicBezTo>
                  <a:cubicBezTo>
                    <a:pt x="1" y="149"/>
                    <a:pt x="34" y="219"/>
                    <a:pt x="87" y="252"/>
                  </a:cubicBezTo>
                  <a:lnTo>
                    <a:pt x="137" y="252"/>
                  </a:lnTo>
                  <a:cubicBezTo>
                    <a:pt x="174" y="252"/>
                    <a:pt x="207" y="219"/>
                    <a:pt x="223" y="166"/>
                  </a:cubicBezTo>
                  <a:cubicBezTo>
                    <a:pt x="240" y="133"/>
                    <a:pt x="240" y="83"/>
                    <a:pt x="207" y="46"/>
                  </a:cubicBezTo>
                  <a:cubicBezTo>
                    <a:pt x="190" y="30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6" name="Google Shape;20126;p53"/>
            <p:cNvSpPr/>
            <p:nvPr/>
          </p:nvSpPr>
          <p:spPr>
            <a:xfrm>
              <a:off x="4121900" y="2328300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7" y="0"/>
                  </a:moveTo>
                  <a:cubicBezTo>
                    <a:pt x="120" y="0"/>
                    <a:pt x="83" y="17"/>
                    <a:pt x="67" y="37"/>
                  </a:cubicBezTo>
                  <a:cubicBezTo>
                    <a:pt x="17" y="70"/>
                    <a:pt x="1" y="157"/>
                    <a:pt x="50" y="223"/>
                  </a:cubicBezTo>
                  <a:cubicBezTo>
                    <a:pt x="69" y="253"/>
                    <a:pt x="99" y="266"/>
                    <a:pt x="131" y="266"/>
                  </a:cubicBezTo>
                  <a:cubicBezTo>
                    <a:pt x="157" y="266"/>
                    <a:pt x="183" y="258"/>
                    <a:pt x="207" y="244"/>
                  </a:cubicBezTo>
                  <a:cubicBezTo>
                    <a:pt x="240" y="190"/>
                    <a:pt x="256" y="103"/>
                    <a:pt x="223" y="54"/>
                  </a:cubicBezTo>
                  <a:cubicBezTo>
                    <a:pt x="207" y="37"/>
                    <a:pt x="186" y="17"/>
                    <a:pt x="170" y="17"/>
                  </a:cubicBezTo>
                  <a:cubicBezTo>
                    <a:pt x="170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7" name="Google Shape;20127;p53"/>
            <p:cNvSpPr/>
            <p:nvPr/>
          </p:nvSpPr>
          <p:spPr>
            <a:xfrm>
              <a:off x="4119750" y="237805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0"/>
                  </a:moveTo>
                  <a:cubicBezTo>
                    <a:pt x="79" y="0"/>
                    <a:pt x="30" y="35"/>
                    <a:pt x="17" y="88"/>
                  </a:cubicBezTo>
                  <a:cubicBezTo>
                    <a:pt x="0" y="142"/>
                    <a:pt x="17" y="228"/>
                    <a:pt x="87" y="245"/>
                  </a:cubicBezTo>
                  <a:cubicBezTo>
                    <a:pt x="103" y="261"/>
                    <a:pt x="120" y="261"/>
                    <a:pt x="120" y="261"/>
                  </a:cubicBezTo>
                  <a:cubicBezTo>
                    <a:pt x="169" y="261"/>
                    <a:pt x="206" y="228"/>
                    <a:pt x="223" y="175"/>
                  </a:cubicBezTo>
                  <a:cubicBezTo>
                    <a:pt x="239" y="125"/>
                    <a:pt x="223" y="72"/>
                    <a:pt x="206" y="39"/>
                  </a:cubicBezTo>
                  <a:cubicBezTo>
                    <a:pt x="190" y="22"/>
                    <a:pt x="169" y="22"/>
                    <a:pt x="153" y="6"/>
                  </a:cubicBezTo>
                  <a:cubicBezTo>
                    <a:pt x="143" y="2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8" name="Google Shape;20128;p53"/>
            <p:cNvSpPr/>
            <p:nvPr/>
          </p:nvSpPr>
          <p:spPr>
            <a:xfrm>
              <a:off x="4127050" y="218905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43" y="0"/>
                  </a:moveTo>
                  <a:cubicBezTo>
                    <a:pt x="98" y="0"/>
                    <a:pt x="48" y="33"/>
                    <a:pt x="34" y="91"/>
                  </a:cubicBezTo>
                  <a:cubicBezTo>
                    <a:pt x="1" y="145"/>
                    <a:pt x="34" y="227"/>
                    <a:pt x="83" y="248"/>
                  </a:cubicBezTo>
                  <a:cubicBezTo>
                    <a:pt x="102" y="256"/>
                    <a:pt x="119" y="260"/>
                    <a:pt x="136" y="260"/>
                  </a:cubicBezTo>
                  <a:cubicBezTo>
                    <a:pt x="180" y="260"/>
                    <a:pt x="216" y="229"/>
                    <a:pt x="240" y="178"/>
                  </a:cubicBezTo>
                  <a:cubicBezTo>
                    <a:pt x="257" y="107"/>
                    <a:pt x="224" y="41"/>
                    <a:pt x="170" y="4"/>
                  </a:cubicBezTo>
                  <a:cubicBezTo>
                    <a:pt x="161" y="2"/>
                    <a:pt x="152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9" name="Google Shape;20129;p53"/>
            <p:cNvSpPr/>
            <p:nvPr/>
          </p:nvSpPr>
          <p:spPr>
            <a:xfrm>
              <a:off x="4127050" y="2235525"/>
              <a:ext cx="6025" cy="6925"/>
            </a:xfrm>
            <a:custGeom>
              <a:avLst/>
              <a:gdLst/>
              <a:ahLst/>
              <a:cxnLst/>
              <a:rect l="l" t="t" r="r" b="b"/>
              <a:pathLst>
                <a:path w="241" h="277" extrusionOk="0">
                  <a:moveTo>
                    <a:pt x="137" y="1"/>
                  </a:moveTo>
                  <a:cubicBezTo>
                    <a:pt x="104" y="1"/>
                    <a:pt x="67" y="17"/>
                    <a:pt x="50" y="38"/>
                  </a:cubicBezTo>
                  <a:cubicBezTo>
                    <a:pt x="1" y="87"/>
                    <a:pt x="1" y="157"/>
                    <a:pt x="34" y="223"/>
                  </a:cubicBezTo>
                  <a:cubicBezTo>
                    <a:pt x="50" y="244"/>
                    <a:pt x="83" y="260"/>
                    <a:pt x="104" y="277"/>
                  </a:cubicBezTo>
                  <a:cubicBezTo>
                    <a:pt x="137" y="277"/>
                    <a:pt x="170" y="260"/>
                    <a:pt x="186" y="244"/>
                  </a:cubicBezTo>
                  <a:cubicBezTo>
                    <a:pt x="240" y="190"/>
                    <a:pt x="240" y="120"/>
                    <a:pt x="207" y="54"/>
                  </a:cubicBezTo>
                  <a:cubicBezTo>
                    <a:pt x="186" y="38"/>
                    <a:pt x="170" y="17"/>
                    <a:pt x="153" y="17"/>
                  </a:cubicBezTo>
                  <a:cubicBezTo>
                    <a:pt x="153" y="17"/>
                    <a:pt x="137" y="17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0" name="Google Shape;20130;p53"/>
            <p:cNvSpPr/>
            <p:nvPr/>
          </p:nvSpPr>
          <p:spPr>
            <a:xfrm>
              <a:off x="4127475" y="22196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7"/>
                    <a:pt x="0" y="71"/>
                    <a:pt x="0" y="157"/>
                  </a:cubicBezTo>
                  <a:cubicBezTo>
                    <a:pt x="17" y="190"/>
                    <a:pt x="33" y="207"/>
                    <a:pt x="50" y="240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90" y="240"/>
                    <a:pt x="240" y="174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1" name="Google Shape;20131;p53"/>
            <p:cNvSpPr/>
            <p:nvPr/>
          </p:nvSpPr>
          <p:spPr>
            <a:xfrm>
              <a:off x="3894225" y="2264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2"/>
                    <a:pt x="0" y="88"/>
                    <a:pt x="0" y="158"/>
                  </a:cubicBezTo>
                  <a:cubicBezTo>
                    <a:pt x="17" y="191"/>
                    <a:pt x="17" y="228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57" y="261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5"/>
                    <a:pt x="173" y="38"/>
                  </a:cubicBezTo>
                  <a:cubicBezTo>
                    <a:pt x="173" y="22"/>
                    <a:pt x="157" y="22"/>
                    <a:pt x="157" y="22"/>
                  </a:cubicBezTo>
                  <a:cubicBezTo>
                    <a:pt x="140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2" name="Google Shape;20132;p53"/>
            <p:cNvSpPr/>
            <p:nvPr/>
          </p:nvSpPr>
          <p:spPr>
            <a:xfrm>
              <a:off x="3838875" y="2257075"/>
              <a:ext cx="5575" cy="6575"/>
            </a:xfrm>
            <a:custGeom>
              <a:avLst/>
              <a:gdLst/>
              <a:ahLst/>
              <a:cxnLst/>
              <a:rect l="l" t="t" r="r" b="b"/>
              <a:pathLst>
                <a:path w="223" h="263" extrusionOk="0">
                  <a:moveTo>
                    <a:pt x="87" y="0"/>
                  </a:moveTo>
                  <a:cubicBezTo>
                    <a:pt x="66" y="17"/>
                    <a:pt x="33" y="33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0" y="239"/>
                  </a:cubicBezTo>
                  <a:cubicBezTo>
                    <a:pt x="61" y="251"/>
                    <a:pt x="83" y="263"/>
                    <a:pt x="101" y="263"/>
                  </a:cubicBezTo>
                  <a:cubicBezTo>
                    <a:pt x="108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6" y="83"/>
                    <a:pt x="206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03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3" name="Google Shape;20133;p53"/>
            <p:cNvSpPr/>
            <p:nvPr/>
          </p:nvSpPr>
          <p:spPr>
            <a:xfrm>
              <a:off x="3840525" y="2210700"/>
              <a:ext cx="5675" cy="6400"/>
            </a:xfrm>
            <a:custGeom>
              <a:avLst/>
              <a:gdLst/>
              <a:ahLst/>
              <a:cxnLst/>
              <a:rect l="l" t="t" r="r" b="b"/>
              <a:pathLst>
                <a:path w="227" h="256" extrusionOk="0">
                  <a:moveTo>
                    <a:pt x="103" y="0"/>
                  </a:moveTo>
                  <a:cubicBezTo>
                    <a:pt x="37" y="0"/>
                    <a:pt x="0" y="66"/>
                    <a:pt x="0" y="136"/>
                  </a:cubicBezTo>
                  <a:cubicBezTo>
                    <a:pt x="21" y="186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157" y="239"/>
                    <a:pt x="190" y="223"/>
                    <a:pt x="206" y="206"/>
                  </a:cubicBezTo>
                  <a:cubicBezTo>
                    <a:pt x="227" y="169"/>
                    <a:pt x="227" y="136"/>
                    <a:pt x="227" y="103"/>
                  </a:cubicBezTo>
                  <a:cubicBezTo>
                    <a:pt x="227" y="66"/>
                    <a:pt x="206" y="33"/>
                    <a:pt x="173" y="17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4" name="Google Shape;20134;p53"/>
            <p:cNvSpPr/>
            <p:nvPr/>
          </p:nvSpPr>
          <p:spPr>
            <a:xfrm>
              <a:off x="3821250" y="2230925"/>
              <a:ext cx="5575" cy="6800"/>
            </a:xfrm>
            <a:custGeom>
              <a:avLst/>
              <a:gdLst/>
              <a:ahLst/>
              <a:cxnLst/>
              <a:rect l="l" t="t" r="r" b="b"/>
              <a:pathLst>
                <a:path w="223" h="272" extrusionOk="0">
                  <a:moveTo>
                    <a:pt x="126" y="0"/>
                  </a:moveTo>
                  <a:cubicBezTo>
                    <a:pt x="116" y="0"/>
                    <a:pt x="103" y="5"/>
                    <a:pt x="87" y="16"/>
                  </a:cubicBezTo>
                  <a:cubicBezTo>
                    <a:pt x="33" y="16"/>
                    <a:pt x="0" y="82"/>
                    <a:pt x="0" y="152"/>
                  </a:cubicBezTo>
                  <a:cubicBezTo>
                    <a:pt x="0" y="185"/>
                    <a:pt x="17" y="222"/>
                    <a:pt x="50" y="238"/>
                  </a:cubicBezTo>
                  <a:cubicBezTo>
                    <a:pt x="70" y="255"/>
                    <a:pt x="103" y="271"/>
                    <a:pt x="120" y="271"/>
                  </a:cubicBezTo>
                  <a:cubicBezTo>
                    <a:pt x="153" y="255"/>
                    <a:pt x="190" y="238"/>
                    <a:pt x="206" y="201"/>
                  </a:cubicBezTo>
                  <a:cubicBezTo>
                    <a:pt x="223" y="185"/>
                    <a:pt x="223" y="152"/>
                    <a:pt x="223" y="119"/>
                  </a:cubicBezTo>
                  <a:cubicBezTo>
                    <a:pt x="223" y="82"/>
                    <a:pt x="206" y="49"/>
                    <a:pt x="173" y="32"/>
                  </a:cubicBezTo>
                  <a:lnTo>
                    <a:pt x="153" y="16"/>
                  </a:lnTo>
                  <a:cubicBezTo>
                    <a:pt x="145" y="5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5" name="Google Shape;20135;p53"/>
            <p:cNvSpPr/>
            <p:nvPr/>
          </p:nvSpPr>
          <p:spPr>
            <a:xfrm>
              <a:off x="3832775" y="2227075"/>
              <a:ext cx="6525" cy="6825"/>
            </a:xfrm>
            <a:custGeom>
              <a:avLst/>
              <a:gdLst/>
              <a:ahLst/>
              <a:cxnLst/>
              <a:rect l="l" t="t" r="r" b="b"/>
              <a:pathLst>
                <a:path w="261" h="273" extrusionOk="0">
                  <a:moveTo>
                    <a:pt x="132" y="0"/>
                  </a:moveTo>
                  <a:cubicBezTo>
                    <a:pt x="91" y="0"/>
                    <a:pt x="50" y="32"/>
                    <a:pt x="38" y="83"/>
                  </a:cubicBezTo>
                  <a:cubicBezTo>
                    <a:pt x="1" y="149"/>
                    <a:pt x="38" y="236"/>
                    <a:pt x="88" y="252"/>
                  </a:cubicBezTo>
                  <a:cubicBezTo>
                    <a:pt x="104" y="273"/>
                    <a:pt x="125" y="273"/>
                    <a:pt x="141" y="273"/>
                  </a:cubicBezTo>
                  <a:cubicBezTo>
                    <a:pt x="191" y="252"/>
                    <a:pt x="228" y="236"/>
                    <a:pt x="244" y="186"/>
                  </a:cubicBezTo>
                  <a:cubicBezTo>
                    <a:pt x="261" y="133"/>
                    <a:pt x="244" y="83"/>
                    <a:pt x="207" y="46"/>
                  </a:cubicBezTo>
                  <a:cubicBezTo>
                    <a:pt x="207" y="29"/>
                    <a:pt x="191" y="13"/>
                    <a:pt x="174" y="13"/>
                  </a:cubicBezTo>
                  <a:cubicBezTo>
                    <a:pt x="161" y="4"/>
                    <a:pt x="146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6" name="Google Shape;20136;p53"/>
            <p:cNvSpPr/>
            <p:nvPr/>
          </p:nvSpPr>
          <p:spPr>
            <a:xfrm>
              <a:off x="3847425" y="22265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20" y="1"/>
                  </a:moveTo>
                  <a:cubicBezTo>
                    <a:pt x="87" y="1"/>
                    <a:pt x="71" y="17"/>
                    <a:pt x="33" y="34"/>
                  </a:cubicBezTo>
                  <a:cubicBezTo>
                    <a:pt x="17" y="50"/>
                    <a:pt x="0" y="88"/>
                    <a:pt x="0" y="121"/>
                  </a:cubicBezTo>
                  <a:cubicBezTo>
                    <a:pt x="0" y="154"/>
                    <a:pt x="0" y="191"/>
                    <a:pt x="17" y="207"/>
                  </a:cubicBezTo>
                  <a:cubicBezTo>
                    <a:pt x="54" y="240"/>
                    <a:pt x="71" y="257"/>
                    <a:pt x="104" y="257"/>
                  </a:cubicBezTo>
                  <a:cubicBezTo>
                    <a:pt x="137" y="257"/>
                    <a:pt x="157" y="257"/>
                    <a:pt x="190" y="240"/>
                  </a:cubicBezTo>
                  <a:cubicBezTo>
                    <a:pt x="223" y="191"/>
                    <a:pt x="240" y="104"/>
                    <a:pt x="207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37" y="1"/>
                    <a:pt x="137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7" name="Google Shape;20137;p53"/>
            <p:cNvSpPr/>
            <p:nvPr/>
          </p:nvSpPr>
          <p:spPr>
            <a:xfrm>
              <a:off x="3825575" y="22121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66" y="8"/>
                    <a:pt x="33" y="24"/>
                    <a:pt x="17" y="62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50" y="231"/>
                  </a:cubicBezTo>
                  <a:cubicBezTo>
                    <a:pt x="66" y="251"/>
                    <a:pt x="103" y="268"/>
                    <a:pt x="136" y="268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23" y="78"/>
                    <a:pt x="207" y="45"/>
                    <a:pt x="169" y="24"/>
                  </a:cubicBezTo>
                  <a:lnTo>
                    <a:pt x="153" y="8"/>
                  </a:ln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8" name="Google Shape;20138;p53"/>
            <p:cNvSpPr/>
            <p:nvPr/>
          </p:nvSpPr>
          <p:spPr>
            <a:xfrm>
              <a:off x="3829800" y="21950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9" y="1"/>
                  </a:moveTo>
                  <a:cubicBezTo>
                    <a:pt x="85" y="1"/>
                    <a:pt x="66" y="15"/>
                    <a:pt x="54" y="26"/>
                  </a:cubicBezTo>
                  <a:cubicBezTo>
                    <a:pt x="0" y="76"/>
                    <a:pt x="0" y="162"/>
                    <a:pt x="38" y="216"/>
                  </a:cubicBezTo>
                  <a:cubicBezTo>
                    <a:pt x="57" y="245"/>
                    <a:pt x="88" y="262"/>
                    <a:pt x="121" y="262"/>
                  </a:cubicBezTo>
                  <a:cubicBezTo>
                    <a:pt x="145" y="262"/>
                    <a:pt x="169" y="253"/>
                    <a:pt x="190" y="232"/>
                  </a:cubicBezTo>
                  <a:cubicBezTo>
                    <a:pt x="244" y="195"/>
                    <a:pt x="244" y="113"/>
                    <a:pt x="207" y="43"/>
                  </a:cubicBezTo>
                  <a:cubicBezTo>
                    <a:pt x="190" y="26"/>
                    <a:pt x="174" y="26"/>
                    <a:pt x="157" y="10"/>
                  </a:cubicBezTo>
                  <a:lnTo>
                    <a:pt x="141" y="10"/>
                  </a:lnTo>
                  <a:cubicBezTo>
                    <a:pt x="130" y="3"/>
                    <a:pt x="119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9" name="Google Shape;20139;p53"/>
            <p:cNvSpPr/>
            <p:nvPr/>
          </p:nvSpPr>
          <p:spPr>
            <a:xfrm>
              <a:off x="3844025" y="22416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17" y="153"/>
                  </a:cubicBezTo>
                  <a:cubicBezTo>
                    <a:pt x="17" y="186"/>
                    <a:pt x="33" y="224"/>
                    <a:pt x="50" y="240"/>
                  </a:cubicBezTo>
                  <a:cubicBezTo>
                    <a:pt x="62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40" y="186"/>
                    <a:pt x="223" y="120"/>
                  </a:cubicBezTo>
                  <a:cubicBezTo>
                    <a:pt x="223" y="67"/>
                    <a:pt x="190" y="34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0" name="Google Shape;20140;p53"/>
            <p:cNvSpPr/>
            <p:nvPr/>
          </p:nvSpPr>
          <p:spPr>
            <a:xfrm>
              <a:off x="3859900" y="2189225"/>
              <a:ext cx="6400" cy="6550"/>
            </a:xfrm>
            <a:custGeom>
              <a:avLst/>
              <a:gdLst/>
              <a:ahLst/>
              <a:cxnLst/>
              <a:rect l="l" t="t" r="r" b="b"/>
              <a:pathLst>
                <a:path w="256" h="262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1"/>
                  </a:cubicBezTo>
                  <a:cubicBezTo>
                    <a:pt x="256" y="117"/>
                    <a:pt x="223" y="34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1" name="Google Shape;20141;p53"/>
            <p:cNvSpPr/>
            <p:nvPr/>
          </p:nvSpPr>
          <p:spPr>
            <a:xfrm>
              <a:off x="3865050" y="23022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1"/>
                  </a:moveTo>
                  <a:cubicBezTo>
                    <a:pt x="87" y="1"/>
                    <a:pt x="46" y="32"/>
                    <a:pt x="33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8" y="259"/>
                    <a:pt x="108" y="261"/>
                    <a:pt x="118" y="261"/>
                  </a:cubicBezTo>
                  <a:cubicBezTo>
                    <a:pt x="170" y="261"/>
                    <a:pt x="212" y="226"/>
                    <a:pt x="240" y="170"/>
                  </a:cubicBezTo>
                  <a:cubicBezTo>
                    <a:pt x="256" y="100"/>
                    <a:pt x="223" y="30"/>
                    <a:pt x="174" y="14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2" name="Google Shape;20142;p53"/>
            <p:cNvSpPr/>
            <p:nvPr/>
          </p:nvSpPr>
          <p:spPr>
            <a:xfrm>
              <a:off x="3847825" y="2194125"/>
              <a:ext cx="6125" cy="6600"/>
            </a:xfrm>
            <a:custGeom>
              <a:avLst/>
              <a:gdLst/>
              <a:ahLst/>
              <a:cxnLst/>
              <a:rect l="l" t="t" r="r" b="b"/>
              <a:pathLst>
                <a:path w="245" h="264" extrusionOk="0">
                  <a:moveTo>
                    <a:pt x="126" y="1"/>
                  </a:moveTo>
                  <a:cubicBezTo>
                    <a:pt x="101" y="1"/>
                    <a:pt x="78" y="12"/>
                    <a:pt x="55" y="24"/>
                  </a:cubicBezTo>
                  <a:cubicBezTo>
                    <a:pt x="38" y="24"/>
                    <a:pt x="17" y="61"/>
                    <a:pt x="1" y="78"/>
                  </a:cubicBezTo>
                  <a:lnTo>
                    <a:pt x="1" y="164"/>
                  </a:lnTo>
                  <a:cubicBezTo>
                    <a:pt x="17" y="214"/>
                    <a:pt x="38" y="230"/>
                    <a:pt x="71" y="251"/>
                  </a:cubicBezTo>
                  <a:cubicBezTo>
                    <a:pt x="84" y="260"/>
                    <a:pt x="99" y="264"/>
                    <a:pt x="113" y="264"/>
                  </a:cubicBezTo>
                  <a:cubicBezTo>
                    <a:pt x="154" y="264"/>
                    <a:pt x="195" y="232"/>
                    <a:pt x="207" y="181"/>
                  </a:cubicBezTo>
                  <a:cubicBezTo>
                    <a:pt x="244" y="111"/>
                    <a:pt x="207" y="45"/>
                    <a:pt x="158" y="7"/>
                  </a:cubicBezTo>
                  <a:cubicBezTo>
                    <a:pt x="147" y="3"/>
                    <a:pt x="136" y="1"/>
                    <a:pt x="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3" name="Google Shape;20143;p53"/>
            <p:cNvSpPr/>
            <p:nvPr/>
          </p:nvSpPr>
          <p:spPr>
            <a:xfrm>
              <a:off x="3855150" y="22093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34" y="17"/>
                    <a:pt x="1" y="87"/>
                    <a:pt x="17" y="157"/>
                  </a:cubicBezTo>
                  <a:cubicBezTo>
                    <a:pt x="17" y="190"/>
                    <a:pt x="34" y="223"/>
                    <a:pt x="54" y="240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190" y="240"/>
                    <a:pt x="240" y="190"/>
                    <a:pt x="223" y="104"/>
                  </a:cubicBezTo>
                  <a:cubicBezTo>
                    <a:pt x="223" y="71"/>
                    <a:pt x="207" y="54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4" name="Google Shape;20144;p53"/>
            <p:cNvSpPr/>
            <p:nvPr/>
          </p:nvSpPr>
          <p:spPr>
            <a:xfrm>
              <a:off x="3853400" y="22545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41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1" y="66"/>
                    <a:pt x="1" y="153"/>
                    <a:pt x="38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41" y="256"/>
                    <a:pt x="174" y="256"/>
                    <a:pt x="190" y="223"/>
                  </a:cubicBezTo>
                  <a:cubicBezTo>
                    <a:pt x="207" y="206"/>
                    <a:pt x="227" y="169"/>
                    <a:pt x="227" y="136"/>
                  </a:cubicBezTo>
                  <a:cubicBezTo>
                    <a:pt x="244" y="103"/>
                    <a:pt x="227" y="66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5" name="Google Shape;20145;p53"/>
            <p:cNvSpPr/>
            <p:nvPr/>
          </p:nvSpPr>
          <p:spPr>
            <a:xfrm>
              <a:off x="3850000" y="23013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4" y="239"/>
                  </a:cubicBezTo>
                  <a:cubicBezTo>
                    <a:pt x="77" y="251"/>
                    <a:pt x="93" y="263"/>
                    <a:pt x="111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90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6" name="Google Shape;20146;p53"/>
            <p:cNvSpPr/>
            <p:nvPr/>
          </p:nvSpPr>
          <p:spPr>
            <a:xfrm>
              <a:off x="3861650" y="22239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214"/>
                    <a:pt x="54" y="260"/>
                    <a:pt x="110" y="260"/>
                  </a:cubicBezTo>
                  <a:cubicBezTo>
                    <a:pt x="118" y="260"/>
                    <a:pt x="127" y="259"/>
                    <a:pt x="136" y="257"/>
                  </a:cubicBezTo>
                  <a:cubicBezTo>
                    <a:pt x="169" y="257"/>
                    <a:pt x="186" y="240"/>
                    <a:pt x="207" y="207"/>
                  </a:cubicBezTo>
                  <a:cubicBezTo>
                    <a:pt x="223" y="170"/>
                    <a:pt x="240" y="137"/>
                    <a:pt x="223" y="104"/>
                  </a:cubicBezTo>
                  <a:cubicBezTo>
                    <a:pt x="223" y="67"/>
                    <a:pt x="207" y="50"/>
                    <a:pt x="186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7" name="Google Shape;20147;p53"/>
            <p:cNvSpPr/>
            <p:nvPr/>
          </p:nvSpPr>
          <p:spPr>
            <a:xfrm>
              <a:off x="3797225" y="229437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7" y="1"/>
                  </a:moveTo>
                  <a:cubicBezTo>
                    <a:pt x="104" y="1"/>
                    <a:pt x="67" y="1"/>
                    <a:pt x="50" y="17"/>
                  </a:cubicBezTo>
                  <a:cubicBezTo>
                    <a:pt x="1" y="71"/>
                    <a:pt x="1" y="157"/>
                    <a:pt x="34" y="207"/>
                  </a:cubicBezTo>
                  <a:cubicBezTo>
                    <a:pt x="53" y="238"/>
                    <a:pt x="84" y="256"/>
                    <a:pt x="116" y="256"/>
                  </a:cubicBezTo>
                  <a:cubicBezTo>
                    <a:pt x="140" y="256"/>
                    <a:pt x="165" y="246"/>
                    <a:pt x="186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86" y="34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8" name="Google Shape;20148;p53"/>
            <p:cNvSpPr/>
            <p:nvPr/>
          </p:nvSpPr>
          <p:spPr>
            <a:xfrm>
              <a:off x="3799800" y="2500625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17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53"/>
                    <a:pt x="34" y="219"/>
                    <a:pt x="83" y="256"/>
                  </a:cubicBezTo>
                  <a:cubicBezTo>
                    <a:pt x="96" y="260"/>
                    <a:pt x="109" y="262"/>
                    <a:pt x="122" y="262"/>
                  </a:cubicBezTo>
                  <a:cubicBezTo>
                    <a:pt x="166" y="262"/>
                    <a:pt x="211" y="240"/>
                    <a:pt x="223" y="186"/>
                  </a:cubicBezTo>
                  <a:cubicBezTo>
                    <a:pt x="256" y="116"/>
                    <a:pt x="223" y="30"/>
                    <a:pt x="170" y="13"/>
                  </a:cubicBezTo>
                  <a:cubicBezTo>
                    <a:pt x="152" y="4"/>
                    <a:pt x="134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9" name="Google Shape;20149;p53"/>
            <p:cNvSpPr/>
            <p:nvPr/>
          </p:nvSpPr>
          <p:spPr>
            <a:xfrm>
              <a:off x="3798875" y="225100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87" y="0"/>
                    <a:pt x="71" y="0"/>
                    <a:pt x="71" y="17"/>
                  </a:cubicBezTo>
                  <a:cubicBezTo>
                    <a:pt x="17" y="37"/>
                    <a:pt x="1" y="87"/>
                    <a:pt x="1" y="157"/>
                  </a:cubicBezTo>
                  <a:cubicBezTo>
                    <a:pt x="1" y="190"/>
                    <a:pt x="17" y="206"/>
                    <a:pt x="54" y="243"/>
                  </a:cubicBezTo>
                  <a:cubicBezTo>
                    <a:pt x="71" y="260"/>
                    <a:pt x="104" y="260"/>
                    <a:pt x="141" y="260"/>
                  </a:cubicBezTo>
                  <a:cubicBezTo>
                    <a:pt x="190" y="243"/>
                    <a:pt x="223" y="173"/>
                    <a:pt x="223" y="103"/>
                  </a:cubicBezTo>
                  <a:cubicBezTo>
                    <a:pt x="223" y="103"/>
                    <a:pt x="223" y="87"/>
                    <a:pt x="207" y="70"/>
                  </a:cubicBezTo>
                  <a:cubicBezTo>
                    <a:pt x="207" y="54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0" name="Google Shape;20150;p53"/>
            <p:cNvSpPr/>
            <p:nvPr/>
          </p:nvSpPr>
          <p:spPr>
            <a:xfrm>
              <a:off x="3796300" y="2269025"/>
              <a:ext cx="2200" cy="6100"/>
            </a:xfrm>
            <a:custGeom>
              <a:avLst/>
              <a:gdLst/>
              <a:ahLst/>
              <a:cxnLst/>
              <a:rect l="l" t="t" r="r" b="b"/>
              <a:pathLst>
                <a:path w="88" h="244" extrusionOk="0">
                  <a:moveTo>
                    <a:pt x="0" y="1"/>
                  </a:moveTo>
                  <a:lnTo>
                    <a:pt x="0" y="244"/>
                  </a:lnTo>
                  <a:cubicBezTo>
                    <a:pt x="38" y="223"/>
                    <a:pt x="54" y="207"/>
                    <a:pt x="54" y="174"/>
                  </a:cubicBezTo>
                  <a:cubicBezTo>
                    <a:pt x="87" y="104"/>
                    <a:pt x="54" y="3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1" name="Google Shape;20151;p53"/>
            <p:cNvSpPr/>
            <p:nvPr/>
          </p:nvSpPr>
          <p:spPr>
            <a:xfrm>
              <a:off x="3796300" y="24674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54" y="17"/>
                    <a:pt x="17" y="37"/>
                    <a:pt x="0" y="87"/>
                  </a:cubicBezTo>
                  <a:lnTo>
                    <a:pt x="0" y="190"/>
                  </a:lnTo>
                  <a:cubicBezTo>
                    <a:pt x="17" y="206"/>
                    <a:pt x="38" y="223"/>
                    <a:pt x="38" y="24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3"/>
                    <a:pt x="223" y="190"/>
                    <a:pt x="223" y="103"/>
                  </a:cubicBezTo>
                  <a:cubicBezTo>
                    <a:pt x="207" y="70"/>
                    <a:pt x="190" y="54"/>
                    <a:pt x="174" y="17"/>
                  </a:cubicBezTo>
                  <a:lnTo>
                    <a:pt x="157" y="17"/>
                  </a:lnTo>
                  <a:cubicBezTo>
                    <a:pt x="141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2" name="Google Shape;20152;p53"/>
            <p:cNvSpPr/>
            <p:nvPr/>
          </p:nvSpPr>
          <p:spPr>
            <a:xfrm>
              <a:off x="3796300" y="2485475"/>
              <a:ext cx="425" cy="2200"/>
            </a:xfrm>
            <a:custGeom>
              <a:avLst/>
              <a:gdLst/>
              <a:ahLst/>
              <a:cxnLst/>
              <a:rect l="l" t="t" r="r" b="b"/>
              <a:pathLst>
                <a:path w="17" h="88" extrusionOk="0">
                  <a:moveTo>
                    <a:pt x="0" y="1"/>
                  </a:moveTo>
                  <a:lnTo>
                    <a:pt x="0" y="87"/>
                  </a:lnTo>
                  <a:cubicBezTo>
                    <a:pt x="17" y="54"/>
                    <a:pt x="17" y="1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3" name="Google Shape;20153;p53"/>
            <p:cNvSpPr/>
            <p:nvPr/>
          </p:nvSpPr>
          <p:spPr>
            <a:xfrm>
              <a:off x="3816925" y="227582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39" y="1"/>
                  </a:moveTo>
                  <a:cubicBezTo>
                    <a:pt x="87" y="1"/>
                    <a:pt x="47" y="33"/>
                    <a:pt x="17" y="91"/>
                  </a:cubicBezTo>
                  <a:cubicBezTo>
                    <a:pt x="0" y="157"/>
                    <a:pt x="37" y="227"/>
                    <a:pt x="87" y="260"/>
                  </a:cubicBezTo>
                  <a:lnTo>
                    <a:pt x="140" y="260"/>
                  </a:lnTo>
                  <a:cubicBezTo>
                    <a:pt x="173" y="260"/>
                    <a:pt x="206" y="227"/>
                    <a:pt x="223" y="178"/>
                  </a:cubicBezTo>
                  <a:cubicBezTo>
                    <a:pt x="243" y="124"/>
                    <a:pt x="243" y="91"/>
                    <a:pt x="206" y="38"/>
                  </a:cubicBezTo>
                  <a:cubicBezTo>
                    <a:pt x="190" y="38"/>
                    <a:pt x="190" y="21"/>
                    <a:pt x="173" y="5"/>
                  </a:cubicBezTo>
                  <a:cubicBezTo>
                    <a:pt x="161" y="2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4" name="Google Shape;20154;p53"/>
            <p:cNvSpPr/>
            <p:nvPr/>
          </p:nvSpPr>
          <p:spPr>
            <a:xfrm>
              <a:off x="3802375" y="2185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1"/>
                  </a:moveTo>
                  <a:cubicBezTo>
                    <a:pt x="34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74" y="252"/>
                    <a:pt x="91" y="263"/>
                    <a:pt x="110" y="263"/>
                  </a:cubicBezTo>
                  <a:cubicBezTo>
                    <a:pt x="119" y="263"/>
                    <a:pt x="127" y="261"/>
                    <a:pt x="137" y="256"/>
                  </a:cubicBezTo>
                  <a:cubicBezTo>
                    <a:pt x="186" y="256"/>
                    <a:pt x="240" y="190"/>
                    <a:pt x="223" y="120"/>
                  </a:cubicBezTo>
                  <a:cubicBezTo>
                    <a:pt x="223" y="87"/>
                    <a:pt x="207" y="50"/>
                    <a:pt x="186" y="34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5" name="Google Shape;20155;p53"/>
            <p:cNvSpPr/>
            <p:nvPr/>
          </p:nvSpPr>
          <p:spPr>
            <a:xfrm>
              <a:off x="3812700" y="22184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66" y="17"/>
                    <a:pt x="50" y="33"/>
                  </a:cubicBezTo>
                  <a:cubicBezTo>
                    <a:pt x="33" y="50"/>
                    <a:pt x="17" y="83"/>
                    <a:pt x="17" y="120"/>
                  </a:cubicBezTo>
                  <a:cubicBezTo>
                    <a:pt x="0" y="153"/>
                    <a:pt x="17" y="186"/>
                    <a:pt x="33" y="223"/>
                  </a:cubicBezTo>
                  <a:cubicBezTo>
                    <a:pt x="51" y="250"/>
                    <a:pt x="81" y="262"/>
                    <a:pt x="112" y="262"/>
                  </a:cubicBezTo>
                  <a:cubicBezTo>
                    <a:pt x="137" y="262"/>
                    <a:pt x="163" y="254"/>
                    <a:pt x="186" y="239"/>
                  </a:cubicBezTo>
                  <a:cubicBezTo>
                    <a:pt x="239" y="186"/>
                    <a:pt x="239" y="103"/>
                    <a:pt x="206" y="50"/>
                  </a:cubicBezTo>
                  <a:cubicBezTo>
                    <a:pt x="186" y="33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6" name="Google Shape;20156;p53"/>
            <p:cNvSpPr/>
            <p:nvPr/>
          </p:nvSpPr>
          <p:spPr>
            <a:xfrm>
              <a:off x="3815275" y="21986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40"/>
                  </a:cubicBezTo>
                  <a:cubicBezTo>
                    <a:pt x="61" y="251"/>
                    <a:pt x="83" y="265"/>
                    <a:pt x="106" y="265"/>
                  </a:cubicBezTo>
                  <a:cubicBezTo>
                    <a:pt x="116" y="265"/>
                    <a:pt x="126" y="262"/>
                    <a:pt x="136" y="256"/>
                  </a:cubicBezTo>
                  <a:cubicBezTo>
                    <a:pt x="186" y="256"/>
                    <a:pt x="223" y="190"/>
                    <a:pt x="223" y="120"/>
                  </a:cubicBezTo>
                  <a:cubicBezTo>
                    <a:pt x="223" y="87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7" name="Google Shape;20157;p53"/>
            <p:cNvSpPr/>
            <p:nvPr/>
          </p:nvSpPr>
          <p:spPr>
            <a:xfrm>
              <a:off x="3810100" y="2263050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0"/>
                  </a:moveTo>
                  <a:cubicBezTo>
                    <a:pt x="67" y="0"/>
                    <a:pt x="50" y="17"/>
                    <a:pt x="34" y="50"/>
                  </a:cubicBezTo>
                  <a:cubicBezTo>
                    <a:pt x="17" y="71"/>
                    <a:pt x="1" y="104"/>
                    <a:pt x="1" y="137"/>
                  </a:cubicBezTo>
                  <a:cubicBezTo>
                    <a:pt x="17" y="174"/>
                    <a:pt x="34" y="207"/>
                    <a:pt x="50" y="223"/>
                  </a:cubicBezTo>
                  <a:cubicBezTo>
                    <a:pt x="67" y="256"/>
                    <a:pt x="104" y="256"/>
                    <a:pt x="137" y="256"/>
                  </a:cubicBezTo>
                  <a:cubicBezTo>
                    <a:pt x="186" y="240"/>
                    <a:pt x="240" y="174"/>
                    <a:pt x="224" y="104"/>
                  </a:cubicBezTo>
                  <a:cubicBezTo>
                    <a:pt x="224" y="71"/>
                    <a:pt x="207" y="33"/>
                    <a:pt x="186" y="17"/>
                  </a:cubicBezTo>
                  <a:cubicBezTo>
                    <a:pt x="170" y="17"/>
                    <a:pt x="170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8" name="Google Shape;20158;p53"/>
            <p:cNvSpPr/>
            <p:nvPr/>
          </p:nvSpPr>
          <p:spPr>
            <a:xfrm>
              <a:off x="3807950" y="2309850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87" y="0"/>
                  </a:moveTo>
                  <a:cubicBezTo>
                    <a:pt x="33" y="17"/>
                    <a:pt x="0" y="70"/>
                    <a:pt x="0" y="157"/>
                  </a:cubicBezTo>
                  <a:cubicBezTo>
                    <a:pt x="0" y="190"/>
                    <a:pt x="33" y="223"/>
                    <a:pt x="50" y="239"/>
                  </a:cubicBezTo>
                  <a:cubicBezTo>
                    <a:pt x="66" y="260"/>
                    <a:pt x="103" y="260"/>
                    <a:pt x="120" y="260"/>
                  </a:cubicBezTo>
                  <a:cubicBezTo>
                    <a:pt x="153" y="260"/>
                    <a:pt x="190" y="239"/>
                    <a:pt x="207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7" y="54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9" name="Google Shape;20159;p53"/>
            <p:cNvSpPr/>
            <p:nvPr/>
          </p:nvSpPr>
          <p:spPr>
            <a:xfrm>
              <a:off x="3804450" y="2280500"/>
              <a:ext cx="5675" cy="6600"/>
            </a:xfrm>
            <a:custGeom>
              <a:avLst/>
              <a:gdLst/>
              <a:ahLst/>
              <a:cxnLst/>
              <a:rect l="l" t="t" r="r" b="b"/>
              <a:pathLst>
                <a:path w="227" h="264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3"/>
                    <a:pt x="0" y="144"/>
                  </a:cubicBezTo>
                  <a:cubicBezTo>
                    <a:pt x="0" y="177"/>
                    <a:pt x="21" y="214"/>
                    <a:pt x="54" y="230"/>
                  </a:cubicBezTo>
                  <a:cubicBezTo>
                    <a:pt x="70" y="247"/>
                    <a:pt x="103" y="263"/>
                    <a:pt x="124" y="263"/>
                  </a:cubicBezTo>
                  <a:cubicBezTo>
                    <a:pt x="190" y="247"/>
                    <a:pt x="227" y="177"/>
                    <a:pt x="227" y="111"/>
                  </a:cubicBezTo>
                  <a:cubicBezTo>
                    <a:pt x="227" y="73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0" name="Google Shape;20160;p53"/>
            <p:cNvSpPr/>
            <p:nvPr/>
          </p:nvSpPr>
          <p:spPr>
            <a:xfrm>
              <a:off x="3801875" y="220162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0" y="0"/>
                  </a:moveTo>
                  <a:cubicBezTo>
                    <a:pt x="103" y="0"/>
                    <a:pt x="87" y="0"/>
                    <a:pt x="54" y="33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39"/>
                    <a:pt x="87" y="260"/>
                    <a:pt x="124" y="260"/>
                  </a:cubicBezTo>
                  <a:cubicBezTo>
                    <a:pt x="140" y="260"/>
                    <a:pt x="173" y="260"/>
                    <a:pt x="190" y="223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57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1" name="Google Shape;20161;p53"/>
            <p:cNvSpPr/>
            <p:nvPr/>
          </p:nvSpPr>
          <p:spPr>
            <a:xfrm>
              <a:off x="3928125" y="22428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4" y="0"/>
                  </a:moveTo>
                  <a:cubicBezTo>
                    <a:pt x="54" y="0"/>
                    <a:pt x="1" y="70"/>
                    <a:pt x="21" y="136"/>
                  </a:cubicBezTo>
                  <a:cubicBezTo>
                    <a:pt x="21" y="174"/>
                    <a:pt x="38" y="207"/>
                    <a:pt x="54" y="223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207" y="240"/>
                    <a:pt x="244" y="174"/>
                    <a:pt x="227" y="103"/>
                  </a:cubicBezTo>
                  <a:cubicBezTo>
                    <a:pt x="227" y="70"/>
                    <a:pt x="207" y="33"/>
                    <a:pt x="190" y="17"/>
                  </a:cubicBezTo>
                  <a:cubicBezTo>
                    <a:pt x="174" y="17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2" name="Google Shape;20162;p53"/>
            <p:cNvSpPr/>
            <p:nvPr/>
          </p:nvSpPr>
          <p:spPr>
            <a:xfrm>
              <a:off x="3905875" y="2260575"/>
              <a:ext cx="6400" cy="6325"/>
            </a:xfrm>
            <a:custGeom>
              <a:avLst/>
              <a:gdLst/>
              <a:ahLst/>
              <a:cxnLst/>
              <a:rect l="l" t="t" r="r" b="b"/>
              <a:pathLst>
                <a:path w="256" h="253" extrusionOk="0">
                  <a:moveTo>
                    <a:pt x="127" y="0"/>
                  </a:moveTo>
                  <a:cubicBezTo>
                    <a:pt x="86" y="0"/>
                    <a:pt x="45" y="31"/>
                    <a:pt x="33" y="83"/>
                  </a:cubicBezTo>
                  <a:cubicBezTo>
                    <a:pt x="0" y="149"/>
                    <a:pt x="33" y="219"/>
                    <a:pt x="87" y="252"/>
                  </a:cubicBezTo>
                  <a:lnTo>
                    <a:pt x="136" y="252"/>
                  </a:lnTo>
                  <a:cubicBezTo>
                    <a:pt x="190" y="252"/>
                    <a:pt x="223" y="219"/>
                    <a:pt x="239" y="170"/>
                  </a:cubicBezTo>
                  <a:cubicBezTo>
                    <a:pt x="256" y="132"/>
                    <a:pt x="239" y="83"/>
                    <a:pt x="223" y="46"/>
                  </a:cubicBezTo>
                  <a:cubicBezTo>
                    <a:pt x="206" y="29"/>
                    <a:pt x="190" y="13"/>
                    <a:pt x="169" y="13"/>
                  </a:cubicBezTo>
                  <a:cubicBezTo>
                    <a:pt x="156" y="4"/>
                    <a:pt x="141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3" name="Google Shape;20163;p53"/>
            <p:cNvSpPr/>
            <p:nvPr/>
          </p:nvSpPr>
          <p:spPr>
            <a:xfrm>
              <a:off x="3932875" y="22225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9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0" y="161"/>
                    <a:pt x="37" y="227"/>
                    <a:pt x="87" y="248"/>
                  </a:cubicBezTo>
                  <a:cubicBezTo>
                    <a:pt x="101" y="256"/>
                    <a:pt x="116" y="260"/>
                    <a:pt x="131" y="260"/>
                  </a:cubicBezTo>
                  <a:cubicBezTo>
                    <a:pt x="172" y="260"/>
                    <a:pt x="211" y="229"/>
                    <a:pt x="223" y="177"/>
                  </a:cubicBezTo>
                  <a:cubicBezTo>
                    <a:pt x="260" y="107"/>
                    <a:pt x="223" y="41"/>
                    <a:pt x="173" y="4"/>
                  </a:cubicBezTo>
                  <a:cubicBezTo>
                    <a:pt x="162" y="1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4" name="Google Shape;20164;p53"/>
            <p:cNvSpPr/>
            <p:nvPr/>
          </p:nvSpPr>
          <p:spPr>
            <a:xfrm>
              <a:off x="3930300" y="2192500"/>
              <a:ext cx="5575" cy="6725"/>
            </a:xfrm>
            <a:custGeom>
              <a:avLst/>
              <a:gdLst/>
              <a:ahLst/>
              <a:cxnLst/>
              <a:rect l="l" t="t" r="r" b="b"/>
              <a:pathLst>
                <a:path w="223" h="269" extrusionOk="0">
                  <a:moveTo>
                    <a:pt x="109" y="1"/>
                  </a:moveTo>
                  <a:cubicBezTo>
                    <a:pt x="62" y="1"/>
                    <a:pt x="14" y="35"/>
                    <a:pt x="0" y="89"/>
                  </a:cubicBezTo>
                  <a:lnTo>
                    <a:pt x="0" y="143"/>
                  </a:lnTo>
                  <a:cubicBezTo>
                    <a:pt x="0" y="192"/>
                    <a:pt x="17" y="246"/>
                    <a:pt x="70" y="262"/>
                  </a:cubicBezTo>
                  <a:cubicBezTo>
                    <a:pt x="79" y="267"/>
                    <a:pt x="90" y="269"/>
                    <a:pt x="100" y="269"/>
                  </a:cubicBezTo>
                  <a:cubicBezTo>
                    <a:pt x="129" y="269"/>
                    <a:pt x="161" y="253"/>
                    <a:pt x="173" y="229"/>
                  </a:cubicBezTo>
                  <a:cubicBezTo>
                    <a:pt x="190" y="213"/>
                    <a:pt x="206" y="192"/>
                    <a:pt x="206" y="176"/>
                  </a:cubicBezTo>
                  <a:cubicBezTo>
                    <a:pt x="223" y="110"/>
                    <a:pt x="206" y="40"/>
                    <a:pt x="140" y="7"/>
                  </a:cubicBezTo>
                  <a:cubicBezTo>
                    <a:pt x="130" y="3"/>
                    <a:pt x="120" y="1"/>
                    <a:pt x="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5" name="Google Shape;20165;p53"/>
            <p:cNvSpPr/>
            <p:nvPr/>
          </p:nvSpPr>
          <p:spPr>
            <a:xfrm>
              <a:off x="3920925" y="22275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1" y="0"/>
                  </a:moveTo>
                  <a:cubicBezTo>
                    <a:pt x="84" y="0"/>
                    <a:pt x="66" y="4"/>
                    <a:pt x="50" y="12"/>
                  </a:cubicBezTo>
                  <a:cubicBezTo>
                    <a:pt x="33" y="29"/>
                    <a:pt x="17" y="50"/>
                    <a:pt x="17" y="83"/>
                  </a:cubicBezTo>
                  <a:cubicBezTo>
                    <a:pt x="0" y="116"/>
                    <a:pt x="0" y="132"/>
                    <a:pt x="0" y="169"/>
                  </a:cubicBezTo>
                  <a:cubicBezTo>
                    <a:pt x="17" y="202"/>
                    <a:pt x="33" y="235"/>
                    <a:pt x="66" y="256"/>
                  </a:cubicBezTo>
                  <a:cubicBezTo>
                    <a:pt x="78" y="258"/>
                    <a:pt x="89" y="260"/>
                    <a:pt x="99" y="260"/>
                  </a:cubicBezTo>
                  <a:cubicBezTo>
                    <a:pt x="152" y="260"/>
                    <a:pt x="192" y="227"/>
                    <a:pt x="223" y="186"/>
                  </a:cubicBezTo>
                  <a:cubicBezTo>
                    <a:pt x="239" y="116"/>
                    <a:pt x="206" y="29"/>
                    <a:pt x="153" y="12"/>
                  </a:cubicBezTo>
                  <a:cubicBezTo>
                    <a:pt x="136" y="4"/>
                    <a:pt x="119" y="0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6" name="Google Shape;20166;p53"/>
            <p:cNvSpPr/>
            <p:nvPr/>
          </p:nvSpPr>
          <p:spPr>
            <a:xfrm>
              <a:off x="3910100" y="22145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37" y="223"/>
                    <a:pt x="54" y="240"/>
                  </a:cubicBezTo>
                  <a:cubicBezTo>
                    <a:pt x="70" y="260"/>
                    <a:pt x="103" y="260"/>
                    <a:pt x="140" y="260"/>
                  </a:cubicBezTo>
                  <a:cubicBezTo>
                    <a:pt x="190" y="260"/>
                    <a:pt x="243" y="190"/>
                    <a:pt x="227" y="120"/>
                  </a:cubicBezTo>
                  <a:cubicBezTo>
                    <a:pt x="227" y="87"/>
                    <a:pt x="206" y="54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7" name="Google Shape;20167;p53"/>
            <p:cNvSpPr/>
            <p:nvPr/>
          </p:nvSpPr>
          <p:spPr>
            <a:xfrm>
              <a:off x="3913600" y="224367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103" y="0"/>
                  </a:moveTo>
                  <a:cubicBezTo>
                    <a:pt x="33" y="21"/>
                    <a:pt x="0" y="87"/>
                    <a:pt x="0" y="157"/>
                  </a:cubicBezTo>
                  <a:cubicBezTo>
                    <a:pt x="17" y="190"/>
                    <a:pt x="33" y="227"/>
                    <a:pt x="66" y="244"/>
                  </a:cubicBezTo>
                  <a:cubicBezTo>
                    <a:pt x="81" y="255"/>
                    <a:pt x="93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53" y="260"/>
                    <a:pt x="190" y="244"/>
                    <a:pt x="206" y="207"/>
                  </a:cubicBezTo>
                  <a:cubicBezTo>
                    <a:pt x="223" y="190"/>
                    <a:pt x="223" y="157"/>
                    <a:pt x="223" y="124"/>
                  </a:cubicBezTo>
                  <a:cubicBezTo>
                    <a:pt x="223" y="87"/>
                    <a:pt x="206" y="54"/>
                    <a:pt x="190" y="37"/>
                  </a:cubicBezTo>
                  <a:cubicBezTo>
                    <a:pt x="169" y="21"/>
                    <a:pt x="169" y="21"/>
                    <a:pt x="153" y="21"/>
                  </a:cubicBezTo>
                  <a:lnTo>
                    <a:pt x="136" y="21"/>
                  </a:lnTo>
                  <a:cubicBezTo>
                    <a:pt x="120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8" name="Google Shape;20168;p53"/>
            <p:cNvSpPr/>
            <p:nvPr/>
          </p:nvSpPr>
          <p:spPr>
            <a:xfrm>
              <a:off x="3922575" y="2209850"/>
              <a:ext cx="6500" cy="6850"/>
            </a:xfrm>
            <a:custGeom>
              <a:avLst/>
              <a:gdLst/>
              <a:ahLst/>
              <a:cxnLst/>
              <a:rect l="l" t="t" r="r" b="b"/>
              <a:pathLst>
                <a:path w="260" h="274" extrusionOk="0">
                  <a:moveTo>
                    <a:pt x="129" y="1"/>
                  </a:moveTo>
                  <a:cubicBezTo>
                    <a:pt x="88" y="1"/>
                    <a:pt x="49" y="32"/>
                    <a:pt x="37" y="84"/>
                  </a:cubicBezTo>
                  <a:cubicBezTo>
                    <a:pt x="0" y="154"/>
                    <a:pt x="37" y="240"/>
                    <a:pt x="87" y="257"/>
                  </a:cubicBezTo>
                  <a:cubicBezTo>
                    <a:pt x="103" y="273"/>
                    <a:pt x="120" y="273"/>
                    <a:pt x="140" y="273"/>
                  </a:cubicBezTo>
                  <a:cubicBezTo>
                    <a:pt x="190" y="257"/>
                    <a:pt x="223" y="240"/>
                    <a:pt x="243" y="187"/>
                  </a:cubicBezTo>
                  <a:cubicBezTo>
                    <a:pt x="260" y="137"/>
                    <a:pt x="243" y="84"/>
                    <a:pt x="206" y="51"/>
                  </a:cubicBezTo>
                  <a:cubicBezTo>
                    <a:pt x="206" y="34"/>
                    <a:pt x="190" y="13"/>
                    <a:pt x="173" y="13"/>
                  </a:cubicBezTo>
                  <a:cubicBezTo>
                    <a:pt x="159" y="5"/>
                    <a:pt x="144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9" name="Google Shape;20169;p53"/>
            <p:cNvSpPr/>
            <p:nvPr/>
          </p:nvSpPr>
          <p:spPr>
            <a:xfrm>
              <a:off x="3948325" y="22216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19" y="0"/>
                  </a:moveTo>
                  <a:cubicBezTo>
                    <a:pt x="76" y="0"/>
                    <a:pt x="33" y="23"/>
                    <a:pt x="17" y="76"/>
                  </a:cubicBezTo>
                  <a:cubicBezTo>
                    <a:pt x="1" y="142"/>
                    <a:pt x="17" y="229"/>
                    <a:pt x="87" y="245"/>
                  </a:cubicBezTo>
                  <a:cubicBezTo>
                    <a:pt x="102" y="256"/>
                    <a:pt x="118" y="260"/>
                    <a:pt x="133" y="260"/>
                  </a:cubicBezTo>
                  <a:cubicBezTo>
                    <a:pt x="173" y="260"/>
                    <a:pt x="211" y="227"/>
                    <a:pt x="223" y="179"/>
                  </a:cubicBezTo>
                  <a:cubicBezTo>
                    <a:pt x="244" y="109"/>
                    <a:pt x="223" y="39"/>
                    <a:pt x="157" y="6"/>
                  </a:cubicBezTo>
                  <a:cubicBezTo>
                    <a:pt x="145" y="2"/>
                    <a:pt x="132" y="0"/>
                    <a:pt x="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0" name="Google Shape;20170;p53"/>
            <p:cNvSpPr/>
            <p:nvPr/>
          </p:nvSpPr>
          <p:spPr>
            <a:xfrm>
              <a:off x="3950075" y="22047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87" y="13"/>
                    <a:pt x="71" y="34"/>
                    <a:pt x="50" y="50"/>
                  </a:cubicBezTo>
                  <a:cubicBezTo>
                    <a:pt x="17" y="67"/>
                    <a:pt x="1" y="116"/>
                    <a:pt x="17" y="153"/>
                  </a:cubicBezTo>
                  <a:cubicBezTo>
                    <a:pt x="17" y="186"/>
                    <a:pt x="34" y="219"/>
                    <a:pt x="50" y="240"/>
                  </a:cubicBezTo>
                  <a:cubicBezTo>
                    <a:pt x="87" y="257"/>
                    <a:pt x="104" y="273"/>
                    <a:pt x="137" y="273"/>
                  </a:cubicBezTo>
                  <a:cubicBezTo>
                    <a:pt x="191" y="257"/>
                    <a:pt x="240" y="186"/>
                    <a:pt x="240" y="137"/>
                  </a:cubicBezTo>
                  <a:lnTo>
                    <a:pt x="240" y="116"/>
                  </a:lnTo>
                  <a:cubicBezTo>
                    <a:pt x="223" y="67"/>
                    <a:pt x="207" y="34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1" name="Google Shape;20171;p53"/>
            <p:cNvSpPr/>
            <p:nvPr/>
          </p:nvSpPr>
          <p:spPr>
            <a:xfrm>
              <a:off x="3950500" y="23472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67"/>
                    <a:pt x="0" y="153"/>
                  </a:cubicBezTo>
                  <a:cubicBezTo>
                    <a:pt x="17" y="186"/>
                    <a:pt x="33" y="207"/>
                    <a:pt x="54" y="240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0"/>
                    <a:pt x="223" y="104"/>
                  </a:cubicBezTo>
                  <a:cubicBezTo>
                    <a:pt x="223" y="67"/>
                    <a:pt x="206" y="50"/>
                    <a:pt x="190" y="17"/>
                  </a:cubicBezTo>
                  <a:cubicBezTo>
                    <a:pt x="174" y="17"/>
                    <a:pt x="174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2" name="Google Shape;20172;p53"/>
            <p:cNvSpPr/>
            <p:nvPr/>
          </p:nvSpPr>
          <p:spPr>
            <a:xfrm>
              <a:off x="3937600" y="2207600"/>
              <a:ext cx="6025" cy="6525"/>
            </a:xfrm>
            <a:custGeom>
              <a:avLst/>
              <a:gdLst/>
              <a:ahLst/>
              <a:cxnLst/>
              <a:rect l="l" t="t" r="r" b="b"/>
              <a:pathLst>
                <a:path w="241" h="261" extrusionOk="0">
                  <a:moveTo>
                    <a:pt x="137" y="0"/>
                  </a:moveTo>
                  <a:cubicBezTo>
                    <a:pt x="104" y="0"/>
                    <a:pt x="71" y="21"/>
                    <a:pt x="55" y="37"/>
                  </a:cubicBezTo>
                  <a:cubicBezTo>
                    <a:pt x="1" y="70"/>
                    <a:pt x="1" y="157"/>
                    <a:pt x="34" y="206"/>
                  </a:cubicBezTo>
                  <a:cubicBezTo>
                    <a:pt x="55" y="244"/>
                    <a:pt x="88" y="260"/>
                    <a:pt x="104" y="260"/>
                  </a:cubicBezTo>
                  <a:cubicBezTo>
                    <a:pt x="137" y="260"/>
                    <a:pt x="174" y="260"/>
                    <a:pt x="191" y="244"/>
                  </a:cubicBezTo>
                  <a:cubicBezTo>
                    <a:pt x="207" y="206"/>
                    <a:pt x="224" y="190"/>
                    <a:pt x="224" y="157"/>
                  </a:cubicBezTo>
                  <a:cubicBezTo>
                    <a:pt x="240" y="124"/>
                    <a:pt x="224" y="87"/>
                    <a:pt x="207" y="54"/>
                  </a:cubicBezTo>
                  <a:cubicBezTo>
                    <a:pt x="191" y="37"/>
                    <a:pt x="174" y="21"/>
                    <a:pt x="158" y="21"/>
                  </a:cubicBezTo>
                  <a:cubicBezTo>
                    <a:pt x="158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3" name="Google Shape;20173;p53"/>
            <p:cNvSpPr/>
            <p:nvPr/>
          </p:nvSpPr>
          <p:spPr>
            <a:xfrm>
              <a:off x="3944525" y="2191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66" y="1"/>
                    <a:pt x="50" y="17"/>
                    <a:pt x="33" y="55"/>
                  </a:cubicBezTo>
                  <a:cubicBezTo>
                    <a:pt x="17" y="88"/>
                    <a:pt x="0" y="120"/>
                    <a:pt x="0" y="158"/>
                  </a:cubicBezTo>
                  <a:cubicBezTo>
                    <a:pt x="17" y="191"/>
                    <a:pt x="33" y="207"/>
                    <a:pt x="50" y="240"/>
                  </a:cubicBezTo>
                  <a:cubicBezTo>
                    <a:pt x="66" y="261"/>
                    <a:pt x="103" y="261"/>
                    <a:pt x="136" y="261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4" name="Google Shape;20174;p53"/>
            <p:cNvSpPr/>
            <p:nvPr/>
          </p:nvSpPr>
          <p:spPr>
            <a:xfrm>
              <a:off x="3940600" y="2237175"/>
              <a:ext cx="6525" cy="6675"/>
            </a:xfrm>
            <a:custGeom>
              <a:avLst/>
              <a:gdLst/>
              <a:ahLst/>
              <a:cxnLst/>
              <a:rect l="l" t="t" r="r" b="b"/>
              <a:pathLst>
                <a:path w="261" h="267" extrusionOk="0">
                  <a:moveTo>
                    <a:pt x="146" y="1"/>
                  </a:moveTo>
                  <a:cubicBezTo>
                    <a:pt x="99" y="1"/>
                    <a:pt x="51" y="33"/>
                    <a:pt x="38" y="91"/>
                  </a:cubicBezTo>
                  <a:cubicBezTo>
                    <a:pt x="1" y="157"/>
                    <a:pt x="38" y="227"/>
                    <a:pt x="87" y="260"/>
                  </a:cubicBezTo>
                  <a:cubicBezTo>
                    <a:pt x="100" y="264"/>
                    <a:pt x="113" y="266"/>
                    <a:pt x="124" y="266"/>
                  </a:cubicBezTo>
                  <a:cubicBezTo>
                    <a:pt x="175" y="266"/>
                    <a:pt x="214" y="232"/>
                    <a:pt x="244" y="178"/>
                  </a:cubicBezTo>
                  <a:cubicBezTo>
                    <a:pt x="260" y="108"/>
                    <a:pt x="223" y="38"/>
                    <a:pt x="174" y="5"/>
                  </a:cubicBezTo>
                  <a:cubicBezTo>
                    <a:pt x="165" y="2"/>
                    <a:pt x="155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5" name="Google Shape;20175;p53"/>
            <p:cNvSpPr/>
            <p:nvPr/>
          </p:nvSpPr>
          <p:spPr>
            <a:xfrm>
              <a:off x="38753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50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207" y="240"/>
                    <a:pt x="240" y="190"/>
                    <a:pt x="223" y="104"/>
                  </a:cubicBezTo>
                  <a:cubicBezTo>
                    <a:pt x="223" y="67"/>
                    <a:pt x="207" y="50"/>
                    <a:pt x="190" y="34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6" name="Google Shape;20176;p53"/>
            <p:cNvSpPr/>
            <p:nvPr/>
          </p:nvSpPr>
          <p:spPr>
            <a:xfrm>
              <a:off x="3875350" y="21882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7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57"/>
                    <a:pt x="17" y="227"/>
                    <a:pt x="87" y="260"/>
                  </a:cubicBezTo>
                  <a:cubicBezTo>
                    <a:pt x="97" y="264"/>
                    <a:pt x="107" y="266"/>
                    <a:pt x="117" y="266"/>
                  </a:cubicBezTo>
                  <a:cubicBezTo>
                    <a:pt x="161" y="266"/>
                    <a:pt x="210" y="231"/>
                    <a:pt x="223" y="178"/>
                  </a:cubicBezTo>
                  <a:cubicBezTo>
                    <a:pt x="240" y="107"/>
                    <a:pt x="207" y="37"/>
                    <a:pt x="153" y="4"/>
                  </a:cubicBezTo>
                  <a:cubicBezTo>
                    <a:pt x="145" y="2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7" name="Google Shape;20177;p53"/>
            <p:cNvSpPr/>
            <p:nvPr/>
          </p:nvSpPr>
          <p:spPr>
            <a:xfrm>
              <a:off x="3867625" y="220387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4" y="83"/>
                  </a:cubicBezTo>
                  <a:cubicBezTo>
                    <a:pt x="1" y="149"/>
                    <a:pt x="34" y="219"/>
                    <a:pt x="87" y="252"/>
                  </a:cubicBezTo>
                  <a:cubicBezTo>
                    <a:pt x="103" y="258"/>
                    <a:pt x="119" y="260"/>
                    <a:pt x="134" y="260"/>
                  </a:cubicBezTo>
                  <a:cubicBezTo>
                    <a:pt x="178" y="260"/>
                    <a:pt x="215" y="236"/>
                    <a:pt x="240" y="186"/>
                  </a:cubicBezTo>
                  <a:cubicBezTo>
                    <a:pt x="256" y="116"/>
                    <a:pt x="223" y="30"/>
                    <a:pt x="174" y="13"/>
                  </a:cubicBezTo>
                  <a:cubicBezTo>
                    <a:pt x="159" y="5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8" name="Google Shape;20178;p53"/>
            <p:cNvSpPr/>
            <p:nvPr/>
          </p:nvSpPr>
          <p:spPr>
            <a:xfrm>
              <a:off x="3904525" y="2184925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04" y="0"/>
                  </a:moveTo>
                  <a:cubicBezTo>
                    <a:pt x="87" y="17"/>
                    <a:pt x="87" y="17"/>
                    <a:pt x="71" y="17"/>
                  </a:cubicBezTo>
                  <a:cubicBezTo>
                    <a:pt x="38" y="33"/>
                    <a:pt x="1" y="103"/>
                    <a:pt x="17" y="153"/>
                  </a:cubicBezTo>
                  <a:cubicBezTo>
                    <a:pt x="17" y="186"/>
                    <a:pt x="38" y="223"/>
                    <a:pt x="54" y="239"/>
                  </a:cubicBezTo>
                  <a:cubicBezTo>
                    <a:pt x="66" y="251"/>
                    <a:pt x="86" y="263"/>
                    <a:pt x="109" y="263"/>
                  </a:cubicBezTo>
                  <a:cubicBezTo>
                    <a:pt x="119" y="263"/>
                    <a:pt x="130" y="261"/>
                    <a:pt x="141" y="256"/>
                  </a:cubicBezTo>
                  <a:cubicBezTo>
                    <a:pt x="190" y="256"/>
                    <a:pt x="244" y="186"/>
                    <a:pt x="223" y="120"/>
                  </a:cubicBezTo>
                  <a:lnTo>
                    <a:pt x="223" y="83"/>
                  </a:lnTo>
                  <a:cubicBezTo>
                    <a:pt x="207" y="50"/>
                    <a:pt x="190" y="33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9" name="Google Shape;20179;p53"/>
            <p:cNvSpPr/>
            <p:nvPr/>
          </p:nvSpPr>
          <p:spPr>
            <a:xfrm>
              <a:off x="3874950" y="2234950"/>
              <a:ext cx="6400" cy="6675"/>
            </a:xfrm>
            <a:custGeom>
              <a:avLst/>
              <a:gdLst/>
              <a:ahLst/>
              <a:cxnLst/>
              <a:rect l="l" t="t" r="r" b="b"/>
              <a:pathLst>
                <a:path w="256" h="267" extrusionOk="0">
                  <a:moveTo>
                    <a:pt x="111" y="0"/>
                  </a:moveTo>
                  <a:cubicBezTo>
                    <a:pt x="92" y="0"/>
                    <a:pt x="76" y="12"/>
                    <a:pt x="50" y="24"/>
                  </a:cubicBezTo>
                  <a:cubicBezTo>
                    <a:pt x="17" y="77"/>
                    <a:pt x="0" y="164"/>
                    <a:pt x="33" y="213"/>
                  </a:cubicBezTo>
                  <a:cubicBezTo>
                    <a:pt x="50" y="246"/>
                    <a:pt x="87" y="267"/>
                    <a:pt x="120" y="267"/>
                  </a:cubicBezTo>
                  <a:cubicBezTo>
                    <a:pt x="136" y="267"/>
                    <a:pt x="169" y="246"/>
                    <a:pt x="190" y="230"/>
                  </a:cubicBezTo>
                  <a:cubicBezTo>
                    <a:pt x="239" y="197"/>
                    <a:pt x="256" y="110"/>
                    <a:pt x="206" y="40"/>
                  </a:cubicBezTo>
                  <a:cubicBezTo>
                    <a:pt x="206" y="24"/>
                    <a:pt x="190" y="24"/>
                    <a:pt x="169" y="7"/>
                  </a:cubicBezTo>
                  <a:lnTo>
                    <a:pt x="136" y="7"/>
                  </a:lnTo>
                  <a:cubicBezTo>
                    <a:pt x="127" y="2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0" name="Google Shape;20180;p53"/>
            <p:cNvSpPr/>
            <p:nvPr/>
          </p:nvSpPr>
          <p:spPr>
            <a:xfrm>
              <a:off x="3871950" y="22843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115" y="1"/>
                    <a:pt x="109" y="3"/>
                    <a:pt x="104" y="8"/>
                  </a:cubicBezTo>
                  <a:lnTo>
                    <a:pt x="67" y="8"/>
                  </a:lnTo>
                  <a:cubicBezTo>
                    <a:pt x="34" y="45"/>
                    <a:pt x="1" y="95"/>
                    <a:pt x="1" y="148"/>
                  </a:cubicBezTo>
                  <a:cubicBezTo>
                    <a:pt x="17" y="181"/>
                    <a:pt x="17" y="214"/>
                    <a:pt x="50" y="231"/>
                  </a:cubicBezTo>
                  <a:cubicBezTo>
                    <a:pt x="67" y="251"/>
                    <a:pt x="104" y="268"/>
                    <a:pt x="137" y="268"/>
                  </a:cubicBezTo>
                  <a:cubicBezTo>
                    <a:pt x="186" y="251"/>
                    <a:pt x="240" y="181"/>
                    <a:pt x="223" y="111"/>
                  </a:cubicBezTo>
                  <a:lnTo>
                    <a:pt x="223" y="78"/>
                  </a:lnTo>
                  <a:cubicBezTo>
                    <a:pt x="207" y="45"/>
                    <a:pt x="186" y="25"/>
                    <a:pt x="153" y="8"/>
                  </a:cubicBezTo>
                  <a:cubicBezTo>
                    <a:pt x="142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1" name="Google Shape;20181;p53"/>
            <p:cNvSpPr/>
            <p:nvPr/>
          </p:nvSpPr>
          <p:spPr>
            <a:xfrm>
              <a:off x="3868450" y="225170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5" y="0"/>
                  </a:moveTo>
                  <a:cubicBezTo>
                    <a:pt x="117" y="0"/>
                    <a:pt x="109" y="2"/>
                    <a:pt x="104" y="9"/>
                  </a:cubicBezTo>
                  <a:cubicBezTo>
                    <a:pt x="54" y="9"/>
                    <a:pt x="1" y="75"/>
                    <a:pt x="17" y="145"/>
                  </a:cubicBezTo>
                  <a:cubicBezTo>
                    <a:pt x="17" y="178"/>
                    <a:pt x="38" y="215"/>
                    <a:pt x="54" y="232"/>
                  </a:cubicBezTo>
                  <a:cubicBezTo>
                    <a:pt x="87" y="248"/>
                    <a:pt x="120" y="265"/>
                    <a:pt x="141" y="265"/>
                  </a:cubicBezTo>
                  <a:cubicBezTo>
                    <a:pt x="174" y="248"/>
                    <a:pt x="190" y="232"/>
                    <a:pt x="207" y="215"/>
                  </a:cubicBezTo>
                  <a:cubicBezTo>
                    <a:pt x="244" y="178"/>
                    <a:pt x="244" y="145"/>
                    <a:pt x="244" y="112"/>
                  </a:cubicBezTo>
                  <a:cubicBezTo>
                    <a:pt x="223" y="75"/>
                    <a:pt x="207" y="42"/>
                    <a:pt x="190" y="26"/>
                  </a:cubicBezTo>
                  <a:lnTo>
                    <a:pt x="174" y="9"/>
                  </a:lnTo>
                  <a:cubicBezTo>
                    <a:pt x="163" y="9"/>
                    <a:pt x="143" y="0"/>
                    <a:pt x="1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2" name="Google Shape;20182;p53"/>
            <p:cNvSpPr/>
            <p:nvPr/>
          </p:nvSpPr>
          <p:spPr>
            <a:xfrm>
              <a:off x="3877525" y="23137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17" y="186"/>
                    <a:pt x="17" y="224"/>
                    <a:pt x="50" y="240"/>
                  </a:cubicBezTo>
                  <a:cubicBezTo>
                    <a:pt x="61" y="252"/>
                    <a:pt x="83" y="263"/>
                    <a:pt x="107" y="263"/>
                  </a:cubicBezTo>
                  <a:cubicBezTo>
                    <a:pt x="117" y="263"/>
                    <a:pt x="127" y="261"/>
                    <a:pt x="136" y="257"/>
                  </a:cubicBezTo>
                  <a:cubicBezTo>
                    <a:pt x="190" y="257"/>
                    <a:pt x="239" y="186"/>
                    <a:pt x="223" y="120"/>
                  </a:cubicBezTo>
                  <a:cubicBezTo>
                    <a:pt x="223" y="83"/>
                    <a:pt x="206" y="50"/>
                    <a:pt x="169" y="34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3" name="Google Shape;20183;p53"/>
            <p:cNvSpPr/>
            <p:nvPr/>
          </p:nvSpPr>
          <p:spPr>
            <a:xfrm>
              <a:off x="3889475" y="2216150"/>
              <a:ext cx="6525" cy="6425"/>
            </a:xfrm>
            <a:custGeom>
              <a:avLst/>
              <a:gdLst/>
              <a:ahLst/>
              <a:cxnLst/>
              <a:rect l="l" t="t" r="r" b="b"/>
              <a:pathLst>
                <a:path w="261" h="257" extrusionOk="0">
                  <a:moveTo>
                    <a:pt x="146" y="0"/>
                  </a:moveTo>
                  <a:cubicBezTo>
                    <a:pt x="101" y="0"/>
                    <a:pt x="51" y="30"/>
                    <a:pt x="38" y="7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6" y="253"/>
                    <a:pt x="123" y="257"/>
                    <a:pt x="139" y="257"/>
                  </a:cubicBezTo>
                  <a:cubicBezTo>
                    <a:pt x="183" y="257"/>
                    <a:pt x="217" y="225"/>
                    <a:pt x="244" y="174"/>
                  </a:cubicBezTo>
                  <a:cubicBezTo>
                    <a:pt x="260" y="108"/>
                    <a:pt x="227" y="38"/>
                    <a:pt x="174" y="5"/>
                  </a:cubicBezTo>
                  <a:cubicBezTo>
                    <a:pt x="165" y="2"/>
                    <a:pt x="156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4" name="Google Shape;20184;p53"/>
            <p:cNvSpPr/>
            <p:nvPr/>
          </p:nvSpPr>
          <p:spPr>
            <a:xfrm>
              <a:off x="3898125" y="2202825"/>
              <a:ext cx="6025" cy="6650"/>
            </a:xfrm>
            <a:custGeom>
              <a:avLst/>
              <a:gdLst/>
              <a:ahLst/>
              <a:cxnLst/>
              <a:rect l="l" t="t" r="r" b="b"/>
              <a:pathLst>
                <a:path w="241" h="266" extrusionOk="0">
                  <a:moveTo>
                    <a:pt x="124" y="0"/>
                  </a:moveTo>
                  <a:cubicBezTo>
                    <a:pt x="80" y="0"/>
                    <a:pt x="31" y="35"/>
                    <a:pt x="17" y="88"/>
                  </a:cubicBezTo>
                  <a:cubicBezTo>
                    <a:pt x="1" y="158"/>
                    <a:pt x="17" y="228"/>
                    <a:pt x="87" y="261"/>
                  </a:cubicBezTo>
                  <a:cubicBezTo>
                    <a:pt x="96" y="264"/>
                    <a:pt x="105" y="266"/>
                    <a:pt x="114" y="266"/>
                  </a:cubicBezTo>
                  <a:cubicBezTo>
                    <a:pt x="159" y="266"/>
                    <a:pt x="210" y="233"/>
                    <a:pt x="224" y="175"/>
                  </a:cubicBezTo>
                  <a:cubicBezTo>
                    <a:pt x="240" y="109"/>
                    <a:pt x="207" y="39"/>
                    <a:pt x="153" y="6"/>
                  </a:cubicBezTo>
                  <a:cubicBezTo>
                    <a:pt x="144" y="2"/>
                    <a:pt x="134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5" name="Google Shape;20185;p53"/>
            <p:cNvSpPr/>
            <p:nvPr/>
          </p:nvSpPr>
          <p:spPr>
            <a:xfrm>
              <a:off x="3902875" y="22282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" y="88"/>
                    <a:pt x="1" y="158"/>
                    <a:pt x="34" y="228"/>
                  </a:cubicBezTo>
                  <a:cubicBezTo>
                    <a:pt x="52" y="255"/>
                    <a:pt x="81" y="267"/>
                    <a:pt x="112" y="267"/>
                  </a:cubicBezTo>
                  <a:cubicBezTo>
                    <a:pt x="137" y="267"/>
                    <a:pt x="164" y="259"/>
                    <a:pt x="186" y="244"/>
                  </a:cubicBezTo>
                  <a:cubicBezTo>
                    <a:pt x="240" y="191"/>
                    <a:pt x="240" y="104"/>
                    <a:pt x="207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37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6" name="Google Shape;20186;p53"/>
            <p:cNvSpPr/>
            <p:nvPr/>
          </p:nvSpPr>
          <p:spPr>
            <a:xfrm>
              <a:off x="3889075" y="2185325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40" y="1"/>
                  </a:moveTo>
                  <a:cubicBezTo>
                    <a:pt x="103" y="1"/>
                    <a:pt x="70" y="17"/>
                    <a:pt x="54" y="34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40"/>
                    <a:pt x="87" y="256"/>
                    <a:pt x="103" y="256"/>
                  </a:cubicBezTo>
                  <a:cubicBezTo>
                    <a:pt x="114" y="261"/>
                    <a:pt x="125" y="263"/>
                    <a:pt x="134" y="263"/>
                  </a:cubicBezTo>
                  <a:cubicBezTo>
                    <a:pt x="158" y="263"/>
                    <a:pt x="178" y="252"/>
                    <a:pt x="190" y="240"/>
                  </a:cubicBezTo>
                  <a:cubicBezTo>
                    <a:pt x="243" y="190"/>
                    <a:pt x="243" y="104"/>
                    <a:pt x="206" y="50"/>
                  </a:cubicBezTo>
                  <a:cubicBezTo>
                    <a:pt x="190" y="34"/>
                    <a:pt x="173" y="17"/>
                    <a:pt x="157" y="17"/>
                  </a:cubicBezTo>
                  <a:lnTo>
                    <a:pt x="1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7" name="Google Shape;20187;p53"/>
            <p:cNvSpPr/>
            <p:nvPr/>
          </p:nvSpPr>
          <p:spPr>
            <a:xfrm>
              <a:off x="3882675" y="2202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87" y="260"/>
                    <a:pt x="104" y="260"/>
                    <a:pt x="137" y="260"/>
                  </a:cubicBezTo>
                  <a:cubicBezTo>
                    <a:pt x="207" y="244"/>
                    <a:pt x="240" y="190"/>
                    <a:pt x="240" y="104"/>
                  </a:cubicBezTo>
                  <a:cubicBezTo>
                    <a:pt x="223" y="71"/>
                    <a:pt x="207" y="54"/>
                    <a:pt x="190" y="38"/>
                  </a:cubicBezTo>
                  <a:cubicBezTo>
                    <a:pt x="170" y="17"/>
                    <a:pt x="170" y="17"/>
                    <a:pt x="153" y="17"/>
                  </a:cubicBez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8" name="Google Shape;20188;p53"/>
            <p:cNvSpPr/>
            <p:nvPr/>
          </p:nvSpPr>
          <p:spPr>
            <a:xfrm>
              <a:off x="3888250" y="22321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33" y="17"/>
                    <a:pt x="0" y="71"/>
                    <a:pt x="0" y="153"/>
                  </a:cubicBezTo>
                  <a:cubicBezTo>
                    <a:pt x="17" y="190"/>
                    <a:pt x="33" y="207"/>
                    <a:pt x="50" y="223"/>
                  </a:cubicBezTo>
                  <a:cubicBezTo>
                    <a:pt x="70" y="256"/>
                    <a:pt x="103" y="256"/>
                    <a:pt x="136" y="256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73" y="17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9" name="Google Shape;20189;p53"/>
            <p:cNvSpPr/>
            <p:nvPr/>
          </p:nvSpPr>
          <p:spPr>
            <a:xfrm>
              <a:off x="4169125" y="24004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0"/>
                  </a:moveTo>
                  <a:cubicBezTo>
                    <a:pt x="70" y="0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6"/>
                    <a:pt x="33" y="244"/>
                  </a:cubicBezTo>
                  <a:cubicBezTo>
                    <a:pt x="70" y="260"/>
                    <a:pt x="87" y="260"/>
                    <a:pt x="120" y="260"/>
                  </a:cubicBezTo>
                  <a:cubicBezTo>
                    <a:pt x="190" y="244"/>
                    <a:pt x="223" y="173"/>
                    <a:pt x="223" y="103"/>
                  </a:cubicBezTo>
                  <a:cubicBezTo>
                    <a:pt x="206" y="70"/>
                    <a:pt x="190" y="54"/>
                    <a:pt x="173" y="17"/>
                  </a:cubicBezTo>
                  <a:cubicBezTo>
                    <a:pt x="173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0" name="Google Shape;20190;p53"/>
            <p:cNvSpPr/>
            <p:nvPr/>
          </p:nvSpPr>
          <p:spPr>
            <a:xfrm>
              <a:off x="4209525" y="240817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17" y="190"/>
                    <a:pt x="17" y="223"/>
                    <a:pt x="50" y="244"/>
                  </a:cubicBezTo>
                  <a:cubicBezTo>
                    <a:pt x="61" y="255"/>
                    <a:pt x="83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86" y="260"/>
                    <a:pt x="239" y="190"/>
                    <a:pt x="223" y="120"/>
                  </a:cubicBezTo>
                  <a:cubicBezTo>
                    <a:pt x="223" y="71"/>
                    <a:pt x="186" y="38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1" name="Google Shape;20191;p53"/>
            <p:cNvSpPr/>
            <p:nvPr/>
          </p:nvSpPr>
          <p:spPr>
            <a:xfrm>
              <a:off x="4202600" y="2348075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8" y="1"/>
                  </a:moveTo>
                  <a:cubicBezTo>
                    <a:pt x="34" y="1"/>
                    <a:pt x="1" y="71"/>
                    <a:pt x="1" y="137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71" y="256"/>
                    <a:pt x="104" y="256"/>
                    <a:pt x="121" y="256"/>
                  </a:cubicBezTo>
                  <a:cubicBezTo>
                    <a:pt x="191" y="240"/>
                    <a:pt x="224" y="174"/>
                    <a:pt x="224" y="104"/>
                  </a:cubicBezTo>
                  <a:cubicBezTo>
                    <a:pt x="224" y="71"/>
                    <a:pt x="207" y="34"/>
                    <a:pt x="174" y="17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2" name="Google Shape;20192;p53"/>
            <p:cNvSpPr/>
            <p:nvPr/>
          </p:nvSpPr>
          <p:spPr>
            <a:xfrm>
              <a:off x="4204375" y="2423875"/>
              <a:ext cx="5575" cy="6700"/>
            </a:xfrm>
            <a:custGeom>
              <a:avLst/>
              <a:gdLst/>
              <a:ahLst/>
              <a:cxnLst/>
              <a:rect l="l" t="t" r="r" b="b"/>
              <a:pathLst>
                <a:path w="223" h="268" extrusionOk="0">
                  <a:moveTo>
                    <a:pt x="102" y="0"/>
                  </a:moveTo>
                  <a:cubicBezTo>
                    <a:pt x="96" y="0"/>
                    <a:pt x="89" y="2"/>
                    <a:pt x="83" y="7"/>
                  </a:cubicBezTo>
                  <a:cubicBezTo>
                    <a:pt x="50" y="7"/>
                    <a:pt x="33" y="28"/>
                    <a:pt x="17" y="61"/>
                  </a:cubicBezTo>
                  <a:cubicBezTo>
                    <a:pt x="0" y="78"/>
                    <a:pt x="0" y="111"/>
                    <a:pt x="0" y="148"/>
                  </a:cubicBezTo>
                  <a:cubicBezTo>
                    <a:pt x="0" y="181"/>
                    <a:pt x="17" y="214"/>
                    <a:pt x="33" y="234"/>
                  </a:cubicBezTo>
                  <a:cubicBezTo>
                    <a:pt x="66" y="251"/>
                    <a:pt x="83" y="267"/>
                    <a:pt x="120" y="267"/>
                  </a:cubicBezTo>
                  <a:cubicBezTo>
                    <a:pt x="186" y="251"/>
                    <a:pt x="223" y="181"/>
                    <a:pt x="223" y="111"/>
                  </a:cubicBezTo>
                  <a:cubicBezTo>
                    <a:pt x="206" y="78"/>
                    <a:pt x="186" y="45"/>
                    <a:pt x="169" y="28"/>
                  </a:cubicBezTo>
                  <a:cubicBezTo>
                    <a:pt x="153" y="28"/>
                    <a:pt x="153" y="7"/>
                    <a:pt x="136" y="7"/>
                  </a:cubicBezTo>
                  <a:cubicBezTo>
                    <a:pt x="125" y="7"/>
                    <a:pt x="114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3" name="Google Shape;20193;p53"/>
            <p:cNvSpPr/>
            <p:nvPr/>
          </p:nvSpPr>
          <p:spPr>
            <a:xfrm>
              <a:off x="4212925" y="2393125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1"/>
                  </a:moveTo>
                  <a:cubicBezTo>
                    <a:pt x="87" y="1"/>
                    <a:pt x="70" y="21"/>
                    <a:pt x="33" y="38"/>
                  </a:cubicBezTo>
                  <a:cubicBezTo>
                    <a:pt x="17" y="54"/>
                    <a:pt x="0" y="87"/>
                    <a:pt x="0" y="124"/>
                  </a:cubicBezTo>
                  <a:cubicBezTo>
                    <a:pt x="0" y="157"/>
                    <a:pt x="0" y="190"/>
                    <a:pt x="17" y="227"/>
                  </a:cubicBezTo>
                  <a:cubicBezTo>
                    <a:pt x="33" y="244"/>
                    <a:pt x="70" y="260"/>
                    <a:pt x="103" y="260"/>
                  </a:cubicBezTo>
                  <a:cubicBezTo>
                    <a:pt x="108" y="265"/>
                    <a:pt x="114" y="267"/>
                    <a:pt x="121" y="267"/>
                  </a:cubicBezTo>
                  <a:cubicBezTo>
                    <a:pt x="138" y="267"/>
                    <a:pt x="159" y="255"/>
                    <a:pt x="173" y="244"/>
                  </a:cubicBezTo>
                  <a:cubicBezTo>
                    <a:pt x="223" y="190"/>
                    <a:pt x="239" y="104"/>
                    <a:pt x="190" y="54"/>
                  </a:cubicBezTo>
                  <a:cubicBezTo>
                    <a:pt x="190" y="38"/>
                    <a:pt x="173" y="21"/>
                    <a:pt x="153" y="21"/>
                  </a:cubicBezTo>
                  <a:cubicBezTo>
                    <a:pt x="136" y="21"/>
                    <a:pt x="136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4" name="Google Shape;20194;p53"/>
            <p:cNvSpPr/>
            <p:nvPr/>
          </p:nvSpPr>
          <p:spPr>
            <a:xfrm>
              <a:off x="4213325" y="2362725"/>
              <a:ext cx="1775" cy="4650"/>
            </a:xfrm>
            <a:custGeom>
              <a:avLst/>
              <a:gdLst/>
              <a:ahLst/>
              <a:cxnLst/>
              <a:rect l="l" t="t" r="r" b="b"/>
              <a:pathLst>
                <a:path w="71" h="186" extrusionOk="0"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103"/>
                  </a:lnTo>
                  <a:cubicBezTo>
                    <a:pt x="17" y="135"/>
                    <a:pt x="32" y="167"/>
                    <a:pt x="67" y="169"/>
                  </a:cubicBezTo>
                  <a:lnTo>
                    <a:pt x="67" y="169"/>
                  </a:lnTo>
                  <a:cubicBezTo>
                    <a:pt x="51" y="108"/>
                    <a:pt x="32" y="46"/>
                    <a:pt x="17" y="0"/>
                  </a:cubicBezTo>
                  <a:close/>
                  <a:moveTo>
                    <a:pt x="67" y="169"/>
                  </a:moveTo>
                  <a:cubicBezTo>
                    <a:pt x="68" y="175"/>
                    <a:pt x="69" y="180"/>
                    <a:pt x="71" y="186"/>
                  </a:cubicBezTo>
                  <a:lnTo>
                    <a:pt x="71" y="169"/>
                  </a:lnTo>
                  <a:cubicBezTo>
                    <a:pt x="69" y="169"/>
                    <a:pt x="68" y="169"/>
                    <a:pt x="67" y="1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5" name="Google Shape;20195;p53"/>
            <p:cNvSpPr/>
            <p:nvPr/>
          </p:nvSpPr>
          <p:spPr>
            <a:xfrm>
              <a:off x="4149725" y="2203675"/>
              <a:ext cx="5700" cy="6475"/>
            </a:xfrm>
            <a:custGeom>
              <a:avLst/>
              <a:gdLst/>
              <a:ahLst/>
              <a:cxnLst/>
              <a:rect l="l" t="t" r="r" b="b"/>
              <a:pathLst>
                <a:path w="228" h="259" extrusionOk="0">
                  <a:moveTo>
                    <a:pt x="147" y="1"/>
                  </a:moveTo>
                  <a:cubicBezTo>
                    <a:pt x="102" y="1"/>
                    <a:pt x="52" y="33"/>
                    <a:pt x="38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3" y="254"/>
                    <a:pt x="118" y="259"/>
                    <a:pt x="132" y="259"/>
                  </a:cubicBezTo>
                  <a:cubicBezTo>
                    <a:pt x="168" y="259"/>
                    <a:pt x="201" y="230"/>
                    <a:pt x="228" y="194"/>
                  </a:cubicBezTo>
                  <a:cubicBezTo>
                    <a:pt x="207" y="124"/>
                    <a:pt x="191" y="75"/>
                    <a:pt x="174" y="5"/>
                  </a:cubicBezTo>
                  <a:cubicBezTo>
                    <a:pt x="166" y="2"/>
                    <a:pt x="157" y="1"/>
                    <a:pt x="1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6" name="Google Shape;20196;p53"/>
            <p:cNvSpPr/>
            <p:nvPr/>
          </p:nvSpPr>
          <p:spPr>
            <a:xfrm>
              <a:off x="4165700" y="2245000"/>
              <a:ext cx="3850" cy="6025"/>
            </a:xfrm>
            <a:custGeom>
              <a:avLst/>
              <a:gdLst/>
              <a:ahLst/>
              <a:cxnLst/>
              <a:rect l="l" t="t" r="r" b="b"/>
              <a:pathLst>
                <a:path w="154" h="241" extrusionOk="0">
                  <a:moveTo>
                    <a:pt x="67" y="1"/>
                  </a:moveTo>
                  <a:cubicBezTo>
                    <a:pt x="17" y="17"/>
                    <a:pt x="1" y="71"/>
                    <a:pt x="1" y="137"/>
                  </a:cubicBezTo>
                  <a:cubicBezTo>
                    <a:pt x="1" y="174"/>
                    <a:pt x="34" y="207"/>
                    <a:pt x="50" y="224"/>
                  </a:cubicBezTo>
                  <a:cubicBezTo>
                    <a:pt x="67" y="240"/>
                    <a:pt x="104" y="240"/>
                    <a:pt x="121" y="240"/>
                  </a:cubicBezTo>
                  <a:lnTo>
                    <a:pt x="154" y="240"/>
                  </a:lnTo>
                  <a:cubicBezTo>
                    <a:pt x="121" y="154"/>
                    <a:pt x="104" y="71"/>
                    <a:pt x="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7" name="Google Shape;20197;p53"/>
            <p:cNvSpPr/>
            <p:nvPr/>
          </p:nvSpPr>
          <p:spPr>
            <a:xfrm>
              <a:off x="4197050" y="24404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87" y="1"/>
                    <a:pt x="50" y="34"/>
                  </a:cubicBezTo>
                  <a:cubicBezTo>
                    <a:pt x="17" y="67"/>
                    <a:pt x="0" y="154"/>
                    <a:pt x="33" y="207"/>
                  </a:cubicBezTo>
                  <a:cubicBezTo>
                    <a:pt x="50" y="240"/>
                    <a:pt x="87" y="257"/>
                    <a:pt x="120" y="257"/>
                  </a:cubicBezTo>
                  <a:cubicBezTo>
                    <a:pt x="136" y="257"/>
                    <a:pt x="169" y="257"/>
                    <a:pt x="190" y="224"/>
                  </a:cubicBezTo>
                  <a:cubicBezTo>
                    <a:pt x="223" y="207"/>
                    <a:pt x="239" y="170"/>
                    <a:pt x="239" y="137"/>
                  </a:cubicBezTo>
                  <a:cubicBezTo>
                    <a:pt x="239" y="104"/>
                    <a:pt x="223" y="67"/>
                    <a:pt x="206" y="50"/>
                  </a:cubicBezTo>
                  <a:cubicBezTo>
                    <a:pt x="206" y="34"/>
                    <a:pt x="190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8" name="Google Shape;20198;p53"/>
            <p:cNvSpPr/>
            <p:nvPr/>
          </p:nvSpPr>
          <p:spPr>
            <a:xfrm>
              <a:off x="3804450" y="2526300"/>
              <a:ext cx="3525" cy="5575"/>
            </a:xfrm>
            <a:custGeom>
              <a:avLst/>
              <a:gdLst/>
              <a:ahLst/>
              <a:cxnLst/>
              <a:rect l="l" t="t" r="r" b="b"/>
              <a:pathLst>
                <a:path w="141" h="223" extrusionOk="0">
                  <a:moveTo>
                    <a:pt x="140" y="0"/>
                  </a:moveTo>
                  <a:cubicBezTo>
                    <a:pt x="103" y="0"/>
                    <a:pt x="87" y="0"/>
                    <a:pt x="70" y="17"/>
                  </a:cubicBezTo>
                  <a:cubicBezTo>
                    <a:pt x="21" y="70"/>
                    <a:pt x="0" y="157"/>
                    <a:pt x="54" y="206"/>
                  </a:cubicBezTo>
                  <a:cubicBezTo>
                    <a:pt x="54" y="223"/>
                    <a:pt x="54" y="223"/>
                    <a:pt x="70" y="223"/>
                  </a:cubicBezTo>
                  <a:cubicBezTo>
                    <a:pt x="87" y="157"/>
                    <a:pt x="124" y="7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9" name="Google Shape;20199;p53"/>
            <p:cNvSpPr/>
            <p:nvPr/>
          </p:nvSpPr>
          <p:spPr>
            <a:xfrm>
              <a:off x="4206025" y="2377250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87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0" y="190"/>
                    <a:pt x="37" y="223"/>
                    <a:pt x="54" y="244"/>
                  </a:cubicBezTo>
                  <a:cubicBezTo>
                    <a:pt x="70" y="260"/>
                    <a:pt x="103" y="260"/>
                    <a:pt x="120" y="260"/>
                  </a:cubicBezTo>
                  <a:cubicBezTo>
                    <a:pt x="157" y="260"/>
                    <a:pt x="190" y="244"/>
                    <a:pt x="206" y="207"/>
                  </a:cubicBezTo>
                  <a:cubicBezTo>
                    <a:pt x="223" y="174"/>
                    <a:pt x="223" y="141"/>
                    <a:pt x="223" y="104"/>
                  </a:cubicBezTo>
                  <a:cubicBezTo>
                    <a:pt x="223" y="71"/>
                    <a:pt x="206" y="54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0" name="Google Shape;20200;p53"/>
            <p:cNvSpPr/>
            <p:nvPr/>
          </p:nvSpPr>
          <p:spPr>
            <a:xfrm>
              <a:off x="4192725" y="245512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11" y="0"/>
                  </a:moveTo>
                  <a:cubicBezTo>
                    <a:pt x="69" y="0"/>
                    <a:pt x="29" y="33"/>
                    <a:pt x="17" y="81"/>
                  </a:cubicBezTo>
                  <a:cubicBezTo>
                    <a:pt x="0" y="151"/>
                    <a:pt x="17" y="238"/>
                    <a:pt x="87" y="254"/>
                  </a:cubicBezTo>
                  <a:cubicBezTo>
                    <a:pt x="100" y="263"/>
                    <a:pt x="114" y="267"/>
                    <a:pt x="129" y="267"/>
                  </a:cubicBezTo>
                  <a:cubicBezTo>
                    <a:pt x="170" y="267"/>
                    <a:pt x="211" y="235"/>
                    <a:pt x="223" y="184"/>
                  </a:cubicBezTo>
                  <a:cubicBezTo>
                    <a:pt x="239" y="118"/>
                    <a:pt x="223" y="31"/>
                    <a:pt x="157" y="15"/>
                  </a:cubicBezTo>
                  <a:cubicBezTo>
                    <a:pt x="142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1" name="Google Shape;20201;p53"/>
            <p:cNvSpPr/>
            <p:nvPr/>
          </p:nvSpPr>
          <p:spPr>
            <a:xfrm>
              <a:off x="4186325" y="23978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0"/>
                    <a:pt x="1" y="70"/>
                    <a:pt x="17" y="140"/>
                  </a:cubicBezTo>
                  <a:cubicBezTo>
                    <a:pt x="17" y="173"/>
                    <a:pt x="34" y="206"/>
                    <a:pt x="50" y="223"/>
                  </a:cubicBezTo>
                  <a:cubicBezTo>
                    <a:pt x="83" y="260"/>
                    <a:pt x="120" y="260"/>
                    <a:pt x="137" y="260"/>
                  </a:cubicBezTo>
                  <a:cubicBezTo>
                    <a:pt x="170" y="243"/>
                    <a:pt x="186" y="223"/>
                    <a:pt x="207" y="206"/>
                  </a:cubicBezTo>
                  <a:cubicBezTo>
                    <a:pt x="223" y="173"/>
                    <a:pt x="240" y="140"/>
                    <a:pt x="240" y="103"/>
                  </a:cubicBezTo>
                  <a:cubicBezTo>
                    <a:pt x="223" y="70"/>
                    <a:pt x="207" y="37"/>
                    <a:pt x="186" y="1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2" name="Google Shape;20202;p53"/>
            <p:cNvSpPr/>
            <p:nvPr/>
          </p:nvSpPr>
          <p:spPr>
            <a:xfrm>
              <a:off x="4089225" y="2184925"/>
              <a:ext cx="5600" cy="3600"/>
            </a:xfrm>
            <a:custGeom>
              <a:avLst/>
              <a:gdLst/>
              <a:ahLst/>
              <a:cxnLst/>
              <a:rect l="l" t="t" r="r" b="b"/>
              <a:pathLst>
                <a:path w="224" h="144" extrusionOk="0">
                  <a:moveTo>
                    <a:pt x="1" y="0"/>
                  </a:moveTo>
                  <a:lnTo>
                    <a:pt x="1" y="33"/>
                  </a:lnTo>
                  <a:cubicBezTo>
                    <a:pt x="1" y="66"/>
                    <a:pt x="17" y="103"/>
                    <a:pt x="50" y="120"/>
                  </a:cubicBezTo>
                  <a:cubicBezTo>
                    <a:pt x="65" y="132"/>
                    <a:pt x="86" y="143"/>
                    <a:pt x="102" y="143"/>
                  </a:cubicBezTo>
                  <a:cubicBezTo>
                    <a:pt x="109" y="143"/>
                    <a:pt x="116" y="141"/>
                    <a:pt x="120" y="136"/>
                  </a:cubicBezTo>
                  <a:cubicBezTo>
                    <a:pt x="190" y="136"/>
                    <a:pt x="223" y="66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3" name="Google Shape;20203;p53"/>
            <p:cNvSpPr/>
            <p:nvPr/>
          </p:nvSpPr>
          <p:spPr>
            <a:xfrm>
              <a:off x="4198275" y="2393950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40" y="0"/>
                  </a:moveTo>
                  <a:cubicBezTo>
                    <a:pt x="87" y="0"/>
                    <a:pt x="48" y="33"/>
                    <a:pt x="17" y="91"/>
                  </a:cubicBezTo>
                  <a:cubicBezTo>
                    <a:pt x="1" y="141"/>
                    <a:pt x="38" y="227"/>
                    <a:pt x="87" y="244"/>
                  </a:cubicBezTo>
                  <a:cubicBezTo>
                    <a:pt x="104" y="260"/>
                    <a:pt x="120" y="260"/>
                    <a:pt x="141" y="260"/>
                  </a:cubicBezTo>
                  <a:cubicBezTo>
                    <a:pt x="174" y="244"/>
                    <a:pt x="223" y="227"/>
                    <a:pt x="223" y="174"/>
                  </a:cubicBezTo>
                  <a:cubicBezTo>
                    <a:pt x="244" y="124"/>
                    <a:pt x="244" y="71"/>
                    <a:pt x="207" y="38"/>
                  </a:cubicBezTo>
                  <a:cubicBezTo>
                    <a:pt x="207" y="21"/>
                    <a:pt x="190" y="21"/>
                    <a:pt x="174" y="5"/>
                  </a:cubicBezTo>
                  <a:cubicBezTo>
                    <a:pt x="162" y="2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4" name="Google Shape;20204;p53"/>
            <p:cNvSpPr/>
            <p:nvPr/>
          </p:nvSpPr>
          <p:spPr>
            <a:xfrm>
              <a:off x="4068625" y="2184925"/>
              <a:ext cx="6000" cy="5025"/>
            </a:xfrm>
            <a:custGeom>
              <a:avLst/>
              <a:gdLst/>
              <a:ahLst/>
              <a:cxnLst/>
              <a:rect l="l" t="t" r="r" b="b"/>
              <a:pathLst>
                <a:path w="240" h="201" extrusionOk="0">
                  <a:moveTo>
                    <a:pt x="33" y="0"/>
                  </a:moveTo>
                  <a:cubicBezTo>
                    <a:pt x="33" y="17"/>
                    <a:pt x="17" y="17"/>
                    <a:pt x="17" y="33"/>
                  </a:cubicBezTo>
                  <a:cubicBezTo>
                    <a:pt x="0" y="83"/>
                    <a:pt x="33" y="169"/>
                    <a:pt x="87" y="186"/>
                  </a:cubicBezTo>
                  <a:cubicBezTo>
                    <a:pt x="100" y="196"/>
                    <a:pt x="115" y="201"/>
                    <a:pt x="130" y="201"/>
                  </a:cubicBezTo>
                  <a:cubicBezTo>
                    <a:pt x="170" y="201"/>
                    <a:pt x="211" y="168"/>
                    <a:pt x="223" y="120"/>
                  </a:cubicBezTo>
                  <a:cubicBezTo>
                    <a:pt x="239" y="83"/>
                    <a:pt x="239" y="33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5" name="Google Shape;20205;p53"/>
            <p:cNvSpPr/>
            <p:nvPr/>
          </p:nvSpPr>
          <p:spPr>
            <a:xfrm>
              <a:off x="4106850" y="2474350"/>
              <a:ext cx="1275" cy="425"/>
            </a:xfrm>
            <a:custGeom>
              <a:avLst/>
              <a:gdLst/>
              <a:ahLst/>
              <a:cxnLst/>
              <a:rect l="l" t="t" r="r" b="b"/>
              <a:pathLst>
                <a:path w="51" h="17" extrusionOk="0">
                  <a:moveTo>
                    <a:pt x="1" y="0"/>
                  </a:moveTo>
                  <a:cubicBezTo>
                    <a:pt x="17" y="0"/>
                    <a:pt x="34" y="17"/>
                    <a:pt x="50" y="17"/>
                  </a:cubicBezTo>
                  <a:cubicBezTo>
                    <a:pt x="50" y="17"/>
                    <a:pt x="34" y="17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6" name="Google Shape;20206;p53"/>
            <p:cNvSpPr/>
            <p:nvPr/>
          </p:nvSpPr>
          <p:spPr>
            <a:xfrm>
              <a:off x="4182400" y="2442650"/>
              <a:ext cx="6025" cy="6375"/>
            </a:xfrm>
            <a:custGeom>
              <a:avLst/>
              <a:gdLst/>
              <a:ahLst/>
              <a:cxnLst/>
              <a:rect l="l" t="t" r="r" b="b"/>
              <a:pathLst>
                <a:path w="241" h="255" extrusionOk="0">
                  <a:moveTo>
                    <a:pt x="111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21"/>
                    <a:pt x="87" y="254"/>
                  </a:cubicBezTo>
                  <a:lnTo>
                    <a:pt x="137" y="254"/>
                  </a:lnTo>
                  <a:cubicBezTo>
                    <a:pt x="174" y="254"/>
                    <a:pt x="207" y="221"/>
                    <a:pt x="224" y="168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4" y="15"/>
                    <a:pt x="158" y="15"/>
                  </a:cubicBezTo>
                  <a:cubicBezTo>
                    <a:pt x="143" y="5"/>
                    <a:pt x="127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7" name="Google Shape;20207;p53"/>
            <p:cNvSpPr/>
            <p:nvPr/>
          </p:nvSpPr>
          <p:spPr>
            <a:xfrm>
              <a:off x="3796300" y="2514750"/>
              <a:ext cx="1375" cy="4675"/>
            </a:xfrm>
            <a:custGeom>
              <a:avLst/>
              <a:gdLst/>
              <a:ahLst/>
              <a:cxnLst/>
              <a:rect l="l" t="t" r="r" b="b"/>
              <a:pathLst>
                <a:path w="55" h="187" extrusionOk="0">
                  <a:moveTo>
                    <a:pt x="0" y="1"/>
                  </a:moveTo>
                  <a:lnTo>
                    <a:pt x="0" y="186"/>
                  </a:lnTo>
                  <a:cubicBezTo>
                    <a:pt x="17" y="170"/>
                    <a:pt x="38" y="153"/>
                    <a:pt x="38" y="137"/>
                  </a:cubicBezTo>
                  <a:cubicBezTo>
                    <a:pt x="54" y="83"/>
                    <a:pt x="38" y="3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8" name="Google Shape;20208;p53"/>
            <p:cNvSpPr/>
            <p:nvPr/>
          </p:nvSpPr>
          <p:spPr>
            <a:xfrm>
              <a:off x="4187975" y="2475175"/>
              <a:ext cx="5600" cy="5600"/>
            </a:xfrm>
            <a:custGeom>
              <a:avLst/>
              <a:gdLst/>
              <a:ahLst/>
              <a:cxnLst/>
              <a:rect l="l" t="t" r="r" b="b"/>
              <a:pathLst>
                <a:path w="224" h="224" extrusionOk="0">
                  <a:moveTo>
                    <a:pt x="104" y="0"/>
                  </a:moveTo>
                  <a:cubicBezTo>
                    <a:pt x="38" y="17"/>
                    <a:pt x="1" y="87"/>
                    <a:pt x="1" y="157"/>
                  </a:cubicBezTo>
                  <a:cubicBezTo>
                    <a:pt x="1" y="190"/>
                    <a:pt x="17" y="207"/>
                    <a:pt x="38" y="223"/>
                  </a:cubicBezTo>
                  <a:cubicBezTo>
                    <a:pt x="104" y="190"/>
                    <a:pt x="157" y="157"/>
                    <a:pt x="223" y="120"/>
                  </a:cubicBezTo>
                  <a:cubicBezTo>
                    <a:pt x="223" y="87"/>
                    <a:pt x="207" y="54"/>
                    <a:pt x="174" y="37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9" name="Google Shape;20209;p53"/>
            <p:cNvSpPr/>
            <p:nvPr/>
          </p:nvSpPr>
          <p:spPr>
            <a:xfrm>
              <a:off x="4218900" y="2421050"/>
              <a:ext cx="5175" cy="6525"/>
            </a:xfrm>
            <a:custGeom>
              <a:avLst/>
              <a:gdLst/>
              <a:ahLst/>
              <a:cxnLst/>
              <a:rect l="l" t="t" r="r" b="b"/>
              <a:pathLst>
                <a:path w="207" h="261" extrusionOk="0">
                  <a:moveTo>
                    <a:pt x="141" y="1"/>
                  </a:moveTo>
                  <a:cubicBezTo>
                    <a:pt x="103" y="1"/>
                    <a:pt x="70" y="17"/>
                    <a:pt x="54" y="38"/>
                  </a:cubicBezTo>
                  <a:cubicBezTo>
                    <a:pt x="0" y="71"/>
                    <a:pt x="0" y="158"/>
                    <a:pt x="37" y="207"/>
                  </a:cubicBezTo>
                  <a:cubicBezTo>
                    <a:pt x="54" y="244"/>
                    <a:pt x="70" y="261"/>
                    <a:pt x="103" y="261"/>
                  </a:cubicBezTo>
                  <a:cubicBezTo>
                    <a:pt x="141" y="261"/>
                    <a:pt x="157" y="261"/>
                    <a:pt x="190" y="244"/>
                  </a:cubicBezTo>
                  <a:cubicBezTo>
                    <a:pt x="190" y="174"/>
                    <a:pt x="190" y="104"/>
                    <a:pt x="207" y="54"/>
                  </a:cubicBezTo>
                  <a:cubicBezTo>
                    <a:pt x="190" y="38"/>
                    <a:pt x="174" y="17"/>
                    <a:pt x="157" y="17"/>
                  </a:cubicBezTo>
                  <a:cubicBezTo>
                    <a:pt x="157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0" name="Google Shape;20210;p53"/>
            <p:cNvSpPr/>
            <p:nvPr/>
          </p:nvSpPr>
          <p:spPr>
            <a:xfrm>
              <a:off x="4207775" y="2454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1" y="1"/>
                  </a:moveTo>
                  <a:cubicBezTo>
                    <a:pt x="76" y="1"/>
                    <a:pt x="41" y="32"/>
                    <a:pt x="17" y="84"/>
                  </a:cubicBezTo>
                  <a:cubicBezTo>
                    <a:pt x="0" y="154"/>
                    <a:pt x="33" y="220"/>
                    <a:pt x="87" y="257"/>
                  </a:cubicBezTo>
                  <a:cubicBezTo>
                    <a:pt x="96" y="262"/>
                    <a:pt x="106" y="264"/>
                    <a:pt x="115" y="264"/>
                  </a:cubicBezTo>
                  <a:cubicBezTo>
                    <a:pt x="139" y="264"/>
                    <a:pt x="163" y="251"/>
                    <a:pt x="190" y="236"/>
                  </a:cubicBezTo>
                  <a:cubicBezTo>
                    <a:pt x="206" y="220"/>
                    <a:pt x="223" y="187"/>
                    <a:pt x="239" y="154"/>
                  </a:cubicBezTo>
                  <a:cubicBezTo>
                    <a:pt x="239" y="100"/>
                    <a:pt x="223" y="30"/>
                    <a:pt x="173" y="14"/>
                  </a:cubicBezTo>
                  <a:cubicBezTo>
                    <a:pt x="155" y="5"/>
                    <a:pt x="137" y="1"/>
                    <a:pt x="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1" name="Google Shape;20211;p53"/>
            <p:cNvSpPr/>
            <p:nvPr/>
          </p:nvSpPr>
          <p:spPr>
            <a:xfrm>
              <a:off x="3800225" y="2543500"/>
              <a:ext cx="3000" cy="6000"/>
            </a:xfrm>
            <a:custGeom>
              <a:avLst/>
              <a:gdLst/>
              <a:ahLst/>
              <a:cxnLst/>
              <a:rect l="l" t="t" r="r" b="b"/>
              <a:pathLst>
                <a:path w="120" h="240" extrusionOk="0">
                  <a:moveTo>
                    <a:pt x="103" y="1"/>
                  </a:moveTo>
                  <a:cubicBezTo>
                    <a:pt x="66" y="1"/>
                    <a:pt x="50" y="17"/>
                    <a:pt x="33" y="50"/>
                  </a:cubicBezTo>
                  <a:cubicBezTo>
                    <a:pt x="17" y="67"/>
                    <a:pt x="0" y="104"/>
                    <a:pt x="17" y="137"/>
                  </a:cubicBezTo>
                  <a:cubicBezTo>
                    <a:pt x="17" y="170"/>
                    <a:pt x="33" y="207"/>
                    <a:pt x="50" y="224"/>
                  </a:cubicBezTo>
                  <a:cubicBezTo>
                    <a:pt x="50" y="224"/>
                    <a:pt x="66" y="224"/>
                    <a:pt x="66" y="240"/>
                  </a:cubicBezTo>
                  <a:cubicBezTo>
                    <a:pt x="87" y="153"/>
                    <a:pt x="103" y="67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2" name="Google Shape;20212;p53"/>
            <p:cNvSpPr/>
            <p:nvPr/>
          </p:nvSpPr>
          <p:spPr>
            <a:xfrm>
              <a:off x="3935450" y="2184925"/>
              <a:ext cx="1775" cy="425"/>
            </a:xfrm>
            <a:custGeom>
              <a:avLst/>
              <a:gdLst/>
              <a:ahLst/>
              <a:cxnLst/>
              <a:rect l="l" t="t" r="r" b="b"/>
              <a:pathLst>
                <a:path w="71" h="17" extrusionOk="0">
                  <a:moveTo>
                    <a:pt x="0" y="0"/>
                  </a:moveTo>
                  <a:cubicBezTo>
                    <a:pt x="0" y="17"/>
                    <a:pt x="17" y="17"/>
                    <a:pt x="38" y="17"/>
                  </a:cubicBezTo>
                  <a:cubicBezTo>
                    <a:pt x="54" y="17"/>
                    <a:pt x="54" y="17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3" name="Google Shape;20213;p53"/>
            <p:cNvSpPr/>
            <p:nvPr/>
          </p:nvSpPr>
          <p:spPr>
            <a:xfrm>
              <a:off x="3920400" y="2184925"/>
              <a:ext cx="5175" cy="1675"/>
            </a:xfrm>
            <a:custGeom>
              <a:avLst/>
              <a:gdLst/>
              <a:ahLst/>
              <a:cxnLst/>
              <a:rect l="l" t="t" r="r" b="b"/>
              <a:pathLst>
                <a:path w="207" h="67" extrusionOk="0">
                  <a:moveTo>
                    <a:pt x="0" y="0"/>
                  </a:moveTo>
                  <a:lnTo>
                    <a:pt x="21" y="17"/>
                  </a:lnTo>
                  <a:cubicBezTo>
                    <a:pt x="38" y="50"/>
                    <a:pt x="71" y="66"/>
                    <a:pt x="87" y="66"/>
                  </a:cubicBezTo>
                  <a:cubicBezTo>
                    <a:pt x="124" y="66"/>
                    <a:pt x="157" y="66"/>
                    <a:pt x="174" y="33"/>
                  </a:cubicBezTo>
                  <a:cubicBezTo>
                    <a:pt x="190" y="33"/>
                    <a:pt x="190" y="17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4" name="Google Shape;20214;p53"/>
            <p:cNvSpPr/>
            <p:nvPr/>
          </p:nvSpPr>
          <p:spPr>
            <a:xfrm>
              <a:off x="3796300" y="2218425"/>
              <a:ext cx="5175" cy="6400"/>
            </a:xfrm>
            <a:custGeom>
              <a:avLst/>
              <a:gdLst/>
              <a:ahLst/>
              <a:cxnLst/>
              <a:rect l="l" t="t" r="r" b="b"/>
              <a:pathLst>
                <a:path w="207" h="256" extrusionOk="0">
                  <a:moveTo>
                    <a:pt x="71" y="0"/>
                  </a:moveTo>
                  <a:cubicBezTo>
                    <a:pt x="54" y="0"/>
                    <a:pt x="17" y="17"/>
                    <a:pt x="0" y="33"/>
                  </a:cubicBezTo>
                  <a:lnTo>
                    <a:pt x="0" y="223"/>
                  </a:lnTo>
                  <a:cubicBezTo>
                    <a:pt x="17" y="223"/>
                    <a:pt x="17" y="223"/>
                    <a:pt x="17" y="239"/>
                  </a:cubicBezTo>
                  <a:cubicBezTo>
                    <a:pt x="54" y="256"/>
                    <a:pt x="71" y="256"/>
                    <a:pt x="104" y="256"/>
                  </a:cubicBezTo>
                  <a:cubicBezTo>
                    <a:pt x="141" y="256"/>
                    <a:pt x="157" y="239"/>
                    <a:pt x="174" y="206"/>
                  </a:cubicBezTo>
                  <a:cubicBezTo>
                    <a:pt x="190" y="169"/>
                    <a:pt x="207" y="136"/>
                    <a:pt x="190" y="103"/>
                  </a:cubicBezTo>
                  <a:cubicBezTo>
                    <a:pt x="190" y="66"/>
                    <a:pt x="174" y="50"/>
                    <a:pt x="157" y="17"/>
                  </a:cubicBezTo>
                  <a:cubicBezTo>
                    <a:pt x="141" y="17"/>
                    <a:pt x="141" y="17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5" name="Google Shape;20215;p53"/>
            <p:cNvSpPr/>
            <p:nvPr/>
          </p:nvSpPr>
          <p:spPr>
            <a:xfrm>
              <a:off x="4005025" y="2184925"/>
              <a:ext cx="4350" cy="1250"/>
            </a:xfrm>
            <a:custGeom>
              <a:avLst/>
              <a:gdLst/>
              <a:ahLst/>
              <a:cxnLst/>
              <a:rect l="l" t="t" r="r" b="b"/>
              <a:pathLst>
                <a:path w="174" h="50" extrusionOk="0">
                  <a:moveTo>
                    <a:pt x="0" y="0"/>
                  </a:moveTo>
                  <a:lnTo>
                    <a:pt x="17" y="17"/>
                  </a:lnTo>
                  <a:cubicBezTo>
                    <a:pt x="54" y="50"/>
                    <a:pt x="70" y="50"/>
                    <a:pt x="103" y="50"/>
                  </a:cubicBezTo>
                  <a:cubicBezTo>
                    <a:pt x="141" y="33"/>
                    <a:pt x="157" y="33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6" name="Google Shape;20216;p53"/>
            <p:cNvSpPr/>
            <p:nvPr/>
          </p:nvSpPr>
          <p:spPr>
            <a:xfrm>
              <a:off x="3816500" y="2184925"/>
              <a:ext cx="6000" cy="4350"/>
            </a:xfrm>
            <a:custGeom>
              <a:avLst/>
              <a:gdLst/>
              <a:ahLst/>
              <a:cxnLst/>
              <a:rect l="l" t="t" r="r" b="b"/>
              <a:pathLst>
                <a:path w="240" h="174" extrusionOk="0">
                  <a:moveTo>
                    <a:pt x="17" y="0"/>
                  </a:moveTo>
                  <a:cubicBezTo>
                    <a:pt x="1" y="66"/>
                    <a:pt x="34" y="136"/>
                    <a:pt x="87" y="169"/>
                  </a:cubicBezTo>
                  <a:cubicBezTo>
                    <a:pt x="99" y="172"/>
                    <a:pt x="110" y="174"/>
                    <a:pt x="121" y="174"/>
                  </a:cubicBezTo>
                  <a:cubicBezTo>
                    <a:pt x="174" y="174"/>
                    <a:pt x="212" y="141"/>
                    <a:pt x="240" y="83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7" name="Google Shape;20217;p53"/>
            <p:cNvSpPr/>
            <p:nvPr/>
          </p:nvSpPr>
          <p:spPr>
            <a:xfrm>
              <a:off x="3837125" y="2184925"/>
              <a:ext cx="5575" cy="3000"/>
            </a:xfrm>
            <a:custGeom>
              <a:avLst/>
              <a:gdLst/>
              <a:ahLst/>
              <a:cxnLst/>
              <a:rect l="l" t="t" r="r" b="b"/>
              <a:pathLst>
                <a:path w="223" h="120" extrusionOk="0">
                  <a:moveTo>
                    <a:pt x="0" y="0"/>
                  </a:moveTo>
                  <a:cubicBezTo>
                    <a:pt x="17" y="33"/>
                    <a:pt x="33" y="66"/>
                    <a:pt x="54" y="83"/>
                  </a:cubicBezTo>
                  <a:cubicBezTo>
                    <a:pt x="70" y="103"/>
                    <a:pt x="103" y="120"/>
                    <a:pt x="136" y="120"/>
                  </a:cubicBezTo>
                  <a:cubicBezTo>
                    <a:pt x="173" y="103"/>
                    <a:pt x="206" y="5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8" name="Google Shape;20218;p53"/>
            <p:cNvSpPr/>
            <p:nvPr/>
          </p:nvSpPr>
          <p:spPr>
            <a:xfrm>
              <a:off x="4189725" y="2425275"/>
              <a:ext cx="6000" cy="6375"/>
            </a:xfrm>
            <a:custGeom>
              <a:avLst/>
              <a:gdLst/>
              <a:ahLst/>
              <a:cxnLst/>
              <a:rect l="l" t="t" r="r" b="b"/>
              <a:pathLst>
                <a:path w="240" h="255" extrusionOk="0">
                  <a:moveTo>
                    <a:pt x="125" y="1"/>
                  </a:moveTo>
                  <a:cubicBezTo>
                    <a:pt x="80" y="1"/>
                    <a:pt x="28" y="31"/>
                    <a:pt x="1" y="75"/>
                  </a:cubicBezTo>
                  <a:lnTo>
                    <a:pt x="1" y="141"/>
                  </a:lnTo>
                  <a:cubicBezTo>
                    <a:pt x="1" y="195"/>
                    <a:pt x="34" y="228"/>
                    <a:pt x="71" y="244"/>
                  </a:cubicBezTo>
                  <a:cubicBezTo>
                    <a:pt x="84" y="251"/>
                    <a:pt x="101" y="255"/>
                    <a:pt x="118" y="255"/>
                  </a:cubicBezTo>
                  <a:cubicBezTo>
                    <a:pt x="143" y="255"/>
                    <a:pt x="169" y="247"/>
                    <a:pt x="190" y="228"/>
                  </a:cubicBezTo>
                  <a:cubicBezTo>
                    <a:pt x="190" y="211"/>
                    <a:pt x="207" y="195"/>
                    <a:pt x="207" y="178"/>
                  </a:cubicBezTo>
                  <a:cubicBezTo>
                    <a:pt x="240" y="108"/>
                    <a:pt x="207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9" name="Google Shape;20219;p53"/>
            <p:cNvSpPr/>
            <p:nvPr/>
          </p:nvSpPr>
          <p:spPr>
            <a:xfrm>
              <a:off x="4109425" y="2409150"/>
              <a:ext cx="6000" cy="6775"/>
            </a:xfrm>
            <a:custGeom>
              <a:avLst/>
              <a:gdLst/>
              <a:ahLst/>
              <a:cxnLst/>
              <a:rect l="l" t="t" r="r" b="b"/>
              <a:pathLst>
                <a:path w="240" h="271" extrusionOk="0">
                  <a:moveTo>
                    <a:pt x="110" y="0"/>
                  </a:moveTo>
                  <a:cubicBezTo>
                    <a:pt x="70" y="0"/>
                    <a:pt x="29" y="33"/>
                    <a:pt x="17" y="81"/>
                  </a:cubicBezTo>
                  <a:cubicBezTo>
                    <a:pt x="1" y="151"/>
                    <a:pt x="17" y="238"/>
                    <a:pt x="87" y="254"/>
                  </a:cubicBezTo>
                  <a:cubicBezTo>
                    <a:pt x="104" y="271"/>
                    <a:pt x="120" y="271"/>
                    <a:pt x="137" y="271"/>
                  </a:cubicBezTo>
                  <a:cubicBezTo>
                    <a:pt x="170" y="254"/>
                    <a:pt x="207" y="238"/>
                    <a:pt x="224" y="184"/>
                  </a:cubicBezTo>
                  <a:cubicBezTo>
                    <a:pt x="240" y="135"/>
                    <a:pt x="224" y="81"/>
                    <a:pt x="207" y="48"/>
                  </a:cubicBezTo>
                  <a:cubicBezTo>
                    <a:pt x="191" y="32"/>
                    <a:pt x="170" y="15"/>
                    <a:pt x="153" y="15"/>
                  </a:cubicBezTo>
                  <a:cubicBezTo>
                    <a:pt x="140" y="5"/>
                    <a:pt x="125" y="0"/>
                    <a:pt x="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0" name="Google Shape;20220;p53"/>
            <p:cNvSpPr/>
            <p:nvPr/>
          </p:nvSpPr>
          <p:spPr>
            <a:xfrm>
              <a:off x="4107275" y="24267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5" y="1"/>
                  </a:moveTo>
                  <a:cubicBezTo>
                    <a:pt x="91" y="1"/>
                    <a:pt x="79" y="6"/>
                    <a:pt x="70" y="16"/>
                  </a:cubicBezTo>
                  <a:cubicBezTo>
                    <a:pt x="33" y="33"/>
                    <a:pt x="17" y="49"/>
                    <a:pt x="17" y="82"/>
                  </a:cubicBezTo>
                  <a:cubicBezTo>
                    <a:pt x="0" y="119"/>
                    <a:pt x="0" y="152"/>
                    <a:pt x="17" y="169"/>
                  </a:cubicBezTo>
                  <a:cubicBezTo>
                    <a:pt x="17" y="202"/>
                    <a:pt x="50" y="239"/>
                    <a:pt x="87" y="255"/>
                  </a:cubicBezTo>
                  <a:cubicBezTo>
                    <a:pt x="96" y="258"/>
                    <a:pt x="105" y="260"/>
                    <a:pt x="114" y="260"/>
                  </a:cubicBezTo>
                  <a:cubicBezTo>
                    <a:pt x="159" y="260"/>
                    <a:pt x="209" y="229"/>
                    <a:pt x="223" y="185"/>
                  </a:cubicBezTo>
                  <a:cubicBezTo>
                    <a:pt x="239" y="119"/>
                    <a:pt x="223" y="33"/>
                    <a:pt x="153" y="16"/>
                  </a:cubicBezTo>
                  <a:cubicBezTo>
                    <a:pt x="136" y="6"/>
                    <a:pt x="120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1" name="Google Shape;20221;p53"/>
            <p:cNvSpPr/>
            <p:nvPr/>
          </p:nvSpPr>
          <p:spPr>
            <a:xfrm>
              <a:off x="4119750" y="247200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20" y="0"/>
                  </a:moveTo>
                  <a:cubicBezTo>
                    <a:pt x="114" y="0"/>
                    <a:pt x="109" y="2"/>
                    <a:pt x="103" y="8"/>
                  </a:cubicBezTo>
                  <a:cubicBezTo>
                    <a:pt x="33" y="8"/>
                    <a:pt x="0" y="78"/>
                    <a:pt x="17" y="144"/>
                  </a:cubicBezTo>
                  <a:cubicBezTo>
                    <a:pt x="17" y="181"/>
                    <a:pt x="33" y="214"/>
                    <a:pt x="50" y="230"/>
                  </a:cubicBezTo>
                  <a:cubicBezTo>
                    <a:pt x="66" y="247"/>
                    <a:pt x="103" y="268"/>
                    <a:pt x="136" y="268"/>
                  </a:cubicBezTo>
                  <a:cubicBezTo>
                    <a:pt x="169" y="247"/>
                    <a:pt x="190" y="230"/>
                    <a:pt x="206" y="214"/>
                  </a:cubicBezTo>
                  <a:cubicBezTo>
                    <a:pt x="223" y="181"/>
                    <a:pt x="239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69" y="24"/>
                    <a:pt x="169" y="8"/>
                    <a:pt x="153" y="8"/>
                  </a:cubicBezTo>
                  <a:cubicBezTo>
                    <a:pt x="142" y="8"/>
                    <a:pt x="131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2" name="Google Shape;20222;p53"/>
            <p:cNvSpPr/>
            <p:nvPr/>
          </p:nvSpPr>
          <p:spPr>
            <a:xfrm>
              <a:off x="4106850" y="24593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37" y="0"/>
                  </a:moveTo>
                  <a:cubicBezTo>
                    <a:pt x="104" y="0"/>
                    <a:pt x="67" y="0"/>
                    <a:pt x="50" y="17"/>
                  </a:cubicBezTo>
                  <a:cubicBezTo>
                    <a:pt x="34" y="54"/>
                    <a:pt x="17" y="87"/>
                    <a:pt x="17" y="120"/>
                  </a:cubicBezTo>
                  <a:cubicBezTo>
                    <a:pt x="1" y="157"/>
                    <a:pt x="17" y="190"/>
                    <a:pt x="34" y="207"/>
                  </a:cubicBezTo>
                  <a:cubicBezTo>
                    <a:pt x="50" y="240"/>
                    <a:pt x="87" y="260"/>
                    <a:pt x="104" y="260"/>
                  </a:cubicBezTo>
                  <a:cubicBezTo>
                    <a:pt x="137" y="260"/>
                    <a:pt x="170" y="260"/>
                    <a:pt x="190" y="223"/>
                  </a:cubicBezTo>
                  <a:cubicBezTo>
                    <a:pt x="240" y="190"/>
                    <a:pt x="240" y="104"/>
                    <a:pt x="207" y="54"/>
                  </a:cubicBezTo>
                  <a:cubicBezTo>
                    <a:pt x="190" y="33"/>
                    <a:pt x="170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3" name="Google Shape;20223;p53"/>
            <p:cNvSpPr/>
            <p:nvPr/>
          </p:nvSpPr>
          <p:spPr>
            <a:xfrm>
              <a:off x="4127475" y="2436600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11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4"/>
                    <a:pt x="17" y="220"/>
                    <a:pt x="87" y="257"/>
                  </a:cubicBezTo>
                  <a:cubicBezTo>
                    <a:pt x="95" y="260"/>
                    <a:pt x="104" y="261"/>
                    <a:pt x="114" y="261"/>
                  </a:cubicBezTo>
                  <a:cubicBezTo>
                    <a:pt x="159" y="261"/>
                    <a:pt x="209" y="229"/>
                    <a:pt x="223" y="170"/>
                  </a:cubicBezTo>
                  <a:cubicBezTo>
                    <a:pt x="240" y="100"/>
                    <a:pt x="223" y="34"/>
                    <a:pt x="153" y="14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4" name="Google Shape;20224;p53"/>
            <p:cNvSpPr/>
            <p:nvPr/>
          </p:nvSpPr>
          <p:spPr>
            <a:xfrm>
              <a:off x="4121400" y="2456550"/>
              <a:ext cx="5675" cy="6700"/>
            </a:xfrm>
            <a:custGeom>
              <a:avLst/>
              <a:gdLst/>
              <a:ahLst/>
              <a:cxnLst/>
              <a:rect l="l" t="t" r="r" b="b"/>
              <a:pathLst>
                <a:path w="227" h="268" extrusionOk="0">
                  <a:moveTo>
                    <a:pt x="118" y="0"/>
                  </a:moveTo>
                  <a:cubicBezTo>
                    <a:pt x="109" y="0"/>
                    <a:pt x="99" y="2"/>
                    <a:pt x="87" y="7"/>
                  </a:cubicBezTo>
                  <a:cubicBezTo>
                    <a:pt x="37" y="7"/>
                    <a:pt x="0" y="77"/>
                    <a:pt x="0" y="143"/>
                  </a:cubicBezTo>
                  <a:cubicBezTo>
                    <a:pt x="21" y="214"/>
                    <a:pt x="70" y="267"/>
                    <a:pt x="124" y="267"/>
                  </a:cubicBezTo>
                  <a:cubicBezTo>
                    <a:pt x="157" y="247"/>
                    <a:pt x="190" y="230"/>
                    <a:pt x="206" y="214"/>
                  </a:cubicBezTo>
                  <a:cubicBezTo>
                    <a:pt x="227" y="181"/>
                    <a:pt x="227" y="143"/>
                    <a:pt x="227" y="110"/>
                  </a:cubicBezTo>
                  <a:cubicBezTo>
                    <a:pt x="227" y="77"/>
                    <a:pt x="206" y="40"/>
                    <a:pt x="173" y="24"/>
                  </a:cubicBezTo>
                  <a:lnTo>
                    <a:pt x="157" y="7"/>
                  </a:lnTo>
                  <a:cubicBezTo>
                    <a:pt x="146" y="7"/>
                    <a:pt x="135" y="0"/>
                    <a:pt x="1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5" name="Google Shape;20225;p53"/>
            <p:cNvSpPr/>
            <p:nvPr/>
          </p:nvSpPr>
          <p:spPr>
            <a:xfrm>
              <a:off x="4123975" y="240695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40" y="0"/>
                  </a:moveTo>
                  <a:cubicBezTo>
                    <a:pt x="103" y="0"/>
                    <a:pt x="87" y="17"/>
                    <a:pt x="54" y="33"/>
                  </a:cubicBezTo>
                  <a:cubicBezTo>
                    <a:pt x="0" y="87"/>
                    <a:pt x="0" y="153"/>
                    <a:pt x="37" y="223"/>
                  </a:cubicBezTo>
                  <a:cubicBezTo>
                    <a:pt x="54" y="239"/>
                    <a:pt x="87" y="256"/>
                    <a:pt x="124" y="256"/>
                  </a:cubicBezTo>
                  <a:cubicBezTo>
                    <a:pt x="129" y="260"/>
                    <a:pt x="135" y="262"/>
                    <a:pt x="142" y="262"/>
                  </a:cubicBezTo>
                  <a:cubicBezTo>
                    <a:pt x="158" y="262"/>
                    <a:pt x="178" y="251"/>
                    <a:pt x="190" y="239"/>
                  </a:cubicBezTo>
                  <a:cubicBezTo>
                    <a:pt x="227" y="206"/>
                    <a:pt x="227" y="190"/>
                    <a:pt x="243" y="153"/>
                  </a:cubicBezTo>
                  <a:cubicBezTo>
                    <a:pt x="243" y="120"/>
                    <a:pt x="227" y="87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6" name="Google Shape;20226;p53"/>
            <p:cNvSpPr/>
            <p:nvPr/>
          </p:nvSpPr>
          <p:spPr>
            <a:xfrm>
              <a:off x="4072425" y="245115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4" y="1"/>
                  </a:moveTo>
                  <a:cubicBezTo>
                    <a:pt x="87" y="1"/>
                    <a:pt x="71" y="1"/>
                    <a:pt x="38" y="34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37"/>
                    <a:pt x="1" y="174"/>
                    <a:pt x="21" y="207"/>
                  </a:cubicBezTo>
                  <a:cubicBezTo>
                    <a:pt x="54" y="223"/>
                    <a:pt x="87" y="240"/>
                    <a:pt x="124" y="256"/>
                  </a:cubicBezTo>
                  <a:cubicBezTo>
                    <a:pt x="141" y="256"/>
                    <a:pt x="157" y="256"/>
                    <a:pt x="174" y="240"/>
                  </a:cubicBezTo>
                  <a:cubicBezTo>
                    <a:pt x="228" y="190"/>
                    <a:pt x="244" y="104"/>
                    <a:pt x="190" y="50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41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7" name="Google Shape;20227;p53"/>
            <p:cNvSpPr/>
            <p:nvPr/>
          </p:nvSpPr>
          <p:spPr>
            <a:xfrm>
              <a:off x="4033775" y="24258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24" y="1"/>
                  </a:moveTo>
                  <a:cubicBezTo>
                    <a:pt x="104" y="1"/>
                    <a:pt x="71" y="17"/>
                    <a:pt x="54" y="34"/>
                  </a:cubicBezTo>
                  <a:cubicBezTo>
                    <a:pt x="21" y="54"/>
                    <a:pt x="21" y="87"/>
                    <a:pt x="1" y="120"/>
                  </a:cubicBezTo>
                  <a:lnTo>
                    <a:pt x="1" y="157"/>
                  </a:lnTo>
                  <a:cubicBezTo>
                    <a:pt x="54" y="190"/>
                    <a:pt x="104" y="223"/>
                    <a:pt x="157" y="260"/>
                  </a:cubicBezTo>
                  <a:cubicBezTo>
                    <a:pt x="174" y="260"/>
                    <a:pt x="174" y="240"/>
                    <a:pt x="190" y="240"/>
                  </a:cubicBezTo>
                  <a:cubicBezTo>
                    <a:pt x="244" y="190"/>
                    <a:pt x="244" y="104"/>
                    <a:pt x="207" y="54"/>
                  </a:cubicBezTo>
                  <a:cubicBezTo>
                    <a:pt x="190" y="34"/>
                    <a:pt x="174" y="17"/>
                    <a:pt x="157" y="17"/>
                  </a:cubicBezTo>
                  <a:cubicBezTo>
                    <a:pt x="157" y="1"/>
                    <a:pt x="141" y="1"/>
                    <a:pt x="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8" name="Google Shape;20228;p53"/>
            <p:cNvSpPr/>
            <p:nvPr/>
          </p:nvSpPr>
          <p:spPr>
            <a:xfrm>
              <a:off x="4048000" y="2438675"/>
              <a:ext cx="4350" cy="3950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50" y="1"/>
                  </a:moveTo>
                  <a:cubicBezTo>
                    <a:pt x="34" y="1"/>
                    <a:pt x="17" y="17"/>
                    <a:pt x="1" y="17"/>
                  </a:cubicBezTo>
                  <a:cubicBezTo>
                    <a:pt x="50" y="71"/>
                    <a:pt x="120" y="104"/>
                    <a:pt x="174" y="158"/>
                  </a:cubicBezTo>
                  <a:lnTo>
                    <a:pt x="174" y="104"/>
                  </a:lnTo>
                  <a:cubicBezTo>
                    <a:pt x="174" y="71"/>
                    <a:pt x="153" y="54"/>
                    <a:pt x="137" y="17"/>
                  </a:cubicBezTo>
                  <a:cubicBezTo>
                    <a:pt x="120" y="17"/>
                    <a:pt x="120" y="17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9" name="Google Shape;20229;p53"/>
            <p:cNvSpPr/>
            <p:nvPr/>
          </p:nvSpPr>
          <p:spPr>
            <a:xfrm>
              <a:off x="4102525" y="2396225"/>
              <a:ext cx="5600" cy="6575"/>
            </a:xfrm>
            <a:custGeom>
              <a:avLst/>
              <a:gdLst/>
              <a:ahLst/>
              <a:cxnLst/>
              <a:rect l="l" t="t" r="r" b="b"/>
              <a:pathLst>
                <a:path w="224" h="263" extrusionOk="0">
                  <a:moveTo>
                    <a:pt x="87" y="0"/>
                  </a:moveTo>
                  <a:cubicBezTo>
                    <a:pt x="71" y="17"/>
                    <a:pt x="34" y="33"/>
                    <a:pt x="17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17" y="223"/>
                    <a:pt x="54" y="239"/>
                  </a:cubicBezTo>
                  <a:cubicBezTo>
                    <a:pt x="66" y="251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07" y="83"/>
                    <a:pt x="207" y="50"/>
                    <a:pt x="174" y="33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37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0" name="Google Shape;20230;p53"/>
            <p:cNvSpPr/>
            <p:nvPr/>
          </p:nvSpPr>
          <p:spPr>
            <a:xfrm>
              <a:off x="3817850" y="2495375"/>
              <a:ext cx="1250" cy="3025"/>
            </a:xfrm>
            <a:custGeom>
              <a:avLst/>
              <a:gdLst/>
              <a:ahLst/>
              <a:cxnLst/>
              <a:rect l="l" t="t" r="r" b="b"/>
              <a:pathLst>
                <a:path w="50" h="121" extrusionOk="0">
                  <a:moveTo>
                    <a:pt x="50" y="0"/>
                  </a:moveTo>
                  <a:cubicBezTo>
                    <a:pt x="33" y="0"/>
                    <a:pt x="33" y="17"/>
                    <a:pt x="17" y="33"/>
                  </a:cubicBezTo>
                  <a:cubicBezTo>
                    <a:pt x="0" y="54"/>
                    <a:pt x="0" y="87"/>
                    <a:pt x="0" y="120"/>
                  </a:cubicBezTo>
                  <a:cubicBezTo>
                    <a:pt x="17" y="71"/>
                    <a:pt x="33" y="33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1" name="Google Shape;20231;p53"/>
            <p:cNvSpPr/>
            <p:nvPr/>
          </p:nvSpPr>
          <p:spPr>
            <a:xfrm>
              <a:off x="4099950" y="24430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4" y="0"/>
                  </a:moveTo>
                  <a:cubicBezTo>
                    <a:pt x="54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39"/>
                  </a:cubicBezTo>
                  <a:cubicBezTo>
                    <a:pt x="82" y="251"/>
                    <a:pt x="102" y="262"/>
                    <a:pt x="119" y="262"/>
                  </a:cubicBezTo>
                  <a:cubicBezTo>
                    <a:pt x="126" y="262"/>
                    <a:pt x="132" y="260"/>
                    <a:pt x="137" y="256"/>
                  </a:cubicBezTo>
                  <a:cubicBezTo>
                    <a:pt x="174" y="256"/>
                    <a:pt x="190" y="239"/>
                    <a:pt x="207" y="206"/>
                  </a:cubicBezTo>
                  <a:cubicBezTo>
                    <a:pt x="223" y="190"/>
                    <a:pt x="240" y="153"/>
                    <a:pt x="223" y="120"/>
                  </a:cubicBezTo>
                  <a:cubicBezTo>
                    <a:pt x="223" y="87"/>
                    <a:pt x="207" y="50"/>
                    <a:pt x="190" y="33"/>
                  </a:cubicBezTo>
                  <a:cubicBezTo>
                    <a:pt x="174" y="17"/>
                    <a:pt x="174" y="17"/>
                    <a:pt x="157" y="17"/>
                  </a:cubicBezTo>
                  <a:lnTo>
                    <a:pt x="137" y="17"/>
                  </a:ln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2" name="Google Shape;20232;p53"/>
            <p:cNvSpPr/>
            <p:nvPr/>
          </p:nvSpPr>
          <p:spPr>
            <a:xfrm>
              <a:off x="4130875" y="23905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0"/>
                  </a:moveTo>
                  <a:cubicBezTo>
                    <a:pt x="71" y="0"/>
                    <a:pt x="54" y="21"/>
                    <a:pt x="33" y="54"/>
                  </a:cubicBezTo>
                  <a:cubicBezTo>
                    <a:pt x="17" y="87"/>
                    <a:pt x="0" y="124"/>
                    <a:pt x="17" y="157"/>
                  </a:cubicBezTo>
                  <a:cubicBezTo>
                    <a:pt x="17" y="190"/>
                    <a:pt x="33" y="207"/>
                    <a:pt x="54" y="244"/>
                  </a:cubicBezTo>
                  <a:cubicBezTo>
                    <a:pt x="87" y="260"/>
                    <a:pt x="104" y="260"/>
                    <a:pt x="136" y="260"/>
                  </a:cubicBezTo>
                  <a:cubicBezTo>
                    <a:pt x="190" y="244"/>
                    <a:pt x="240" y="174"/>
                    <a:pt x="223" y="104"/>
                  </a:cubicBezTo>
                  <a:cubicBezTo>
                    <a:pt x="223" y="71"/>
                    <a:pt x="207" y="54"/>
                    <a:pt x="190" y="21"/>
                  </a:cubicBezTo>
                  <a:cubicBezTo>
                    <a:pt x="174" y="21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3" name="Google Shape;20233;p53"/>
            <p:cNvSpPr/>
            <p:nvPr/>
          </p:nvSpPr>
          <p:spPr>
            <a:xfrm>
              <a:off x="4145925" y="2484475"/>
              <a:ext cx="5175" cy="2775"/>
            </a:xfrm>
            <a:custGeom>
              <a:avLst/>
              <a:gdLst/>
              <a:ahLst/>
              <a:cxnLst/>
              <a:rect l="l" t="t" r="r" b="b"/>
              <a:pathLst>
                <a:path w="207" h="111" extrusionOk="0">
                  <a:moveTo>
                    <a:pt x="85" y="1"/>
                  </a:moveTo>
                  <a:cubicBezTo>
                    <a:pt x="67" y="1"/>
                    <a:pt x="45" y="13"/>
                    <a:pt x="33" y="24"/>
                  </a:cubicBezTo>
                  <a:cubicBezTo>
                    <a:pt x="17" y="41"/>
                    <a:pt x="0" y="57"/>
                    <a:pt x="0" y="78"/>
                  </a:cubicBezTo>
                  <a:cubicBezTo>
                    <a:pt x="70" y="94"/>
                    <a:pt x="136" y="94"/>
                    <a:pt x="207" y="111"/>
                  </a:cubicBezTo>
                  <a:cubicBezTo>
                    <a:pt x="207" y="94"/>
                    <a:pt x="190" y="57"/>
                    <a:pt x="190" y="57"/>
                  </a:cubicBezTo>
                  <a:cubicBezTo>
                    <a:pt x="174" y="24"/>
                    <a:pt x="153" y="24"/>
                    <a:pt x="136" y="8"/>
                  </a:cubicBezTo>
                  <a:lnTo>
                    <a:pt x="103" y="8"/>
                  </a:lnTo>
                  <a:cubicBezTo>
                    <a:pt x="99" y="3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4" name="Google Shape;20234;p53"/>
            <p:cNvSpPr/>
            <p:nvPr/>
          </p:nvSpPr>
          <p:spPr>
            <a:xfrm>
              <a:off x="4157475" y="2435600"/>
              <a:ext cx="6500" cy="6475"/>
            </a:xfrm>
            <a:custGeom>
              <a:avLst/>
              <a:gdLst/>
              <a:ahLst/>
              <a:cxnLst/>
              <a:rect l="l" t="t" r="r" b="b"/>
              <a:pathLst>
                <a:path w="260" h="259" extrusionOk="0">
                  <a:moveTo>
                    <a:pt x="138" y="0"/>
                  </a:moveTo>
                  <a:cubicBezTo>
                    <a:pt x="86" y="0"/>
                    <a:pt x="48" y="30"/>
                    <a:pt x="21" y="74"/>
                  </a:cubicBezTo>
                  <a:cubicBezTo>
                    <a:pt x="0" y="140"/>
                    <a:pt x="37" y="227"/>
                    <a:pt x="87" y="243"/>
                  </a:cubicBezTo>
                  <a:cubicBezTo>
                    <a:pt x="101" y="254"/>
                    <a:pt x="117" y="258"/>
                    <a:pt x="132" y="258"/>
                  </a:cubicBezTo>
                  <a:cubicBezTo>
                    <a:pt x="173" y="258"/>
                    <a:pt x="212" y="225"/>
                    <a:pt x="227" y="177"/>
                  </a:cubicBezTo>
                  <a:cubicBezTo>
                    <a:pt x="260" y="107"/>
                    <a:pt x="227" y="37"/>
                    <a:pt x="173" y="4"/>
                  </a:cubicBezTo>
                  <a:cubicBezTo>
                    <a:pt x="161" y="1"/>
                    <a:pt x="149" y="0"/>
                    <a:pt x="1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5" name="Google Shape;20235;p53"/>
            <p:cNvSpPr/>
            <p:nvPr/>
          </p:nvSpPr>
          <p:spPr>
            <a:xfrm>
              <a:off x="4157975" y="247815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67" y="1"/>
                    <a:pt x="50" y="22"/>
                    <a:pt x="34" y="55"/>
                  </a:cubicBezTo>
                  <a:cubicBezTo>
                    <a:pt x="17" y="88"/>
                    <a:pt x="1" y="125"/>
                    <a:pt x="17" y="158"/>
                  </a:cubicBezTo>
                  <a:cubicBezTo>
                    <a:pt x="17" y="191"/>
                    <a:pt x="34" y="207"/>
                    <a:pt x="50" y="24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4"/>
                    <a:pt x="240" y="174"/>
                    <a:pt x="223" y="104"/>
                  </a:cubicBezTo>
                  <a:cubicBezTo>
                    <a:pt x="223" y="71"/>
                    <a:pt x="207" y="55"/>
                    <a:pt x="186" y="22"/>
                  </a:cubicBezTo>
                  <a:cubicBezTo>
                    <a:pt x="170" y="22"/>
                    <a:pt x="170" y="22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6" name="Google Shape;20236;p53"/>
            <p:cNvSpPr/>
            <p:nvPr/>
          </p:nvSpPr>
          <p:spPr>
            <a:xfrm>
              <a:off x="4164375" y="2417650"/>
              <a:ext cx="5600" cy="6425"/>
            </a:xfrm>
            <a:custGeom>
              <a:avLst/>
              <a:gdLst/>
              <a:ahLst/>
              <a:cxnLst/>
              <a:rect l="l" t="t" r="r" b="b"/>
              <a:pathLst>
                <a:path w="224" h="257" extrusionOk="0">
                  <a:moveTo>
                    <a:pt x="87" y="1"/>
                  </a:moveTo>
                  <a:cubicBezTo>
                    <a:pt x="87" y="1"/>
                    <a:pt x="70" y="1"/>
                    <a:pt x="70" y="17"/>
                  </a:cubicBezTo>
                  <a:cubicBezTo>
                    <a:pt x="17" y="34"/>
                    <a:pt x="0" y="87"/>
                    <a:pt x="0" y="153"/>
                  </a:cubicBezTo>
                  <a:cubicBezTo>
                    <a:pt x="0" y="190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90"/>
                    <a:pt x="223" y="120"/>
                  </a:cubicBezTo>
                  <a:cubicBezTo>
                    <a:pt x="223" y="104"/>
                    <a:pt x="207" y="87"/>
                    <a:pt x="207" y="87"/>
                  </a:cubicBezTo>
                  <a:cubicBezTo>
                    <a:pt x="190" y="50"/>
                    <a:pt x="174" y="17"/>
                    <a:pt x="157" y="17"/>
                  </a:cubicBezTo>
                  <a:cubicBezTo>
                    <a:pt x="136" y="1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7" name="Google Shape;20237;p53"/>
            <p:cNvSpPr/>
            <p:nvPr/>
          </p:nvSpPr>
          <p:spPr>
            <a:xfrm>
              <a:off x="4162200" y="2461050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41" y="1"/>
                  </a:moveTo>
                  <a:cubicBezTo>
                    <a:pt x="120" y="1"/>
                    <a:pt x="87" y="1"/>
                    <a:pt x="71" y="34"/>
                  </a:cubicBezTo>
                  <a:cubicBezTo>
                    <a:pt x="17" y="67"/>
                    <a:pt x="1" y="153"/>
                    <a:pt x="54" y="207"/>
                  </a:cubicBezTo>
                  <a:cubicBezTo>
                    <a:pt x="72" y="242"/>
                    <a:pt x="100" y="258"/>
                    <a:pt x="131" y="258"/>
                  </a:cubicBezTo>
                  <a:cubicBezTo>
                    <a:pt x="157" y="258"/>
                    <a:pt x="184" y="246"/>
                    <a:pt x="207" y="223"/>
                  </a:cubicBezTo>
                  <a:cubicBezTo>
                    <a:pt x="244" y="190"/>
                    <a:pt x="261" y="104"/>
                    <a:pt x="223" y="50"/>
                  </a:cubicBezTo>
                  <a:cubicBezTo>
                    <a:pt x="207" y="34"/>
                    <a:pt x="190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8" name="Google Shape;20238;p53"/>
            <p:cNvSpPr/>
            <p:nvPr/>
          </p:nvSpPr>
          <p:spPr>
            <a:xfrm>
              <a:off x="4175500" y="2429725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71" y="0"/>
                    <a:pt x="38" y="17"/>
                    <a:pt x="21" y="50"/>
                  </a:cubicBezTo>
                  <a:cubicBezTo>
                    <a:pt x="1" y="83"/>
                    <a:pt x="1" y="120"/>
                    <a:pt x="1" y="153"/>
                  </a:cubicBezTo>
                  <a:cubicBezTo>
                    <a:pt x="1" y="186"/>
                    <a:pt x="21" y="206"/>
                    <a:pt x="54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90" y="239"/>
                    <a:pt x="227" y="169"/>
                    <a:pt x="227" y="103"/>
                  </a:cubicBezTo>
                  <a:cubicBezTo>
                    <a:pt x="227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9" name="Google Shape;20239;p53"/>
            <p:cNvSpPr/>
            <p:nvPr/>
          </p:nvSpPr>
          <p:spPr>
            <a:xfrm>
              <a:off x="3955650" y="22355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4" y="1"/>
                    <a:pt x="0" y="71"/>
                    <a:pt x="17" y="141"/>
                  </a:cubicBezTo>
                  <a:cubicBezTo>
                    <a:pt x="17" y="174"/>
                    <a:pt x="33" y="207"/>
                    <a:pt x="71" y="22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44"/>
                    <a:pt x="240" y="174"/>
                    <a:pt x="240" y="104"/>
                  </a:cubicBezTo>
                  <a:cubicBezTo>
                    <a:pt x="223" y="71"/>
                    <a:pt x="207" y="38"/>
                    <a:pt x="190" y="17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0" name="Google Shape;20240;p53"/>
            <p:cNvSpPr/>
            <p:nvPr/>
          </p:nvSpPr>
          <p:spPr>
            <a:xfrm>
              <a:off x="4180250" y="246012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57" y="0"/>
                  </a:moveTo>
                  <a:cubicBezTo>
                    <a:pt x="120" y="0"/>
                    <a:pt x="87" y="0"/>
                    <a:pt x="70" y="21"/>
                  </a:cubicBezTo>
                  <a:cubicBezTo>
                    <a:pt x="54" y="38"/>
                    <a:pt x="37" y="54"/>
                    <a:pt x="17" y="87"/>
                  </a:cubicBezTo>
                  <a:cubicBezTo>
                    <a:pt x="0" y="104"/>
                    <a:pt x="17" y="141"/>
                    <a:pt x="17" y="174"/>
                  </a:cubicBezTo>
                  <a:cubicBezTo>
                    <a:pt x="37" y="207"/>
                    <a:pt x="54" y="244"/>
                    <a:pt x="87" y="260"/>
                  </a:cubicBezTo>
                  <a:cubicBezTo>
                    <a:pt x="96" y="263"/>
                    <a:pt x="105" y="264"/>
                    <a:pt x="115" y="264"/>
                  </a:cubicBezTo>
                  <a:cubicBezTo>
                    <a:pt x="162" y="264"/>
                    <a:pt x="209" y="232"/>
                    <a:pt x="223" y="174"/>
                  </a:cubicBezTo>
                  <a:cubicBezTo>
                    <a:pt x="244" y="104"/>
                    <a:pt x="223" y="38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1" name="Google Shape;20241;p53"/>
            <p:cNvSpPr/>
            <p:nvPr/>
          </p:nvSpPr>
          <p:spPr>
            <a:xfrm>
              <a:off x="4136850" y="2404175"/>
              <a:ext cx="5700" cy="6600"/>
            </a:xfrm>
            <a:custGeom>
              <a:avLst/>
              <a:gdLst/>
              <a:ahLst/>
              <a:cxnLst/>
              <a:rect l="l" t="t" r="r" b="b"/>
              <a:pathLst>
                <a:path w="228" h="264" extrusionOk="0">
                  <a:moveTo>
                    <a:pt x="118" y="1"/>
                  </a:moveTo>
                  <a:cubicBezTo>
                    <a:pt x="110" y="1"/>
                    <a:pt x="100" y="2"/>
                    <a:pt x="87" y="8"/>
                  </a:cubicBezTo>
                  <a:cubicBezTo>
                    <a:pt x="71" y="8"/>
                    <a:pt x="54" y="24"/>
                    <a:pt x="38" y="41"/>
                  </a:cubicBezTo>
                  <a:cubicBezTo>
                    <a:pt x="21" y="57"/>
                    <a:pt x="1" y="111"/>
                    <a:pt x="1" y="144"/>
                  </a:cubicBezTo>
                  <a:cubicBezTo>
                    <a:pt x="1" y="177"/>
                    <a:pt x="21" y="214"/>
                    <a:pt x="54" y="231"/>
                  </a:cubicBezTo>
                  <a:cubicBezTo>
                    <a:pt x="71" y="247"/>
                    <a:pt x="104" y="264"/>
                    <a:pt x="124" y="264"/>
                  </a:cubicBezTo>
                  <a:cubicBezTo>
                    <a:pt x="190" y="247"/>
                    <a:pt x="227" y="177"/>
                    <a:pt x="227" y="128"/>
                  </a:cubicBezTo>
                  <a:lnTo>
                    <a:pt x="227" y="111"/>
                  </a:lnTo>
                  <a:cubicBezTo>
                    <a:pt x="207" y="57"/>
                    <a:pt x="190" y="24"/>
                    <a:pt x="157" y="8"/>
                  </a:cubicBezTo>
                  <a:cubicBezTo>
                    <a:pt x="146" y="8"/>
                    <a:pt x="135" y="1"/>
                    <a:pt x="1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2" name="Google Shape;20242;p53"/>
            <p:cNvSpPr/>
            <p:nvPr/>
          </p:nvSpPr>
          <p:spPr>
            <a:xfrm>
              <a:off x="4135200" y="2451575"/>
              <a:ext cx="5600" cy="6500"/>
            </a:xfrm>
            <a:custGeom>
              <a:avLst/>
              <a:gdLst/>
              <a:ahLst/>
              <a:cxnLst/>
              <a:rect l="l" t="t" r="r" b="b"/>
              <a:pathLst>
                <a:path w="224" h="260" extrusionOk="0">
                  <a:moveTo>
                    <a:pt x="104" y="0"/>
                  </a:moveTo>
                  <a:cubicBezTo>
                    <a:pt x="34" y="0"/>
                    <a:pt x="1" y="70"/>
                    <a:pt x="1" y="136"/>
                  </a:cubicBezTo>
                  <a:cubicBezTo>
                    <a:pt x="1" y="173"/>
                    <a:pt x="17" y="206"/>
                    <a:pt x="50" y="223"/>
                  </a:cubicBezTo>
                  <a:cubicBezTo>
                    <a:pt x="67" y="260"/>
                    <a:pt x="104" y="260"/>
                    <a:pt x="137" y="260"/>
                  </a:cubicBezTo>
                  <a:cubicBezTo>
                    <a:pt x="190" y="239"/>
                    <a:pt x="223" y="173"/>
                    <a:pt x="223" y="103"/>
                  </a:cubicBezTo>
                  <a:cubicBezTo>
                    <a:pt x="223" y="70"/>
                    <a:pt x="207" y="33"/>
                    <a:pt x="170" y="17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3" name="Google Shape;20243;p53"/>
            <p:cNvSpPr/>
            <p:nvPr/>
          </p:nvSpPr>
          <p:spPr>
            <a:xfrm>
              <a:off x="4134800" y="24674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60"/>
                  </a:cubicBezTo>
                  <a:cubicBezTo>
                    <a:pt x="113" y="265"/>
                    <a:pt x="122" y="267"/>
                    <a:pt x="132" y="267"/>
                  </a:cubicBezTo>
                  <a:cubicBezTo>
                    <a:pt x="154" y="267"/>
                    <a:pt x="174" y="255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4" name="Google Shape;20244;p53"/>
            <p:cNvSpPr/>
            <p:nvPr/>
          </p:nvSpPr>
          <p:spPr>
            <a:xfrm>
              <a:off x="4134800" y="2420950"/>
              <a:ext cx="6400" cy="6525"/>
            </a:xfrm>
            <a:custGeom>
              <a:avLst/>
              <a:gdLst/>
              <a:ahLst/>
              <a:cxnLst/>
              <a:rect l="l" t="t" r="r" b="b"/>
              <a:pathLst>
                <a:path w="256" h="261" extrusionOk="0">
                  <a:moveTo>
                    <a:pt x="136" y="1"/>
                  </a:moveTo>
                  <a:cubicBezTo>
                    <a:pt x="85" y="1"/>
                    <a:pt x="44" y="31"/>
                    <a:pt x="17" y="75"/>
                  </a:cubicBezTo>
                  <a:cubicBezTo>
                    <a:pt x="0" y="145"/>
                    <a:pt x="33" y="228"/>
                    <a:pt x="83" y="248"/>
                  </a:cubicBezTo>
                  <a:cubicBezTo>
                    <a:pt x="97" y="257"/>
                    <a:pt x="112" y="261"/>
                    <a:pt x="127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69" y="5"/>
                  </a:cubicBezTo>
                  <a:cubicBezTo>
                    <a:pt x="158" y="2"/>
                    <a:pt x="146" y="1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5" name="Google Shape;20245;p53"/>
            <p:cNvSpPr/>
            <p:nvPr/>
          </p:nvSpPr>
          <p:spPr>
            <a:xfrm>
              <a:off x="4153650" y="240220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04" y="0"/>
                  </a:moveTo>
                  <a:cubicBezTo>
                    <a:pt x="50" y="17"/>
                    <a:pt x="1" y="87"/>
                    <a:pt x="17" y="153"/>
                  </a:cubicBezTo>
                  <a:cubicBezTo>
                    <a:pt x="17" y="190"/>
                    <a:pt x="34" y="223"/>
                    <a:pt x="71" y="240"/>
                  </a:cubicBezTo>
                  <a:cubicBezTo>
                    <a:pt x="82" y="251"/>
                    <a:pt x="102" y="265"/>
                    <a:pt x="118" y="265"/>
                  </a:cubicBezTo>
                  <a:cubicBezTo>
                    <a:pt x="125" y="265"/>
                    <a:pt x="132" y="262"/>
                    <a:pt x="137" y="256"/>
                  </a:cubicBezTo>
                  <a:cubicBezTo>
                    <a:pt x="207" y="256"/>
                    <a:pt x="240" y="190"/>
                    <a:pt x="240" y="120"/>
                  </a:cubicBezTo>
                  <a:cubicBezTo>
                    <a:pt x="223" y="87"/>
                    <a:pt x="223" y="50"/>
                    <a:pt x="190" y="33"/>
                  </a:cubicBezTo>
                  <a:cubicBezTo>
                    <a:pt x="190" y="17"/>
                    <a:pt x="174" y="17"/>
                    <a:pt x="174" y="17"/>
                  </a:cubicBezTo>
                  <a:cubicBezTo>
                    <a:pt x="153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6" name="Google Shape;20246;p53"/>
            <p:cNvSpPr/>
            <p:nvPr/>
          </p:nvSpPr>
          <p:spPr>
            <a:xfrm>
              <a:off x="4139950" y="2359925"/>
              <a:ext cx="5575" cy="6625"/>
            </a:xfrm>
            <a:custGeom>
              <a:avLst/>
              <a:gdLst/>
              <a:ahLst/>
              <a:cxnLst/>
              <a:rect l="l" t="t" r="r" b="b"/>
              <a:pathLst>
                <a:path w="223" h="265" extrusionOk="0">
                  <a:moveTo>
                    <a:pt x="88" y="1"/>
                  </a:moveTo>
                  <a:cubicBezTo>
                    <a:pt x="64" y="1"/>
                    <a:pt x="45" y="14"/>
                    <a:pt x="33" y="26"/>
                  </a:cubicBezTo>
                  <a:cubicBezTo>
                    <a:pt x="17" y="59"/>
                    <a:pt x="0" y="75"/>
                    <a:pt x="0" y="112"/>
                  </a:cubicBezTo>
                  <a:cubicBezTo>
                    <a:pt x="0" y="145"/>
                    <a:pt x="0" y="178"/>
                    <a:pt x="17" y="215"/>
                  </a:cubicBezTo>
                  <a:cubicBezTo>
                    <a:pt x="33" y="248"/>
                    <a:pt x="66" y="265"/>
                    <a:pt x="83" y="265"/>
                  </a:cubicBezTo>
                  <a:cubicBezTo>
                    <a:pt x="120" y="265"/>
                    <a:pt x="153" y="248"/>
                    <a:pt x="169" y="232"/>
                  </a:cubicBezTo>
                  <a:cubicBezTo>
                    <a:pt x="223" y="195"/>
                    <a:pt x="223" y="112"/>
                    <a:pt x="186" y="42"/>
                  </a:cubicBezTo>
                  <a:cubicBezTo>
                    <a:pt x="169" y="26"/>
                    <a:pt x="169" y="26"/>
                    <a:pt x="136" y="9"/>
                  </a:cubicBezTo>
                  <a:lnTo>
                    <a:pt x="120" y="9"/>
                  </a:lnTo>
                  <a:cubicBezTo>
                    <a:pt x="109" y="3"/>
                    <a:pt x="98" y="1"/>
                    <a:pt x="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7" name="Google Shape;20247;p53"/>
            <p:cNvSpPr/>
            <p:nvPr/>
          </p:nvSpPr>
          <p:spPr>
            <a:xfrm>
              <a:off x="4062125" y="2263575"/>
              <a:ext cx="5700" cy="6575"/>
            </a:xfrm>
            <a:custGeom>
              <a:avLst/>
              <a:gdLst/>
              <a:ahLst/>
              <a:cxnLst/>
              <a:rect l="l" t="t" r="r" b="b"/>
              <a:pathLst>
                <a:path w="228" h="263" extrusionOk="0">
                  <a:moveTo>
                    <a:pt x="130" y="0"/>
                  </a:moveTo>
                  <a:cubicBezTo>
                    <a:pt x="119" y="0"/>
                    <a:pt x="106" y="4"/>
                    <a:pt x="87" y="12"/>
                  </a:cubicBezTo>
                  <a:cubicBezTo>
                    <a:pt x="71" y="12"/>
                    <a:pt x="38" y="29"/>
                    <a:pt x="21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0" y="186"/>
                    <a:pt x="21" y="219"/>
                    <a:pt x="54" y="235"/>
                  </a:cubicBezTo>
                  <a:cubicBezTo>
                    <a:pt x="66" y="250"/>
                    <a:pt x="86" y="262"/>
                    <a:pt x="104" y="262"/>
                  </a:cubicBezTo>
                  <a:cubicBezTo>
                    <a:pt x="111" y="262"/>
                    <a:pt x="118" y="260"/>
                    <a:pt x="124" y="256"/>
                  </a:cubicBezTo>
                  <a:cubicBezTo>
                    <a:pt x="190" y="256"/>
                    <a:pt x="227" y="186"/>
                    <a:pt x="227" y="116"/>
                  </a:cubicBezTo>
                  <a:cubicBezTo>
                    <a:pt x="227" y="83"/>
                    <a:pt x="207" y="50"/>
                    <a:pt x="174" y="29"/>
                  </a:cubicBezTo>
                  <a:cubicBezTo>
                    <a:pt x="174" y="12"/>
                    <a:pt x="157" y="12"/>
                    <a:pt x="157" y="12"/>
                  </a:cubicBezTo>
                  <a:cubicBezTo>
                    <a:pt x="149" y="4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8" name="Google Shape;20248;p53"/>
            <p:cNvSpPr/>
            <p:nvPr/>
          </p:nvSpPr>
          <p:spPr>
            <a:xfrm>
              <a:off x="4035950" y="2375900"/>
              <a:ext cx="6500" cy="6525"/>
            </a:xfrm>
            <a:custGeom>
              <a:avLst/>
              <a:gdLst/>
              <a:ahLst/>
              <a:cxnLst/>
              <a:rect l="l" t="t" r="r" b="b"/>
              <a:pathLst>
                <a:path w="260" h="261" extrusionOk="0">
                  <a:moveTo>
                    <a:pt x="145" y="1"/>
                  </a:moveTo>
                  <a:cubicBezTo>
                    <a:pt x="99" y="1"/>
                    <a:pt x="51" y="34"/>
                    <a:pt x="37" y="92"/>
                  </a:cubicBezTo>
                  <a:cubicBezTo>
                    <a:pt x="0" y="158"/>
                    <a:pt x="37" y="228"/>
                    <a:pt x="87" y="244"/>
                  </a:cubicBezTo>
                  <a:cubicBezTo>
                    <a:pt x="103" y="261"/>
                    <a:pt x="120" y="261"/>
                    <a:pt x="140" y="261"/>
                  </a:cubicBezTo>
                  <a:cubicBezTo>
                    <a:pt x="190" y="261"/>
                    <a:pt x="223" y="228"/>
                    <a:pt x="243" y="174"/>
                  </a:cubicBezTo>
                  <a:cubicBezTo>
                    <a:pt x="260" y="125"/>
                    <a:pt x="243" y="71"/>
                    <a:pt x="206" y="38"/>
                  </a:cubicBezTo>
                  <a:cubicBezTo>
                    <a:pt x="206" y="38"/>
                    <a:pt x="190" y="22"/>
                    <a:pt x="173" y="5"/>
                  </a:cubicBezTo>
                  <a:cubicBezTo>
                    <a:pt x="164" y="2"/>
                    <a:pt x="155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9" name="Google Shape;20249;p53"/>
            <p:cNvSpPr/>
            <p:nvPr/>
          </p:nvSpPr>
          <p:spPr>
            <a:xfrm>
              <a:off x="4035950" y="2282700"/>
              <a:ext cx="6100" cy="6475"/>
            </a:xfrm>
            <a:custGeom>
              <a:avLst/>
              <a:gdLst/>
              <a:ahLst/>
              <a:cxnLst/>
              <a:rect l="l" t="t" r="r" b="b"/>
              <a:pathLst>
                <a:path w="244" h="259" extrusionOk="0">
                  <a:moveTo>
                    <a:pt x="126" y="0"/>
                  </a:moveTo>
                  <a:cubicBezTo>
                    <a:pt x="80" y="0"/>
                    <a:pt x="33" y="35"/>
                    <a:pt x="17" y="89"/>
                  </a:cubicBezTo>
                  <a:cubicBezTo>
                    <a:pt x="0" y="159"/>
                    <a:pt x="17" y="229"/>
                    <a:pt x="87" y="245"/>
                  </a:cubicBezTo>
                  <a:cubicBezTo>
                    <a:pt x="101" y="254"/>
                    <a:pt x="116" y="258"/>
                    <a:pt x="131" y="258"/>
                  </a:cubicBezTo>
                  <a:cubicBezTo>
                    <a:pt x="172" y="258"/>
                    <a:pt x="211" y="227"/>
                    <a:pt x="223" y="175"/>
                  </a:cubicBezTo>
                  <a:cubicBezTo>
                    <a:pt x="243" y="109"/>
                    <a:pt x="223" y="39"/>
                    <a:pt x="157" y="6"/>
                  </a:cubicBezTo>
                  <a:cubicBezTo>
                    <a:pt x="147" y="2"/>
                    <a:pt x="136" y="0"/>
                    <a:pt x="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0" name="Google Shape;20250;p53"/>
            <p:cNvSpPr/>
            <p:nvPr/>
          </p:nvSpPr>
          <p:spPr>
            <a:xfrm>
              <a:off x="4040275" y="223645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67"/>
                    <a:pt x="17" y="153"/>
                  </a:cubicBezTo>
                  <a:cubicBezTo>
                    <a:pt x="17" y="186"/>
                    <a:pt x="33" y="207"/>
                    <a:pt x="50" y="240"/>
                  </a:cubicBezTo>
                  <a:cubicBezTo>
                    <a:pt x="87" y="256"/>
                    <a:pt x="120" y="256"/>
                    <a:pt x="136" y="256"/>
                  </a:cubicBezTo>
                  <a:cubicBezTo>
                    <a:pt x="207" y="240"/>
                    <a:pt x="240" y="170"/>
                    <a:pt x="240" y="104"/>
                  </a:cubicBezTo>
                  <a:cubicBezTo>
                    <a:pt x="223" y="67"/>
                    <a:pt x="207" y="50"/>
                    <a:pt x="190" y="17"/>
                  </a:cubicBezTo>
                  <a:cubicBezTo>
                    <a:pt x="190" y="17"/>
                    <a:pt x="174" y="17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1" name="Google Shape;20251;p53"/>
            <p:cNvSpPr/>
            <p:nvPr/>
          </p:nvSpPr>
          <p:spPr>
            <a:xfrm>
              <a:off x="4032125" y="231840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20" y="0"/>
                  </a:moveTo>
                  <a:cubicBezTo>
                    <a:pt x="87" y="0"/>
                    <a:pt x="67" y="21"/>
                    <a:pt x="34" y="38"/>
                  </a:cubicBezTo>
                  <a:cubicBezTo>
                    <a:pt x="17" y="54"/>
                    <a:pt x="1" y="87"/>
                    <a:pt x="1" y="124"/>
                  </a:cubicBezTo>
                  <a:cubicBezTo>
                    <a:pt x="1" y="157"/>
                    <a:pt x="1" y="190"/>
                    <a:pt x="17" y="227"/>
                  </a:cubicBezTo>
                  <a:cubicBezTo>
                    <a:pt x="44" y="254"/>
                    <a:pt x="78" y="267"/>
                    <a:pt x="108" y="267"/>
                  </a:cubicBezTo>
                  <a:cubicBezTo>
                    <a:pt x="133" y="267"/>
                    <a:pt x="155" y="259"/>
                    <a:pt x="170" y="244"/>
                  </a:cubicBezTo>
                  <a:cubicBezTo>
                    <a:pt x="223" y="190"/>
                    <a:pt x="240" y="104"/>
                    <a:pt x="190" y="54"/>
                  </a:cubicBezTo>
                  <a:cubicBezTo>
                    <a:pt x="190" y="38"/>
                    <a:pt x="170" y="21"/>
                    <a:pt x="153" y="21"/>
                  </a:cubicBezTo>
                  <a:cubicBezTo>
                    <a:pt x="137" y="21"/>
                    <a:pt x="137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2" name="Google Shape;20252;p53"/>
            <p:cNvSpPr/>
            <p:nvPr/>
          </p:nvSpPr>
          <p:spPr>
            <a:xfrm>
              <a:off x="4034300" y="2393425"/>
              <a:ext cx="6000" cy="6550"/>
            </a:xfrm>
            <a:custGeom>
              <a:avLst/>
              <a:gdLst/>
              <a:ahLst/>
              <a:cxnLst/>
              <a:rect l="l" t="t" r="r" b="b"/>
              <a:pathLst>
                <a:path w="240" h="262" extrusionOk="0">
                  <a:moveTo>
                    <a:pt x="123" y="1"/>
                  </a:moveTo>
                  <a:cubicBezTo>
                    <a:pt x="99" y="1"/>
                    <a:pt x="78" y="14"/>
                    <a:pt x="66" y="26"/>
                  </a:cubicBezTo>
                  <a:cubicBezTo>
                    <a:pt x="33" y="42"/>
                    <a:pt x="17" y="59"/>
                    <a:pt x="17" y="75"/>
                  </a:cubicBezTo>
                  <a:cubicBezTo>
                    <a:pt x="0" y="112"/>
                    <a:pt x="0" y="145"/>
                    <a:pt x="17" y="162"/>
                  </a:cubicBezTo>
                  <a:cubicBezTo>
                    <a:pt x="17" y="215"/>
                    <a:pt x="50" y="232"/>
                    <a:pt x="66" y="248"/>
                  </a:cubicBezTo>
                  <a:cubicBezTo>
                    <a:pt x="85" y="257"/>
                    <a:pt x="102" y="261"/>
                    <a:pt x="118" y="261"/>
                  </a:cubicBezTo>
                  <a:cubicBezTo>
                    <a:pt x="162" y="261"/>
                    <a:pt x="196" y="230"/>
                    <a:pt x="223" y="178"/>
                  </a:cubicBezTo>
                  <a:cubicBezTo>
                    <a:pt x="239" y="112"/>
                    <a:pt x="206" y="42"/>
                    <a:pt x="153" y="9"/>
                  </a:cubicBezTo>
                  <a:cubicBezTo>
                    <a:pt x="143" y="3"/>
                    <a:pt x="133" y="1"/>
                    <a:pt x="1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3" name="Google Shape;20253;p53"/>
            <p:cNvSpPr/>
            <p:nvPr/>
          </p:nvSpPr>
          <p:spPr>
            <a:xfrm>
              <a:off x="4040275" y="2330875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3" y="0"/>
                  </a:moveTo>
                  <a:cubicBezTo>
                    <a:pt x="33" y="17"/>
                    <a:pt x="0" y="87"/>
                    <a:pt x="17" y="157"/>
                  </a:cubicBezTo>
                  <a:cubicBezTo>
                    <a:pt x="17" y="190"/>
                    <a:pt x="33" y="223"/>
                    <a:pt x="50" y="244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90"/>
                    <a:pt x="240" y="157"/>
                    <a:pt x="223" y="120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4" name="Google Shape;20254;p53"/>
            <p:cNvSpPr/>
            <p:nvPr/>
          </p:nvSpPr>
          <p:spPr>
            <a:xfrm>
              <a:off x="4033375" y="234592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0" y="87"/>
                    <a:pt x="0" y="157"/>
                    <a:pt x="37" y="223"/>
                  </a:cubicBezTo>
                  <a:cubicBezTo>
                    <a:pt x="54" y="239"/>
                    <a:pt x="87" y="260"/>
                    <a:pt x="103" y="260"/>
                  </a:cubicBezTo>
                  <a:cubicBezTo>
                    <a:pt x="114" y="265"/>
                    <a:pt x="124" y="267"/>
                    <a:pt x="134" y="267"/>
                  </a:cubicBezTo>
                  <a:cubicBezTo>
                    <a:pt x="158" y="267"/>
                    <a:pt x="178" y="254"/>
                    <a:pt x="190" y="239"/>
                  </a:cubicBezTo>
                  <a:cubicBezTo>
                    <a:pt x="206" y="223"/>
                    <a:pt x="223" y="190"/>
                    <a:pt x="243" y="157"/>
                  </a:cubicBezTo>
                  <a:cubicBezTo>
                    <a:pt x="243" y="120"/>
                    <a:pt x="223" y="87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5" name="Google Shape;20255;p53"/>
            <p:cNvSpPr/>
            <p:nvPr/>
          </p:nvSpPr>
          <p:spPr>
            <a:xfrm>
              <a:off x="4034300" y="22987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3" y="1"/>
                  </a:moveTo>
                  <a:cubicBezTo>
                    <a:pt x="50" y="17"/>
                    <a:pt x="0" y="88"/>
                    <a:pt x="17" y="154"/>
                  </a:cubicBezTo>
                  <a:cubicBezTo>
                    <a:pt x="17" y="191"/>
                    <a:pt x="33" y="224"/>
                    <a:pt x="50" y="240"/>
                  </a:cubicBezTo>
                  <a:cubicBezTo>
                    <a:pt x="83" y="257"/>
                    <a:pt x="103" y="257"/>
                    <a:pt x="136" y="257"/>
                  </a:cubicBezTo>
                  <a:cubicBezTo>
                    <a:pt x="206" y="240"/>
                    <a:pt x="239" y="191"/>
                    <a:pt x="223" y="104"/>
                  </a:cubicBezTo>
                  <a:cubicBezTo>
                    <a:pt x="223" y="67"/>
                    <a:pt x="206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6" name="Google Shape;20256;p53"/>
            <p:cNvSpPr/>
            <p:nvPr/>
          </p:nvSpPr>
          <p:spPr>
            <a:xfrm>
              <a:off x="4051000" y="23736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8" y="1"/>
                  </a:moveTo>
                  <a:cubicBezTo>
                    <a:pt x="85" y="1"/>
                    <a:pt x="65" y="12"/>
                    <a:pt x="54" y="24"/>
                  </a:cubicBezTo>
                  <a:cubicBezTo>
                    <a:pt x="0" y="78"/>
                    <a:pt x="0" y="160"/>
                    <a:pt x="33" y="214"/>
                  </a:cubicBezTo>
                  <a:cubicBezTo>
                    <a:pt x="54" y="230"/>
                    <a:pt x="87" y="247"/>
                    <a:pt x="103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06" y="214"/>
                    <a:pt x="223" y="181"/>
                    <a:pt x="223" y="144"/>
                  </a:cubicBezTo>
                  <a:cubicBezTo>
                    <a:pt x="239" y="111"/>
                    <a:pt x="223" y="78"/>
                    <a:pt x="206" y="41"/>
                  </a:cubicBezTo>
                  <a:cubicBezTo>
                    <a:pt x="190" y="24"/>
                    <a:pt x="173" y="24"/>
                    <a:pt x="157" y="8"/>
                  </a:cubicBezTo>
                  <a:lnTo>
                    <a:pt x="136" y="8"/>
                  </a:lnTo>
                  <a:cubicBezTo>
                    <a:pt x="127" y="3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7" name="Google Shape;20257;p53"/>
            <p:cNvSpPr/>
            <p:nvPr/>
          </p:nvSpPr>
          <p:spPr>
            <a:xfrm>
              <a:off x="4043675" y="2358475"/>
              <a:ext cx="5600" cy="6550"/>
            </a:xfrm>
            <a:custGeom>
              <a:avLst/>
              <a:gdLst/>
              <a:ahLst/>
              <a:cxnLst/>
              <a:rect l="l" t="t" r="r" b="b"/>
              <a:pathLst>
                <a:path w="224" h="262" extrusionOk="0">
                  <a:moveTo>
                    <a:pt x="96" y="1"/>
                  </a:moveTo>
                  <a:cubicBezTo>
                    <a:pt x="54" y="1"/>
                    <a:pt x="13" y="32"/>
                    <a:pt x="0" y="84"/>
                  </a:cubicBezTo>
                  <a:lnTo>
                    <a:pt x="0" y="150"/>
                  </a:lnTo>
                  <a:cubicBezTo>
                    <a:pt x="0" y="187"/>
                    <a:pt x="38" y="236"/>
                    <a:pt x="71" y="253"/>
                  </a:cubicBezTo>
                  <a:cubicBezTo>
                    <a:pt x="80" y="259"/>
                    <a:pt x="92" y="261"/>
                    <a:pt x="104" y="261"/>
                  </a:cubicBezTo>
                  <a:cubicBezTo>
                    <a:pt x="132" y="261"/>
                    <a:pt x="162" y="248"/>
                    <a:pt x="174" y="236"/>
                  </a:cubicBezTo>
                  <a:cubicBezTo>
                    <a:pt x="190" y="220"/>
                    <a:pt x="207" y="203"/>
                    <a:pt x="207" y="187"/>
                  </a:cubicBezTo>
                  <a:cubicBezTo>
                    <a:pt x="223" y="117"/>
                    <a:pt x="207" y="30"/>
                    <a:pt x="141" y="14"/>
                  </a:cubicBezTo>
                  <a:cubicBezTo>
                    <a:pt x="126" y="5"/>
                    <a:pt x="111" y="1"/>
                    <a:pt x="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8" name="Google Shape;20258;p53"/>
            <p:cNvSpPr/>
            <p:nvPr/>
          </p:nvSpPr>
          <p:spPr>
            <a:xfrm>
              <a:off x="4054400" y="2403100"/>
              <a:ext cx="6100" cy="6750"/>
            </a:xfrm>
            <a:custGeom>
              <a:avLst/>
              <a:gdLst/>
              <a:ahLst/>
              <a:cxnLst/>
              <a:rect l="l" t="t" r="r" b="b"/>
              <a:pathLst>
                <a:path w="244" h="270" extrusionOk="0">
                  <a:moveTo>
                    <a:pt x="113" y="1"/>
                  </a:moveTo>
                  <a:cubicBezTo>
                    <a:pt x="72" y="1"/>
                    <a:pt x="33" y="32"/>
                    <a:pt x="21" y="84"/>
                  </a:cubicBezTo>
                  <a:cubicBezTo>
                    <a:pt x="0" y="154"/>
                    <a:pt x="21" y="241"/>
                    <a:pt x="87" y="257"/>
                  </a:cubicBezTo>
                  <a:cubicBezTo>
                    <a:pt x="101" y="266"/>
                    <a:pt x="116" y="270"/>
                    <a:pt x="131" y="270"/>
                  </a:cubicBezTo>
                  <a:cubicBezTo>
                    <a:pt x="172" y="270"/>
                    <a:pt x="212" y="238"/>
                    <a:pt x="227" y="187"/>
                  </a:cubicBezTo>
                  <a:cubicBezTo>
                    <a:pt x="243" y="117"/>
                    <a:pt x="227" y="34"/>
                    <a:pt x="157" y="14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9" name="Google Shape;20259;p53"/>
            <p:cNvSpPr/>
            <p:nvPr/>
          </p:nvSpPr>
          <p:spPr>
            <a:xfrm>
              <a:off x="4052325" y="232715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11" y="0"/>
                  </a:moveTo>
                  <a:cubicBezTo>
                    <a:pt x="70" y="0"/>
                    <a:pt x="29" y="32"/>
                    <a:pt x="17" y="83"/>
                  </a:cubicBezTo>
                  <a:cubicBezTo>
                    <a:pt x="1" y="149"/>
                    <a:pt x="17" y="236"/>
                    <a:pt x="83" y="252"/>
                  </a:cubicBezTo>
                  <a:cubicBezTo>
                    <a:pt x="97" y="252"/>
                    <a:pt x="109" y="260"/>
                    <a:pt x="120" y="260"/>
                  </a:cubicBezTo>
                  <a:cubicBezTo>
                    <a:pt x="126" y="260"/>
                    <a:pt x="131" y="258"/>
                    <a:pt x="137" y="252"/>
                  </a:cubicBezTo>
                  <a:cubicBezTo>
                    <a:pt x="170" y="252"/>
                    <a:pt x="207" y="219"/>
                    <a:pt x="223" y="186"/>
                  </a:cubicBezTo>
                  <a:cubicBezTo>
                    <a:pt x="240" y="133"/>
                    <a:pt x="223" y="83"/>
                    <a:pt x="207" y="46"/>
                  </a:cubicBezTo>
                  <a:cubicBezTo>
                    <a:pt x="186" y="30"/>
                    <a:pt x="170" y="13"/>
                    <a:pt x="153" y="13"/>
                  </a:cubicBezTo>
                  <a:cubicBezTo>
                    <a:pt x="140" y="5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0" name="Google Shape;20260;p53"/>
            <p:cNvSpPr/>
            <p:nvPr/>
          </p:nvSpPr>
          <p:spPr>
            <a:xfrm>
              <a:off x="4044600" y="231210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8" y="1"/>
                  </a:moveTo>
                  <a:cubicBezTo>
                    <a:pt x="120" y="1"/>
                    <a:pt x="112" y="5"/>
                    <a:pt x="104" y="13"/>
                  </a:cubicBezTo>
                  <a:cubicBezTo>
                    <a:pt x="67" y="13"/>
                    <a:pt x="50" y="30"/>
                    <a:pt x="34" y="67"/>
                  </a:cubicBezTo>
                  <a:cubicBezTo>
                    <a:pt x="17" y="83"/>
                    <a:pt x="1" y="116"/>
                    <a:pt x="17" y="149"/>
                  </a:cubicBezTo>
                  <a:cubicBezTo>
                    <a:pt x="17" y="186"/>
                    <a:pt x="34" y="219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186" y="252"/>
                    <a:pt x="240" y="186"/>
                    <a:pt x="223" y="116"/>
                  </a:cubicBezTo>
                  <a:cubicBezTo>
                    <a:pt x="223" y="83"/>
                    <a:pt x="207" y="46"/>
                    <a:pt x="186" y="30"/>
                  </a:cubicBezTo>
                  <a:cubicBezTo>
                    <a:pt x="170" y="30"/>
                    <a:pt x="170" y="13"/>
                    <a:pt x="153" y="13"/>
                  </a:cubicBezTo>
                  <a:cubicBezTo>
                    <a:pt x="145" y="5"/>
                    <a:pt x="137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1" name="Google Shape;20261;p53"/>
            <p:cNvSpPr/>
            <p:nvPr/>
          </p:nvSpPr>
          <p:spPr>
            <a:xfrm>
              <a:off x="4048825" y="2295050"/>
              <a:ext cx="6525" cy="6600"/>
            </a:xfrm>
            <a:custGeom>
              <a:avLst/>
              <a:gdLst/>
              <a:ahLst/>
              <a:cxnLst/>
              <a:rect l="l" t="t" r="r" b="b"/>
              <a:pathLst>
                <a:path w="261" h="264" extrusionOk="0">
                  <a:moveTo>
                    <a:pt x="120" y="0"/>
                  </a:moveTo>
                  <a:cubicBezTo>
                    <a:pt x="101" y="0"/>
                    <a:pt x="78" y="13"/>
                    <a:pt x="54" y="27"/>
                  </a:cubicBezTo>
                  <a:cubicBezTo>
                    <a:pt x="17" y="77"/>
                    <a:pt x="1" y="163"/>
                    <a:pt x="54" y="213"/>
                  </a:cubicBezTo>
                  <a:cubicBezTo>
                    <a:pt x="74" y="244"/>
                    <a:pt x="106" y="263"/>
                    <a:pt x="139" y="263"/>
                  </a:cubicBezTo>
                  <a:cubicBezTo>
                    <a:pt x="162" y="263"/>
                    <a:pt x="186" y="254"/>
                    <a:pt x="207" y="234"/>
                  </a:cubicBezTo>
                  <a:cubicBezTo>
                    <a:pt x="244" y="180"/>
                    <a:pt x="260" y="110"/>
                    <a:pt x="223" y="44"/>
                  </a:cubicBezTo>
                  <a:cubicBezTo>
                    <a:pt x="207" y="27"/>
                    <a:pt x="190" y="27"/>
                    <a:pt x="174" y="7"/>
                  </a:cubicBezTo>
                  <a:lnTo>
                    <a:pt x="141" y="7"/>
                  </a:lnTo>
                  <a:cubicBezTo>
                    <a:pt x="135" y="2"/>
                    <a:pt x="128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2" name="Google Shape;20262;p53"/>
            <p:cNvSpPr/>
            <p:nvPr/>
          </p:nvSpPr>
          <p:spPr>
            <a:xfrm>
              <a:off x="4075525" y="2384575"/>
              <a:ext cx="6425" cy="6675"/>
            </a:xfrm>
            <a:custGeom>
              <a:avLst/>
              <a:gdLst/>
              <a:ahLst/>
              <a:cxnLst/>
              <a:rect l="l" t="t" r="r" b="b"/>
              <a:pathLst>
                <a:path w="257" h="267" extrusionOk="0">
                  <a:moveTo>
                    <a:pt x="136" y="0"/>
                  </a:moveTo>
                  <a:cubicBezTo>
                    <a:pt x="104" y="0"/>
                    <a:pt x="83" y="17"/>
                    <a:pt x="50" y="33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39"/>
                    <a:pt x="83" y="260"/>
                    <a:pt x="120" y="260"/>
                  </a:cubicBezTo>
                  <a:cubicBezTo>
                    <a:pt x="125" y="265"/>
                    <a:pt x="131" y="267"/>
                    <a:pt x="137" y="267"/>
                  </a:cubicBezTo>
                  <a:cubicBezTo>
                    <a:pt x="154" y="267"/>
                    <a:pt x="174" y="254"/>
                    <a:pt x="186" y="239"/>
                  </a:cubicBezTo>
                  <a:cubicBezTo>
                    <a:pt x="240" y="190"/>
                    <a:pt x="256" y="103"/>
                    <a:pt x="207" y="54"/>
                  </a:cubicBezTo>
                  <a:cubicBezTo>
                    <a:pt x="207" y="33"/>
                    <a:pt x="186" y="17"/>
                    <a:pt x="169" y="17"/>
                  </a:cubicBezTo>
                  <a:cubicBezTo>
                    <a:pt x="153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3" name="Google Shape;20263;p53"/>
            <p:cNvSpPr/>
            <p:nvPr/>
          </p:nvSpPr>
          <p:spPr>
            <a:xfrm>
              <a:off x="4046250" y="2388525"/>
              <a:ext cx="6525" cy="6475"/>
            </a:xfrm>
            <a:custGeom>
              <a:avLst/>
              <a:gdLst/>
              <a:ahLst/>
              <a:cxnLst/>
              <a:rect l="l" t="t" r="r" b="b"/>
              <a:pathLst>
                <a:path w="261" h="259" extrusionOk="0">
                  <a:moveTo>
                    <a:pt x="128" y="1"/>
                  </a:moveTo>
                  <a:cubicBezTo>
                    <a:pt x="88" y="1"/>
                    <a:pt x="50" y="34"/>
                    <a:pt x="38" y="81"/>
                  </a:cubicBezTo>
                  <a:cubicBezTo>
                    <a:pt x="1" y="152"/>
                    <a:pt x="38" y="222"/>
                    <a:pt x="87" y="255"/>
                  </a:cubicBezTo>
                  <a:cubicBezTo>
                    <a:pt x="99" y="257"/>
                    <a:pt x="110" y="259"/>
                    <a:pt x="121" y="259"/>
                  </a:cubicBezTo>
                  <a:cubicBezTo>
                    <a:pt x="174" y="259"/>
                    <a:pt x="213" y="226"/>
                    <a:pt x="244" y="168"/>
                  </a:cubicBezTo>
                  <a:cubicBezTo>
                    <a:pt x="260" y="119"/>
                    <a:pt x="223" y="32"/>
                    <a:pt x="174" y="16"/>
                  </a:cubicBezTo>
                  <a:cubicBezTo>
                    <a:pt x="159" y="5"/>
                    <a:pt x="144" y="1"/>
                    <a:pt x="1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4" name="Google Shape;20264;p53"/>
            <p:cNvSpPr/>
            <p:nvPr/>
          </p:nvSpPr>
          <p:spPr>
            <a:xfrm>
              <a:off x="4087900" y="2351600"/>
              <a:ext cx="5675" cy="6825"/>
            </a:xfrm>
            <a:custGeom>
              <a:avLst/>
              <a:gdLst/>
              <a:ahLst/>
              <a:cxnLst/>
              <a:rect l="l" t="t" r="r" b="b"/>
              <a:pathLst>
                <a:path w="227" h="273" extrusionOk="0">
                  <a:moveTo>
                    <a:pt x="132" y="0"/>
                  </a:moveTo>
                  <a:cubicBezTo>
                    <a:pt x="123" y="0"/>
                    <a:pt x="114" y="4"/>
                    <a:pt x="103" y="12"/>
                  </a:cubicBezTo>
                  <a:cubicBezTo>
                    <a:pt x="37" y="12"/>
                    <a:pt x="0" y="82"/>
                    <a:pt x="0" y="153"/>
                  </a:cubicBezTo>
                  <a:cubicBezTo>
                    <a:pt x="21" y="186"/>
                    <a:pt x="37" y="219"/>
                    <a:pt x="54" y="239"/>
                  </a:cubicBezTo>
                  <a:cubicBezTo>
                    <a:pt x="70" y="256"/>
                    <a:pt x="103" y="272"/>
                    <a:pt x="140" y="272"/>
                  </a:cubicBezTo>
                  <a:cubicBezTo>
                    <a:pt x="157" y="256"/>
                    <a:pt x="190" y="239"/>
                    <a:pt x="206" y="202"/>
                  </a:cubicBezTo>
                  <a:cubicBezTo>
                    <a:pt x="227" y="186"/>
                    <a:pt x="227" y="153"/>
                    <a:pt x="227" y="115"/>
                  </a:cubicBezTo>
                  <a:cubicBezTo>
                    <a:pt x="227" y="82"/>
                    <a:pt x="206" y="50"/>
                    <a:pt x="190" y="33"/>
                  </a:cubicBezTo>
                  <a:cubicBezTo>
                    <a:pt x="173" y="33"/>
                    <a:pt x="173" y="12"/>
                    <a:pt x="157" y="12"/>
                  </a:cubicBezTo>
                  <a:cubicBezTo>
                    <a:pt x="149" y="4"/>
                    <a:pt x="140" y="0"/>
                    <a:pt x="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5" name="Google Shape;20265;p53"/>
            <p:cNvSpPr/>
            <p:nvPr/>
          </p:nvSpPr>
          <p:spPr>
            <a:xfrm>
              <a:off x="4090975" y="2384250"/>
              <a:ext cx="6000" cy="6850"/>
            </a:xfrm>
            <a:custGeom>
              <a:avLst/>
              <a:gdLst/>
              <a:ahLst/>
              <a:cxnLst/>
              <a:rect l="l" t="t" r="r" b="b"/>
              <a:pathLst>
                <a:path w="240" h="274" extrusionOk="0">
                  <a:moveTo>
                    <a:pt x="129" y="1"/>
                  </a:moveTo>
                  <a:cubicBezTo>
                    <a:pt x="120" y="1"/>
                    <a:pt x="112" y="5"/>
                    <a:pt x="104" y="13"/>
                  </a:cubicBezTo>
                  <a:lnTo>
                    <a:pt x="83" y="13"/>
                  </a:lnTo>
                  <a:cubicBezTo>
                    <a:pt x="34" y="30"/>
                    <a:pt x="1" y="100"/>
                    <a:pt x="17" y="149"/>
                  </a:cubicBezTo>
                  <a:cubicBezTo>
                    <a:pt x="17" y="187"/>
                    <a:pt x="34" y="220"/>
                    <a:pt x="50" y="236"/>
                  </a:cubicBezTo>
                  <a:cubicBezTo>
                    <a:pt x="83" y="252"/>
                    <a:pt x="104" y="273"/>
                    <a:pt x="137" y="273"/>
                  </a:cubicBezTo>
                  <a:cubicBezTo>
                    <a:pt x="207" y="252"/>
                    <a:pt x="240" y="187"/>
                    <a:pt x="240" y="116"/>
                  </a:cubicBezTo>
                  <a:cubicBezTo>
                    <a:pt x="224" y="100"/>
                    <a:pt x="224" y="100"/>
                    <a:pt x="224" y="83"/>
                  </a:cubicBezTo>
                  <a:cubicBezTo>
                    <a:pt x="207" y="46"/>
                    <a:pt x="186" y="30"/>
                    <a:pt x="153" y="13"/>
                  </a:cubicBezTo>
                  <a:cubicBezTo>
                    <a:pt x="145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6" name="Google Shape;20266;p53"/>
            <p:cNvSpPr/>
            <p:nvPr/>
          </p:nvSpPr>
          <p:spPr>
            <a:xfrm>
              <a:off x="4046675" y="2344725"/>
              <a:ext cx="6100" cy="6375"/>
            </a:xfrm>
            <a:custGeom>
              <a:avLst/>
              <a:gdLst/>
              <a:ahLst/>
              <a:cxnLst/>
              <a:rect l="l" t="t" r="r" b="b"/>
              <a:pathLst>
                <a:path w="244" h="255" extrusionOk="0">
                  <a:moveTo>
                    <a:pt x="111" y="1"/>
                  </a:moveTo>
                  <a:cubicBezTo>
                    <a:pt x="71" y="1"/>
                    <a:pt x="33" y="33"/>
                    <a:pt x="21" y="81"/>
                  </a:cubicBezTo>
                  <a:cubicBezTo>
                    <a:pt x="0" y="151"/>
                    <a:pt x="21" y="221"/>
                    <a:pt x="70" y="254"/>
                  </a:cubicBezTo>
                  <a:lnTo>
                    <a:pt x="124" y="254"/>
                  </a:lnTo>
                  <a:cubicBezTo>
                    <a:pt x="173" y="254"/>
                    <a:pt x="206" y="221"/>
                    <a:pt x="227" y="168"/>
                  </a:cubicBezTo>
                  <a:cubicBezTo>
                    <a:pt x="243" y="135"/>
                    <a:pt x="227" y="81"/>
                    <a:pt x="190" y="48"/>
                  </a:cubicBezTo>
                  <a:cubicBezTo>
                    <a:pt x="190" y="32"/>
                    <a:pt x="173" y="15"/>
                    <a:pt x="157" y="15"/>
                  </a:cubicBezTo>
                  <a:cubicBezTo>
                    <a:pt x="142" y="5"/>
                    <a:pt x="127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7" name="Google Shape;20267;p53"/>
            <p:cNvSpPr/>
            <p:nvPr/>
          </p:nvSpPr>
          <p:spPr>
            <a:xfrm>
              <a:off x="4094375" y="2335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08" y="1"/>
                  </a:moveTo>
                  <a:cubicBezTo>
                    <a:pt x="86" y="1"/>
                    <a:pt x="65" y="12"/>
                    <a:pt x="50" y="24"/>
                  </a:cubicBezTo>
                  <a:cubicBezTo>
                    <a:pt x="1" y="78"/>
                    <a:pt x="1" y="160"/>
                    <a:pt x="34" y="214"/>
                  </a:cubicBezTo>
                  <a:cubicBezTo>
                    <a:pt x="50" y="230"/>
                    <a:pt x="88" y="247"/>
                    <a:pt x="104" y="263"/>
                  </a:cubicBezTo>
                  <a:cubicBezTo>
                    <a:pt x="137" y="263"/>
                    <a:pt x="174" y="247"/>
                    <a:pt x="191" y="230"/>
                  </a:cubicBezTo>
                  <a:cubicBezTo>
                    <a:pt x="240" y="181"/>
                    <a:pt x="240" y="111"/>
                    <a:pt x="207" y="40"/>
                  </a:cubicBezTo>
                  <a:cubicBezTo>
                    <a:pt x="191" y="24"/>
                    <a:pt x="174" y="24"/>
                    <a:pt x="153" y="7"/>
                  </a:cubicBezTo>
                  <a:lnTo>
                    <a:pt x="137" y="7"/>
                  </a:lnTo>
                  <a:cubicBezTo>
                    <a:pt x="127" y="3"/>
                    <a:pt x="118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8" name="Google Shape;20268;p53"/>
            <p:cNvSpPr/>
            <p:nvPr/>
          </p:nvSpPr>
          <p:spPr>
            <a:xfrm>
              <a:off x="4083675" y="2274175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1"/>
                  </a:moveTo>
                  <a:cubicBezTo>
                    <a:pt x="103" y="1"/>
                    <a:pt x="87" y="17"/>
                    <a:pt x="50" y="38"/>
                  </a:cubicBezTo>
                  <a:cubicBezTo>
                    <a:pt x="0" y="87"/>
                    <a:pt x="0" y="174"/>
                    <a:pt x="33" y="223"/>
                  </a:cubicBezTo>
                  <a:cubicBezTo>
                    <a:pt x="50" y="244"/>
                    <a:pt x="87" y="260"/>
                    <a:pt x="120" y="277"/>
                  </a:cubicBezTo>
                  <a:cubicBezTo>
                    <a:pt x="136" y="277"/>
                    <a:pt x="169" y="260"/>
                    <a:pt x="190" y="244"/>
                  </a:cubicBezTo>
                  <a:cubicBezTo>
                    <a:pt x="223" y="223"/>
                    <a:pt x="223" y="190"/>
                    <a:pt x="239" y="157"/>
                  </a:cubicBezTo>
                  <a:cubicBezTo>
                    <a:pt x="239" y="120"/>
                    <a:pt x="223" y="87"/>
                    <a:pt x="206" y="54"/>
                  </a:cubicBezTo>
                  <a:cubicBezTo>
                    <a:pt x="206" y="38"/>
                    <a:pt x="190" y="17"/>
                    <a:pt x="169" y="17"/>
                  </a:cubicBezTo>
                  <a:cubicBezTo>
                    <a:pt x="153" y="17"/>
                    <a:pt x="153" y="17"/>
                    <a:pt x="1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9" name="Google Shape;20269;p53"/>
            <p:cNvSpPr/>
            <p:nvPr/>
          </p:nvSpPr>
          <p:spPr>
            <a:xfrm>
              <a:off x="4087075" y="2303950"/>
              <a:ext cx="6000" cy="6450"/>
            </a:xfrm>
            <a:custGeom>
              <a:avLst/>
              <a:gdLst/>
              <a:ahLst/>
              <a:cxnLst/>
              <a:rect l="l" t="t" r="r" b="b"/>
              <a:pathLst>
                <a:path w="240" h="258" extrusionOk="0">
                  <a:moveTo>
                    <a:pt x="112" y="1"/>
                  </a:moveTo>
                  <a:cubicBezTo>
                    <a:pt x="70" y="1"/>
                    <a:pt x="29" y="32"/>
                    <a:pt x="17" y="84"/>
                  </a:cubicBezTo>
                  <a:cubicBezTo>
                    <a:pt x="0" y="150"/>
                    <a:pt x="17" y="220"/>
                    <a:pt x="87" y="253"/>
                  </a:cubicBezTo>
                  <a:cubicBezTo>
                    <a:pt x="96" y="256"/>
                    <a:pt x="105" y="257"/>
                    <a:pt x="115" y="257"/>
                  </a:cubicBezTo>
                  <a:cubicBezTo>
                    <a:pt x="159" y="257"/>
                    <a:pt x="209" y="227"/>
                    <a:pt x="223" y="187"/>
                  </a:cubicBezTo>
                  <a:cubicBezTo>
                    <a:pt x="239" y="117"/>
                    <a:pt x="223" y="30"/>
                    <a:pt x="157" y="14"/>
                  </a:cubicBezTo>
                  <a:cubicBezTo>
                    <a:pt x="143" y="5"/>
                    <a:pt x="127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0" name="Google Shape;20270;p53"/>
            <p:cNvSpPr/>
            <p:nvPr/>
          </p:nvSpPr>
          <p:spPr>
            <a:xfrm>
              <a:off x="4094375" y="228830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40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57"/>
                    <a:pt x="34" y="227"/>
                    <a:pt x="88" y="244"/>
                  </a:cubicBezTo>
                  <a:cubicBezTo>
                    <a:pt x="101" y="253"/>
                    <a:pt x="115" y="257"/>
                    <a:pt x="130" y="257"/>
                  </a:cubicBezTo>
                  <a:cubicBezTo>
                    <a:pt x="170" y="257"/>
                    <a:pt x="211" y="225"/>
                    <a:pt x="224" y="174"/>
                  </a:cubicBezTo>
                  <a:cubicBezTo>
                    <a:pt x="257" y="108"/>
                    <a:pt x="224" y="38"/>
                    <a:pt x="174" y="5"/>
                  </a:cubicBezTo>
                  <a:cubicBezTo>
                    <a:pt x="162" y="2"/>
                    <a:pt x="151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1" name="Google Shape;20271;p53"/>
            <p:cNvSpPr/>
            <p:nvPr/>
          </p:nvSpPr>
          <p:spPr>
            <a:xfrm>
              <a:off x="4048000" y="24232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4" y="0"/>
                  </a:moveTo>
                  <a:cubicBezTo>
                    <a:pt x="50" y="17"/>
                    <a:pt x="1" y="87"/>
                    <a:pt x="17" y="157"/>
                  </a:cubicBezTo>
                  <a:cubicBezTo>
                    <a:pt x="17" y="215"/>
                    <a:pt x="71" y="263"/>
                    <a:pt x="117" y="263"/>
                  </a:cubicBezTo>
                  <a:cubicBezTo>
                    <a:pt x="124" y="263"/>
                    <a:pt x="131" y="262"/>
                    <a:pt x="137" y="260"/>
                  </a:cubicBezTo>
                  <a:cubicBezTo>
                    <a:pt x="174" y="260"/>
                    <a:pt x="190" y="240"/>
                    <a:pt x="207" y="207"/>
                  </a:cubicBezTo>
                  <a:cubicBezTo>
                    <a:pt x="223" y="174"/>
                    <a:pt x="240" y="137"/>
                    <a:pt x="240" y="104"/>
                  </a:cubicBezTo>
                  <a:cubicBezTo>
                    <a:pt x="223" y="71"/>
                    <a:pt x="207" y="54"/>
                    <a:pt x="190" y="17"/>
                  </a:cubicBezTo>
                  <a:cubicBezTo>
                    <a:pt x="190" y="17"/>
                    <a:pt x="174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2" name="Google Shape;20272;p53"/>
            <p:cNvSpPr/>
            <p:nvPr/>
          </p:nvSpPr>
          <p:spPr>
            <a:xfrm>
              <a:off x="4094800" y="231892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103" y="0"/>
                  </a:moveTo>
                  <a:cubicBezTo>
                    <a:pt x="33" y="17"/>
                    <a:pt x="0" y="83"/>
                    <a:pt x="0" y="153"/>
                  </a:cubicBezTo>
                  <a:cubicBezTo>
                    <a:pt x="0" y="186"/>
                    <a:pt x="17" y="206"/>
                    <a:pt x="54" y="239"/>
                  </a:cubicBezTo>
                  <a:cubicBezTo>
                    <a:pt x="71" y="256"/>
                    <a:pt x="103" y="256"/>
                    <a:pt x="136" y="256"/>
                  </a:cubicBezTo>
                  <a:cubicBezTo>
                    <a:pt x="190" y="239"/>
                    <a:pt x="223" y="169"/>
                    <a:pt x="223" y="103"/>
                  </a:cubicBezTo>
                  <a:cubicBezTo>
                    <a:pt x="223" y="66"/>
                    <a:pt x="207" y="50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3" name="Google Shape;20273;p53"/>
            <p:cNvSpPr/>
            <p:nvPr/>
          </p:nvSpPr>
          <p:spPr>
            <a:xfrm>
              <a:off x="4069450" y="24013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87" y="0"/>
                  </a:moveTo>
                  <a:cubicBezTo>
                    <a:pt x="37" y="17"/>
                    <a:pt x="0" y="83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6" y="50"/>
                    <a:pt x="173" y="33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0"/>
                    <a:pt x="120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4" name="Google Shape;20274;p53"/>
            <p:cNvSpPr/>
            <p:nvPr/>
          </p:nvSpPr>
          <p:spPr>
            <a:xfrm>
              <a:off x="4095625" y="236695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3" y="0"/>
                  </a:moveTo>
                  <a:cubicBezTo>
                    <a:pt x="70" y="17"/>
                    <a:pt x="54" y="37"/>
                    <a:pt x="38" y="54"/>
                  </a:cubicBezTo>
                  <a:cubicBezTo>
                    <a:pt x="21" y="87"/>
                    <a:pt x="0" y="120"/>
                    <a:pt x="21" y="157"/>
                  </a:cubicBezTo>
                  <a:cubicBezTo>
                    <a:pt x="21" y="190"/>
                    <a:pt x="38" y="223"/>
                    <a:pt x="54" y="244"/>
                  </a:cubicBezTo>
                  <a:cubicBezTo>
                    <a:pt x="77" y="255"/>
                    <a:pt x="92" y="267"/>
                    <a:pt x="112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207" y="260"/>
                    <a:pt x="244" y="190"/>
                    <a:pt x="227" y="120"/>
                  </a:cubicBezTo>
                  <a:cubicBezTo>
                    <a:pt x="227" y="87"/>
                    <a:pt x="207" y="54"/>
                    <a:pt x="190" y="37"/>
                  </a:cubicBezTo>
                  <a:cubicBezTo>
                    <a:pt x="174" y="17"/>
                    <a:pt x="174" y="17"/>
                    <a:pt x="157" y="17"/>
                  </a:cubicBezTo>
                  <a:cubicBezTo>
                    <a:pt x="141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5" name="Google Shape;20275;p53"/>
            <p:cNvSpPr/>
            <p:nvPr/>
          </p:nvSpPr>
          <p:spPr>
            <a:xfrm>
              <a:off x="4096550" y="2271600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104" y="1"/>
                  </a:moveTo>
                  <a:cubicBezTo>
                    <a:pt x="66" y="1"/>
                    <a:pt x="50" y="17"/>
                    <a:pt x="33" y="38"/>
                  </a:cubicBezTo>
                  <a:cubicBezTo>
                    <a:pt x="17" y="71"/>
                    <a:pt x="1" y="104"/>
                    <a:pt x="1" y="141"/>
                  </a:cubicBezTo>
                  <a:cubicBezTo>
                    <a:pt x="1" y="174"/>
                    <a:pt x="17" y="207"/>
                    <a:pt x="50" y="223"/>
                  </a:cubicBezTo>
                  <a:cubicBezTo>
                    <a:pt x="66" y="260"/>
                    <a:pt x="104" y="260"/>
                    <a:pt x="120" y="260"/>
                  </a:cubicBezTo>
                  <a:cubicBezTo>
                    <a:pt x="190" y="244"/>
                    <a:pt x="223" y="190"/>
                    <a:pt x="223" y="120"/>
                  </a:cubicBezTo>
                  <a:lnTo>
                    <a:pt x="223" y="104"/>
                  </a:lnTo>
                  <a:cubicBezTo>
                    <a:pt x="207" y="54"/>
                    <a:pt x="19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6" name="Google Shape;20276;p53"/>
            <p:cNvSpPr/>
            <p:nvPr/>
          </p:nvSpPr>
          <p:spPr>
            <a:xfrm>
              <a:off x="4079325" y="2339525"/>
              <a:ext cx="6025" cy="6425"/>
            </a:xfrm>
            <a:custGeom>
              <a:avLst/>
              <a:gdLst/>
              <a:ahLst/>
              <a:cxnLst/>
              <a:rect l="l" t="t" r="r" b="b"/>
              <a:pathLst>
                <a:path w="241" h="257" extrusionOk="0">
                  <a:moveTo>
                    <a:pt x="104" y="1"/>
                  </a:moveTo>
                  <a:cubicBezTo>
                    <a:pt x="34" y="1"/>
                    <a:pt x="1" y="67"/>
                    <a:pt x="17" y="137"/>
                  </a:cubicBezTo>
                  <a:cubicBezTo>
                    <a:pt x="17" y="170"/>
                    <a:pt x="34" y="207"/>
                    <a:pt x="55" y="223"/>
                  </a:cubicBezTo>
                  <a:cubicBezTo>
                    <a:pt x="88" y="256"/>
                    <a:pt x="104" y="256"/>
                    <a:pt x="137" y="256"/>
                  </a:cubicBezTo>
                  <a:cubicBezTo>
                    <a:pt x="174" y="240"/>
                    <a:pt x="191" y="223"/>
                    <a:pt x="207" y="207"/>
                  </a:cubicBezTo>
                  <a:cubicBezTo>
                    <a:pt x="224" y="170"/>
                    <a:pt x="240" y="137"/>
                    <a:pt x="224" y="104"/>
                  </a:cubicBezTo>
                  <a:cubicBezTo>
                    <a:pt x="224" y="67"/>
                    <a:pt x="207" y="34"/>
                    <a:pt x="191" y="17"/>
                  </a:cubicBezTo>
                  <a:cubicBezTo>
                    <a:pt x="174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7" name="Google Shape;20277;p53"/>
            <p:cNvSpPr/>
            <p:nvPr/>
          </p:nvSpPr>
          <p:spPr>
            <a:xfrm>
              <a:off x="3860300" y="2239450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34" y="17"/>
                    <a:pt x="1" y="66"/>
                    <a:pt x="1" y="153"/>
                  </a:cubicBezTo>
                  <a:cubicBezTo>
                    <a:pt x="1" y="190"/>
                    <a:pt x="17" y="206"/>
                    <a:pt x="54" y="223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57" y="256"/>
                    <a:pt x="190" y="223"/>
                    <a:pt x="207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7" y="33"/>
                    <a:pt x="174" y="17"/>
                  </a:cubicBezTo>
                  <a:cubicBezTo>
                    <a:pt x="174" y="17"/>
                    <a:pt x="157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8" name="Google Shape;20278;p53"/>
            <p:cNvSpPr/>
            <p:nvPr/>
          </p:nvSpPr>
          <p:spPr>
            <a:xfrm>
              <a:off x="3856900" y="2315300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37" y="1"/>
                  </a:moveTo>
                  <a:cubicBezTo>
                    <a:pt x="86" y="1"/>
                    <a:pt x="45" y="33"/>
                    <a:pt x="17" y="91"/>
                  </a:cubicBezTo>
                  <a:cubicBezTo>
                    <a:pt x="1" y="145"/>
                    <a:pt x="34" y="228"/>
                    <a:pt x="87" y="248"/>
                  </a:cubicBezTo>
                  <a:cubicBezTo>
                    <a:pt x="100" y="257"/>
                    <a:pt x="115" y="261"/>
                    <a:pt x="130" y="261"/>
                  </a:cubicBezTo>
                  <a:cubicBezTo>
                    <a:pt x="170" y="261"/>
                    <a:pt x="211" y="230"/>
                    <a:pt x="223" y="178"/>
                  </a:cubicBezTo>
                  <a:cubicBezTo>
                    <a:pt x="256" y="108"/>
                    <a:pt x="223" y="42"/>
                    <a:pt x="170" y="5"/>
                  </a:cubicBezTo>
                  <a:cubicBezTo>
                    <a:pt x="159" y="2"/>
                    <a:pt x="148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9" name="Google Shape;20279;p53"/>
            <p:cNvSpPr/>
            <p:nvPr/>
          </p:nvSpPr>
          <p:spPr>
            <a:xfrm>
              <a:off x="3856500" y="2284500"/>
              <a:ext cx="6000" cy="6925"/>
            </a:xfrm>
            <a:custGeom>
              <a:avLst/>
              <a:gdLst/>
              <a:ahLst/>
              <a:cxnLst/>
              <a:rect l="l" t="t" r="r" b="b"/>
              <a:pathLst>
                <a:path w="240" h="277" extrusionOk="0">
                  <a:moveTo>
                    <a:pt x="136" y="0"/>
                  </a:moveTo>
                  <a:cubicBezTo>
                    <a:pt x="103" y="0"/>
                    <a:pt x="66" y="17"/>
                    <a:pt x="50" y="37"/>
                  </a:cubicBezTo>
                  <a:cubicBezTo>
                    <a:pt x="0" y="87"/>
                    <a:pt x="0" y="157"/>
                    <a:pt x="33" y="223"/>
                  </a:cubicBezTo>
                  <a:cubicBezTo>
                    <a:pt x="50" y="243"/>
                    <a:pt x="66" y="260"/>
                    <a:pt x="103" y="276"/>
                  </a:cubicBezTo>
                  <a:cubicBezTo>
                    <a:pt x="136" y="276"/>
                    <a:pt x="169" y="260"/>
                    <a:pt x="186" y="243"/>
                  </a:cubicBezTo>
                  <a:cubicBezTo>
                    <a:pt x="239" y="190"/>
                    <a:pt x="239" y="103"/>
                    <a:pt x="206" y="54"/>
                  </a:cubicBezTo>
                  <a:cubicBezTo>
                    <a:pt x="186" y="37"/>
                    <a:pt x="169" y="17"/>
                    <a:pt x="153" y="17"/>
                  </a:cubicBezTo>
                  <a:cubicBezTo>
                    <a:pt x="153" y="17"/>
                    <a:pt x="136" y="17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0" name="Google Shape;20280;p53"/>
            <p:cNvSpPr/>
            <p:nvPr/>
          </p:nvSpPr>
          <p:spPr>
            <a:xfrm>
              <a:off x="3861650" y="226902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0" y="141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66" y="260"/>
                    <a:pt x="103" y="260"/>
                    <a:pt x="136" y="260"/>
                  </a:cubicBezTo>
                  <a:cubicBezTo>
                    <a:pt x="186" y="244"/>
                    <a:pt x="240" y="174"/>
                    <a:pt x="223" y="104"/>
                  </a:cubicBezTo>
                  <a:cubicBezTo>
                    <a:pt x="223" y="71"/>
                    <a:pt x="207" y="38"/>
                    <a:pt x="186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1" name="Google Shape;20281;p53"/>
            <p:cNvSpPr/>
            <p:nvPr/>
          </p:nvSpPr>
          <p:spPr>
            <a:xfrm>
              <a:off x="3850425" y="2395400"/>
              <a:ext cx="6100" cy="6575"/>
            </a:xfrm>
            <a:custGeom>
              <a:avLst/>
              <a:gdLst/>
              <a:ahLst/>
              <a:cxnLst/>
              <a:rect l="l" t="t" r="r" b="b"/>
              <a:pathLst>
                <a:path w="244" h="263" extrusionOk="0">
                  <a:moveTo>
                    <a:pt x="130" y="0"/>
                  </a:moveTo>
                  <a:cubicBezTo>
                    <a:pt x="121" y="0"/>
                    <a:pt x="111" y="4"/>
                    <a:pt x="103" y="13"/>
                  </a:cubicBezTo>
                  <a:cubicBezTo>
                    <a:pt x="70" y="13"/>
                    <a:pt x="54" y="33"/>
                    <a:pt x="37" y="66"/>
                  </a:cubicBezTo>
                  <a:cubicBezTo>
                    <a:pt x="0" y="83"/>
                    <a:pt x="0" y="116"/>
                    <a:pt x="0" y="153"/>
                  </a:cubicBezTo>
                  <a:cubicBezTo>
                    <a:pt x="17" y="186"/>
                    <a:pt x="37" y="219"/>
                    <a:pt x="54" y="239"/>
                  </a:cubicBezTo>
                  <a:cubicBezTo>
                    <a:pt x="65" y="251"/>
                    <a:pt x="85" y="263"/>
                    <a:pt x="109" y="263"/>
                  </a:cubicBezTo>
                  <a:cubicBezTo>
                    <a:pt x="119" y="263"/>
                    <a:pt x="129" y="261"/>
                    <a:pt x="140" y="256"/>
                  </a:cubicBezTo>
                  <a:cubicBezTo>
                    <a:pt x="190" y="256"/>
                    <a:pt x="243" y="186"/>
                    <a:pt x="223" y="116"/>
                  </a:cubicBezTo>
                  <a:cubicBezTo>
                    <a:pt x="223" y="83"/>
                    <a:pt x="206" y="50"/>
                    <a:pt x="190" y="33"/>
                  </a:cubicBezTo>
                  <a:cubicBezTo>
                    <a:pt x="173" y="13"/>
                    <a:pt x="173" y="13"/>
                    <a:pt x="157" y="13"/>
                  </a:cubicBezTo>
                  <a:cubicBezTo>
                    <a:pt x="148" y="4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2" name="Google Shape;20282;p53"/>
            <p:cNvSpPr/>
            <p:nvPr/>
          </p:nvSpPr>
          <p:spPr>
            <a:xfrm>
              <a:off x="3853000" y="2351075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40" y="0"/>
                  </a:moveTo>
                  <a:cubicBezTo>
                    <a:pt x="103" y="0"/>
                    <a:pt x="70" y="17"/>
                    <a:pt x="54" y="33"/>
                  </a:cubicBezTo>
                  <a:cubicBezTo>
                    <a:pt x="37" y="54"/>
                    <a:pt x="17" y="87"/>
                    <a:pt x="17" y="120"/>
                  </a:cubicBezTo>
                  <a:cubicBezTo>
                    <a:pt x="0" y="157"/>
                    <a:pt x="17" y="190"/>
                    <a:pt x="37" y="207"/>
                  </a:cubicBezTo>
                  <a:cubicBezTo>
                    <a:pt x="56" y="247"/>
                    <a:pt x="88" y="264"/>
                    <a:pt x="121" y="264"/>
                  </a:cubicBezTo>
                  <a:cubicBezTo>
                    <a:pt x="144" y="264"/>
                    <a:pt x="169" y="255"/>
                    <a:pt x="190" y="240"/>
                  </a:cubicBezTo>
                  <a:cubicBezTo>
                    <a:pt x="243" y="190"/>
                    <a:pt x="243" y="103"/>
                    <a:pt x="206" y="54"/>
                  </a:cubicBezTo>
                  <a:cubicBezTo>
                    <a:pt x="190" y="33"/>
                    <a:pt x="173" y="17"/>
                    <a:pt x="157" y="17"/>
                  </a:cubicBezTo>
                  <a:cubicBezTo>
                    <a:pt x="157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3" name="Google Shape;20283;p53"/>
            <p:cNvSpPr/>
            <p:nvPr/>
          </p:nvSpPr>
          <p:spPr>
            <a:xfrm>
              <a:off x="3855575" y="23312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03" y="1"/>
                  </a:moveTo>
                  <a:cubicBezTo>
                    <a:pt x="37" y="21"/>
                    <a:pt x="0" y="87"/>
                    <a:pt x="0" y="157"/>
                  </a:cubicBezTo>
                  <a:cubicBezTo>
                    <a:pt x="0" y="190"/>
                    <a:pt x="17" y="207"/>
                    <a:pt x="54" y="244"/>
                  </a:cubicBezTo>
                  <a:cubicBezTo>
                    <a:pt x="70" y="261"/>
                    <a:pt x="103" y="261"/>
                    <a:pt x="140" y="261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23" y="71"/>
                    <a:pt x="206" y="54"/>
                    <a:pt x="173" y="21"/>
                  </a:cubicBezTo>
                  <a:cubicBezTo>
                    <a:pt x="173" y="21"/>
                    <a:pt x="157" y="21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4" name="Google Shape;20284;p53"/>
            <p:cNvSpPr/>
            <p:nvPr/>
          </p:nvSpPr>
          <p:spPr>
            <a:xfrm>
              <a:off x="3865875" y="2344675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87" y="1"/>
                  </a:moveTo>
                  <a:cubicBezTo>
                    <a:pt x="71" y="17"/>
                    <a:pt x="38" y="34"/>
                    <a:pt x="17" y="50"/>
                  </a:cubicBezTo>
                  <a:cubicBezTo>
                    <a:pt x="0" y="83"/>
                    <a:pt x="0" y="120"/>
                    <a:pt x="0" y="153"/>
                  </a:cubicBezTo>
                  <a:cubicBezTo>
                    <a:pt x="0" y="186"/>
                    <a:pt x="17" y="223"/>
                    <a:pt x="54" y="240"/>
                  </a:cubicBezTo>
                  <a:cubicBezTo>
                    <a:pt x="66" y="252"/>
                    <a:pt x="86" y="263"/>
                    <a:pt x="102" y="263"/>
                  </a:cubicBezTo>
                  <a:cubicBezTo>
                    <a:pt x="109" y="263"/>
                    <a:pt x="115" y="261"/>
                    <a:pt x="120" y="256"/>
                  </a:cubicBezTo>
                  <a:cubicBezTo>
                    <a:pt x="190" y="256"/>
                    <a:pt x="223" y="186"/>
                    <a:pt x="223" y="120"/>
                  </a:cubicBezTo>
                  <a:cubicBezTo>
                    <a:pt x="223" y="83"/>
                    <a:pt x="207" y="50"/>
                    <a:pt x="174" y="34"/>
                  </a:cubicBezTo>
                  <a:cubicBezTo>
                    <a:pt x="174" y="17"/>
                    <a:pt x="157" y="17"/>
                    <a:pt x="157" y="17"/>
                  </a:cubicBezTo>
                  <a:cubicBezTo>
                    <a:pt x="141" y="1"/>
                    <a:pt x="120" y="1"/>
                    <a:pt x="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5" name="Google Shape;20285;p53"/>
            <p:cNvSpPr/>
            <p:nvPr/>
          </p:nvSpPr>
          <p:spPr>
            <a:xfrm>
              <a:off x="3885250" y="2403425"/>
              <a:ext cx="3025" cy="2600"/>
            </a:xfrm>
            <a:custGeom>
              <a:avLst/>
              <a:gdLst/>
              <a:ahLst/>
              <a:cxnLst/>
              <a:rect l="l" t="t" r="r" b="b"/>
              <a:pathLst>
                <a:path w="121" h="104" extrusionOk="0">
                  <a:moveTo>
                    <a:pt x="87" y="1"/>
                  </a:moveTo>
                  <a:cubicBezTo>
                    <a:pt x="50" y="1"/>
                    <a:pt x="34" y="21"/>
                    <a:pt x="17" y="38"/>
                  </a:cubicBezTo>
                  <a:cubicBezTo>
                    <a:pt x="1" y="54"/>
                    <a:pt x="1" y="71"/>
                    <a:pt x="1" y="104"/>
                  </a:cubicBezTo>
                  <a:cubicBezTo>
                    <a:pt x="34" y="71"/>
                    <a:pt x="87" y="38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6" name="Google Shape;20286;p53"/>
            <p:cNvSpPr/>
            <p:nvPr/>
          </p:nvSpPr>
          <p:spPr>
            <a:xfrm>
              <a:off x="3854325" y="2378600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66"/>
                    <a:pt x="1" y="153"/>
                    <a:pt x="50" y="223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30" y="261"/>
                    <a:pt x="138" y="263"/>
                    <a:pt x="146" y="263"/>
                  </a:cubicBezTo>
                  <a:cubicBezTo>
                    <a:pt x="165" y="263"/>
                    <a:pt x="181" y="251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7" name="Google Shape;20287;p53"/>
            <p:cNvSpPr/>
            <p:nvPr/>
          </p:nvSpPr>
          <p:spPr>
            <a:xfrm>
              <a:off x="3871950" y="2406000"/>
              <a:ext cx="6000" cy="6950"/>
            </a:xfrm>
            <a:custGeom>
              <a:avLst/>
              <a:gdLst/>
              <a:ahLst/>
              <a:cxnLst/>
              <a:rect l="l" t="t" r="r" b="b"/>
              <a:pathLst>
                <a:path w="240" h="278" extrusionOk="0">
                  <a:moveTo>
                    <a:pt x="137" y="1"/>
                  </a:moveTo>
                  <a:cubicBezTo>
                    <a:pt x="104" y="1"/>
                    <a:pt x="83" y="22"/>
                    <a:pt x="50" y="38"/>
                  </a:cubicBezTo>
                  <a:cubicBezTo>
                    <a:pt x="17" y="88"/>
                    <a:pt x="1" y="174"/>
                    <a:pt x="34" y="228"/>
                  </a:cubicBezTo>
                  <a:cubicBezTo>
                    <a:pt x="67" y="244"/>
                    <a:pt x="83" y="261"/>
                    <a:pt x="120" y="277"/>
                  </a:cubicBezTo>
                  <a:cubicBezTo>
                    <a:pt x="153" y="277"/>
                    <a:pt x="170" y="261"/>
                    <a:pt x="207" y="244"/>
                  </a:cubicBezTo>
                  <a:cubicBezTo>
                    <a:pt x="223" y="228"/>
                    <a:pt x="240" y="191"/>
                    <a:pt x="240" y="158"/>
                  </a:cubicBezTo>
                  <a:cubicBezTo>
                    <a:pt x="240" y="125"/>
                    <a:pt x="240" y="88"/>
                    <a:pt x="223" y="55"/>
                  </a:cubicBezTo>
                  <a:cubicBezTo>
                    <a:pt x="207" y="38"/>
                    <a:pt x="186" y="22"/>
                    <a:pt x="170" y="22"/>
                  </a:cubicBezTo>
                  <a:cubicBezTo>
                    <a:pt x="153" y="22"/>
                    <a:pt x="153" y="22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8" name="Google Shape;20288;p53"/>
            <p:cNvSpPr/>
            <p:nvPr/>
          </p:nvSpPr>
          <p:spPr>
            <a:xfrm>
              <a:off x="3870200" y="2327475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37" y="0"/>
                  </a:moveTo>
                  <a:cubicBezTo>
                    <a:pt x="104" y="0"/>
                    <a:pt x="71" y="17"/>
                    <a:pt x="50" y="33"/>
                  </a:cubicBezTo>
                  <a:cubicBezTo>
                    <a:pt x="1" y="87"/>
                    <a:pt x="1" y="153"/>
                    <a:pt x="34" y="223"/>
                  </a:cubicBezTo>
                  <a:cubicBezTo>
                    <a:pt x="55" y="254"/>
                    <a:pt x="86" y="272"/>
                    <a:pt x="118" y="272"/>
                  </a:cubicBezTo>
                  <a:cubicBezTo>
                    <a:pt x="142" y="272"/>
                    <a:pt x="167" y="262"/>
                    <a:pt x="190" y="239"/>
                  </a:cubicBezTo>
                  <a:cubicBezTo>
                    <a:pt x="240" y="190"/>
                    <a:pt x="240" y="103"/>
                    <a:pt x="207" y="50"/>
                  </a:cubicBezTo>
                  <a:cubicBezTo>
                    <a:pt x="190" y="33"/>
                    <a:pt x="174" y="17"/>
                    <a:pt x="153" y="17"/>
                  </a:cubicBezTo>
                  <a:cubicBezTo>
                    <a:pt x="153" y="17"/>
                    <a:pt x="137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9" name="Google Shape;20289;p53"/>
            <p:cNvSpPr/>
            <p:nvPr/>
          </p:nvSpPr>
          <p:spPr>
            <a:xfrm>
              <a:off x="3861650" y="2363550"/>
              <a:ext cx="5600" cy="6625"/>
            </a:xfrm>
            <a:custGeom>
              <a:avLst/>
              <a:gdLst/>
              <a:ahLst/>
              <a:cxnLst/>
              <a:rect l="l" t="t" r="r" b="b"/>
              <a:pathLst>
                <a:path w="224" h="265" extrusionOk="0">
                  <a:moveTo>
                    <a:pt x="83" y="0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1"/>
                    <a:pt x="83" y="265"/>
                    <a:pt x="101" y="265"/>
                  </a:cubicBezTo>
                  <a:cubicBezTo>
                    <a:pt x="108" y="265"/>
                    <a:pt x="115" y="262"/>
                    <a:pt x="120" y="256"/>
                  </a:cubicBezTo>
                  <a:cubicBezTo>
                    <a:pt x="153" y="256"/>
                    <a:pt x="186" y="239"/>
                    <a:pt x="207" y="206"/>
                  </a:cubicBezTo>
                  <a:cubicBezTo>
                    <a:pt x="223" y="190"/>
                    <a:pt x="223" y="153"/>
                    <a:pt x="223" y="120"/>
                  </a:cubicBezTo>
                  <a:cubicBezTo>
                    <a:pt x="223" y="87"/>
                    <a:pt x="207" y="50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0" name="Google Shape;20290;p53"/>
            <p:cNvSpPr/>
            <p:nvPr/>
          </p:nvSpPr>
          <p:spPr>
            <a:xfrm>
              <a:off x="3857325" y="2408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40" y="0"/>
                  </a:moveTo>
                  <a:cubicBezTo>
                    <a:pt x="82" y="0"/>
                    <a:pt x="31" y="35"/>
                    <a:pt x="17" y="91"/>
                  </a:cubicBezTo>
                  <a:cubicBezTo>
                    <a:pt x="0" y="144"/>
                    <a:pt x="33" y="231"/>
                    <a:pt x="87" y="247"/>
                  </a:cubicBezTo>
                  <a:cubicBezTo>
                    <a:pt x="103" y="264"/>
                    <a:pt x="120" y="264"/>
                    <a:pt x="136" y="264"/>
                  </a:cubicBezTo>
                  <a:cubicBezTo>
                    <a:pt x="173" y="264"/>
                    <a:pt x="206" y="231"/>
                    <a:pt x="223" y="177"/>
                  </a:cubicBezTo>
                  <a:cubicBezTo>
                    <a:pt x="239" y="128"/>
                    <a:pt x="239" y="74"/>
                    <a:pt x="206" y="41"/>
                  </a:cubicBezTo>
                  <a:lnTo>
                    <a:pt x="173" y="4"/>
                  </a:lnTo>
                  <a:cubicBezTo>
                    <a:pt x="162" y="1"/>
                    <a:pt x="151" y="0"/>
                    <a:pt x="1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1" name="Google Shape;20291;p53"/>
            <p:cNvSpPr/>
            <p:nvPr/>
          </p:nvSpPr>
          <p:spPr>
            <a:xfrm>
              <a:off x="4063875" y="2370875"/>
              <a:ext cx="5600" cy="6400"/>
            </a:xfrm>
            <a:custGeom>
              <a:avLst/>
              <a:gdLst/>
              <a:ahLst/>
              <a:cxnLst/>
              <a:rect l="l" t="t" r="r" b="b"/>
              <a:pathLst>
                <a:path w="224" h="256" extrusionOk="0">
                  <a:moveTo>
                    <a:pt x="87" y="0"/>
                  </a:moveTo>
                  <a:cubicBezTo>
                    <a:pt x="71" y="0"/>
                    <a:pt x="54" y="17"/>
                    <a:pt x="34" y="33"/>
                  </a:cubicBezTo>
                  <a:cubicBezTo>
                    <a:pt x="1" y="66"/>
                    <a:pt x="1" y="103"/>
                    <a:pt x="1" y="153"/>
                  </a:cubicBezTo>
                  <a:cubicBezTo>
                    <a:pt x="1" y="190"/>
                    <a:pt x="17" y="206"/>
                    <a:pt x="34" y="239"/>
                  </a:cubicBezTo>
                  <a:cubicBezTo>
                    <a:pt x="71" y="256"/>
                    <a:pt x="104" y="256"/>
                    <a:pt x="120" y="256"/>
                  </a:cubicBezTo>
                  <a:cubicBezTo>
                    <a:pt x="190" y="239"/>
                    <a:pt x="223" y="190"/>
                    <a:pt x="223" y="120"/>
                  </a:cubicBezTo>
                  <a:lnTo>
                    <a:pt x="223" y="103"/>
                  </a:lnTo>
                  <a:cubicBezTo>
                    <a:pt x="207" y="49"/>
                    <a:pt x="190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2" name="Google Shape;20292;p53"/>
            <p:cNvSpPr/>
            <p:nvPr/>
          </p:nvSpPr>
          <p:spPr>
            <a:xfrm>
              <a:off x="4061300" y="24343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137" y="1"/>
                  </a:moveTo>
                  <a:cubicBezTo>
                    <a:pt x="120" y="1"/>
                    <a:pt x="87" y="1"/>
                    <a:pt x="71" y="21"/>
                  </a:cubicBezTo>
                  <a:cubicBezTo>
                    <a:pt x="17" y="71"/>
                    <a:pt x="0" y="157"/>
                    <a:pt x="54" y="207"/>
                  </a:cubicBezTo>
                  <a:cubicBezTo>
                    <a:pt x="71" y="244"/>
                    <a:pt x="87" y="260"/>
                    <a:pt x="120" y="260"/>
                  </a:cubicBezTo>
                  <a:cubicBezTo>
                    <a:pt x="157" y="260"/>
                    <a:pt x="174" y="244"/>
                    <a:pt x="207" y="227"/>
                  </a:cubicBezTo>
                  <a:cubicBezTo>
                    <a:pt x="240" y="190"/>
                    <a:pt x="260" y="104"/>
                    <a:pt x="223" y="54"/>
                  </a:cubicBezTo>
                  <a:cubicBezTo>
                    <a:pt x="207" y="21"/>
                    <a:pt x="190" y="21"/>
                    <a:pt x="1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3" name="Google Shape;20293;p53"/>
            <p:cNvSpPr/>
            <p:nvPr/>
          </p:nvSpPr>
          <p:spPr>
            <a:xfrm>
              <a:off x="4061700" y="2387450"/>
              <a:ext cx="6125" cy="6725"/>
            </a:xfrm>
            <a:custGeom>
              <a:avLst/>
              <a:gdLst/>
              <a:ahLst/>
              <a:cxnLst/>
              <a:rect l="l" t="t" r="r" b="b"/>
              <a:pathLst>
                <a:path w="245" h="269" extrusionOk="0">
                  <a:moveTo>
                    <a:pt x="129" y="1"/>
                  </a:moveTo>
                  <a:cubicBezTo>
                    <a:pt x="83" y="1"/>
                    <a:pt x="35" y="33"/>
                    <a:pt x="17" y="92"/>
                  </a:cubicBezTo>
                  <a:cubicBezTo>
                    <a:pt x="1" y="162"/>
                    <a:pt x="17" y="228"/>
                    <a:pt x="88" y="265"/>
                  </a:cubicBezTo>
                  <a:cubicBezTo>
                    <a:pt x="97" y="267"/>
                    <a:pt x="106" y="269"/>
                    <a:pt x="116" y="269"/>
                  </a:cubicBezTo>
                  <a:cubicBezTo>
                    <a:pt x="162" y="269"/>
                    <a:pt x="210" y="236"/>
                    <a:pt x="224" y="178"/>
                  </a:cubicBezTo>
                  <a:cubicBezTo>
                    <a:pt x="244" y="108"/>
                    <a:pt x="224" y="42"/>
                    <a:pt x="158" y="5"/>
                  </a:cubicBezTo>
                  <a:cubicBezTo>
                    <a:pt x="149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4" name="Google Shape;20294;p53"/>
            <p:cNvSpPr/>
            <p:nvPr/>
          </p:nvSpPr>
          <p:spPr>
            <a:xfrm>
              <a:off x="4061700" y="24180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5" y="17"/>
                    <a:pt x="1" y="87"/>
                    <a:pt x="17" y="157"/>
                  </a:cubicBezTo>
                  <a:cubicBezTo>
                    <a:pt x="17" y="190"/>
                    <a:pt x="38" y="223"/>
                    <a:pt x="71" y="239"/>
                  </a:cubicBezTo>
                  <a:cubicBezTo>
                    <a:pt x="88" y="260"/>
                    <a:pt x="121" y="260"/>
                    <a:pt x="141" y="260"/>
                  </a:cubicBezTo>
                  <a:cubicBezTo>
                    <a:pt x="207" y="260"/>
                    <a:pt x="244" y="190"/>
                    <a:pt x="244" y="120"/>
                  </a:cubicBezTo>
                  <a:cubicBezTo>
                    <a:pt x="224" y="87"/>
                    <a:pt x="224" y="54"/>
                    <a:pt x="191" y="33"/>
                  </a:cubicBezTo>
                  <a:cubicBezTo>
                    <a:pt x="191" y="17"/>
                    <a:pt x="174" y="17"/>
                    <a:pt x="174" y="17"/>
                  </a:cubicBezTo>
                  <a:cubicBezTo>
                    <a:pt x="158" y="0"/>
                    <a:pt x="141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5" name="Google Shape;20295;p53"/>
            <p:cNvSpPr/>
            <p:nvPr/>
          </p:nvSpPr>
          <p:spPr>
            <a:xfrm>
              <a:off x="4066450" y="2326650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04" y="0"/>
                    <a:pt x="71" y="0"/>
                    <a:pt x="54" y="33"/>
                  </a:cubicBezTo>
                  <a:cubicBezTo>
                    <a:pt x="34" y="50"/>
                    <a:pt x="17" y="83"/>
                    <a:pt x="17" y="120"/>
                  </a:cubicBezTo>
                  <a:cubicBezTo>
                    <a:pt x="1" y="153"/>
                    <a:pt x="17" y="186"/>
                    <a:pt x="34" y="206"/>
                  </a:cubicBezTo>
                  <a:cubicBezTo>
                    <a:pt x="54" y="239"/>
                    <a:pt x="87" y="256"/>
                    <a:pt x="104" y="256"/>
                  </a:cubicBezTo>
                  <a:cubicBezTo>
                    <a:pt x="137" y="256"/>
                    <a:pt x="174" y="256"/>
                    <a:pt x="190" y="239"/>
                  </a:cubicBezTo>
                  <a:cubicBezTo>
                    <a:pt x="240" y="186"/>
                    <a:pt x="240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5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6" name="Google Shape;20296;p53"/>
            <p:cNvSpPr/>
            <p:nvPr/>
          </p:nvSpPr>
          <p:spPr>
            <a:xfrm>
              <a:off x="4057900" y="2357050"/>
              <a:ext cx="6000" cy="6700"/>
            </a:xfrm>
            <a:custGeom>
              <a:avLst/>
              <a:gdLst/>
              <a:ahLst/>
              <a:cxnLst/>
              <a:rect l="l" t="t" r="r" b="b"/>
              <a:pathLst>
                <a:path w="240" h="268" extrusionOk="0">
                  <a:moveTo>
                    <a:pt x="103" y="1"/>
                  </a:moveTo>
                  <a:cubicBezTo>
                    <a:pt x="66" y="21"/>
                    <a:pt x="50" y="38"/>
                    <a:pt x="33" y="54"/>
                  </a:cubicBezTo>
                  <a:cubicBezTo>
                    <a:pt x="17" y="87"/>
                    <a:pt x="0" y="124"/>
                    <a:pt x="0" y="157"/>
                  </a:cubicBezTo>
                  <a:cubicBezTo>
                    <a:pt x="17" y="190"/>
                    <a:pt x="33" y="227"/>
                    <a:pt x="50" y="244"/>
                  </a:cubicBezTo>
                  <a:cubicBezTo>
                    <a:pt x="62" y="255"/>
                    <a:pt x="84" y="267"/>
                    <a:pt x="107" y="267"/>
                  </a:cubicBezTo>
                  <a:cubicBezTo>
                    <a:pt x="117" y="267"/>
                    <a:pt x="127" y="265"/>
                    <a:pt x="136" y="260"/>
                  </a:cubicBezTo>
                  <a:cubicBezTo>
                    <a:pt x="190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8"/>
                  </a:cubicBezTo>
                  <a:cubicBezTo>
                    <a:pt x="169" y="21"/>
                    <a:pt x="169" y="21"/>
                    <a:pt x="153" y="21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7" name="Google Shape;20297;p53"/>
            <p:cNvSpPr/>
            <p:nvPr/>
          </p:nvSpPr>
          <p:spPr>
            <a:xfrm>
              <a:off x="3926475" y="2384575"/>
              <a:ext cx="5600" cy="4350"/>
            </a:xfrm>
            <a:custGeom>
              <a:avLst/>
              <a:gdLst/>
              <a:ahLst/>
              <a:cxnLst/>
              <a:rect l="l" t="t" r="r" b="b"/>
              <a:pathLst>
                <a:path w="224" h="174" extrusionOk="0">
                  <a:moveTo>
                    <a:pt x="120" y="0"/>
                  </a:moveTo>
                  <a:cubicBezTo>
                    <a:pt x="87" y="0"/>
                    <a:pt x="50" y="0"/>
                    <a:pt x="34" y="17"/>
                  </a:cubicBezTo>
                  <a:cubicBezTo>
                    <a:pt x="17" y="54"/>
                    <a:pt x="1" y="87"/>
                    <a:pt x="1" y="120"/>
                  </a:cubicBezTo>
                  <a:lnTo>
                    <a:pt x="1" y="174"/>
                  </a:lnTo>
                  <a:cubicBezTo>
                    <a:pt x="67" y="157"/>
                    <a:pt x="137" y="157"/>
                    <a:pt x="207" y="157"/>
                  </a:cubicBezTo>
                  <a:cubicBezTo>
                    <a:pt x="223" y="120"/>
                    <a:pt x="207" y="70"/>
                    <a:pt x="190" y="54"/>
                  </a:cubicBezTo>
                  <a:cubicBezTo>
                    <a:pt x="170" y="33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8" name="Google Shape;20298;p53"/>
            <p:cNvSpPr/>
            <p:nvPr/>
          </p:nvSpPr>
          <p:spPr>
            <a:xfrm>
              <a:off x="4063050" y="2341600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4" y="227"/>
                    <a:pt x="67" y="243"/>
                  </a:cubicBezTo>
                  <a:cubicBezTo>
                    <a:pt x="87" y="260"/>
                    <a:pt x="120" y="260"/>
                    <a:pt x="137" y="260"/>
                  </a:cubicBezTo>
                  <a:cubicBezTo>
                    <a:pt x="207" y="260"/>
                    <a:pt x="240" y="190"/>
                    <a:pt x="240" y="103"/>
                  </a:cubicBezTo>
                  <a:cubicBezTo>
                    <a:pt x="223" y="70"/>
                    <a:pt x="207" y="37"/>
                    <a:pt x="170" y="21"/>
                  </a:cubicBezTo>
                  <a:cubicBezTo>
                    <a:pt x="153" y="0"/>
                    <a:pt x="137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9" name="Google Shape;20299;p53"/>
            <p:cNvSpPr/>
            <p:nvPr/>
          </p:nvSpPr>
          <p:spPr>
            <a:xfrm>
              <a:off x="4011925" y="2411450"/>
              <a:ext cx="6000" cy="6225"/>
            </a:xfrm>
            <a:custGeom>
              <a:avLst/>
              <a:gdLst/>
              <a:ahLst/>
              <a:cxnLst/>
              <a:rect l="l" t="t" r="r" b="b"/>
              <a:pathLst>
                <a:path w="240" h="249" extrusionOk="0">
                  <a:moveTo>
                    <a:pt x="120" y="1"/>
                  </a:moveTo>
                  <a:cubicBezTo>
                    <a:pt x="115" y="1"/>
                    <a:pt x="109" y="3"/>
                    <a:pt x="104" y="10"/>
                  </a:cubicBezTo>
                  <a:cubicBezTo>
                    <a:pt x="71" y="10"/>
                    <a:pt x="50" y="26"/>
                    <a:pt x="34" y="59"/>
                  </a:cubicBezTo>
                  <a:cubicBezTo>
                    <a:pt x="17" y="76"/>
                    <a:pt x="1" y="113"/>
                    <a:pt x="1" y="146"/>
                  </a:cubicBezTo>
                  <a:cubicBezTo>
                    <a:pt x="50" y="179"/>
                    <a:pt x="104" y="216"/>
                    <a:pt x="174" y="249"/>
                  </a:cubicBezTo>
                  <a:cubicBezTo>
                    <a:pt x="207" y="232"/>
                    <a:pt x="240" y="162"/>
                    <a:pt x="223" y="113"/>
                  </a:cubicBezTo>
                  <a:cubicBezTo>
                    <a:pt x="223" y="76"/>
                    <a:pt x="207" y="43"/>
                    <a:pt x="190" y="26"/>
                  </a:cubicBezTo>
                  <a:cubicBezTo>
                    <a:pt x="174" y="26"/>
                    <a:pt x="174" y="10"/>
                    <a:pt x="153" y="10"/>
                  </a:cubicBezTo>
                  <a:cubicBezTo>
                    <a:pt x="142" y="10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0" name="Google Shape;20300;p53"/>
            <p:cNvSpPr/>
            <p:nvPr/>
          </p:nvSpPr>
          <p:spPr>
            <a:xfrm>
              <a:off x="4026975" y="24099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04" y="1"/>
                  </a:moveTo>
                  <a:cubicBezTo>
                    <a:pt x="34" y="1"/>
                    <a:pt x="1" y="71"/>
                    <a:pt x="17" y="153"/>
                  </a:cubicBezTo>
                  <a:cubicBezTo>
                    <a:pt x="17" y="190"/>
                    <a:pt x="34" y="223"/>
                    <a:pt x="67" y="240"/>
                  </a:cubicBezTo>
                  <a:cubicBezTo>
                    <a:pt x="87" y="256"/>
                    <a:pt x="104" y="256"/>
                    <a:pt x="137" y="256"/>
                  </a:cubicBezTo>
                  <a:cubicBezTo>
                    <a:pt x="170" y="256"/>
                    <a:pt x="190" y="223"/>
                    <a:pt x="207" y="207"/>
                  </a:cubicBezTo>
                  <a:cubicBezTo>
                    <a:pt x="223" y="174"/>
                    <a:pt x="240" y="137"/>
                    <a:pt x="223" y="104"/>
                  </a:cubicBezTo>
                  <a:cubicBezTo>
                    <a:pt x="223" y="71"/>
                    <a:pt x="207" y="34"/>
                    <a:pt x="190" y="17"/>
                  </a:cubicBezTo>
                  <a:cubicBezTo>
                    <a:pt x="170" y="17"/>
                    <a:pt x="170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1" name="Google Shape;20301;p53"/>
            <p:cNvSpPr/>
            <p:nvPr/>
          </p:nvSpPr>
          <p:spPr>
            <a:xfrm>
              <a:off x="3989150" y="2400850"/>
              <a:ext cx="5175" cy="3950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104" y="1"/>
                  </a:moveTo>
                  <a:cubicBezTo>
                    <a:pt x="87" y="1"/>
                    <a:pt x="54" y="1"/>
                    <a:pt x="17" y="38"/>
                  </a:cubicBezTo>
                  <a:cubicBezTo>
                    <a:pt x="17" y="38"/>
                    <a:pt x="17" y="54"/>
                    <a:pt x="0" y="54"/>
                  </a:cubicBezTo>
                  <a:cubicBezTo>
                    <a:pt x="71" y="87"/>
                    <a:pt x="136" y="124"/>
                    <a:pt x="207" y="157"/>
                  </a:cubicBezTo>
                  <a:cubicBezTo>
                    <a:pt x="207" y="124"/>
                    <a:pt x="207" y="87"/>
                    <a:pt x="190" y="54"/>
                  </a:cubicBezTo>
                  <a:cubicBezTo>
                    <a:pt x="174" y="38"/>
                    <a:pt x="157" y="21"/>
                    <a:pt x="136" y="21"/>
                  </a:cubicBezTo>
                  <a:cubicBezTo>
                    <a:pt x="120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2" name="Google Shape;20302;p53"/>
            <p:cNvSpPr/>
            <p:nvPr/>
          </p:nvSpPr>
          <p:spPr>
            <a:xfrm>
              <a:off x="4066875" y="2294100"/>
              <a:ext cx="6100" cy="6650"/>
            </a:xfrm>
            <a:custGeom>
              <a:avLst/>
              <a:gdLst/>
              <a:ahLst/>
              <a:cxnLst/>
              <a:rect l="l" t="t" r="r" b="b"/>
              <a:pathLst>
                <a:path w="244" h="266" extrusionOk="0">
                  <a:moveTo>
                    <a:pt x="114" y="1"/>
                  </a:moveTo>
                  <a:cubicBezTo>
                    <a:pt x="95" y="1"/>
                    <a:pt x="80" y="9"/>
                    <a:pt x="70" y="28"/>
                  </a:cubicBezTo>
                  <a:cubicBezTo>
                    <a:pt x="37" y="28"/>
                    <a:pt x="17" y="65"/>
                    <a:pt x="17" y="82"/>
                  </a:cubicBezTo>
                  <a:cubicBezTo>
                    <a:pt x="0" y="115"/>
                    <a:pt x="0" y="148"/>
                    <a:pt x="17" y="168"/>
                  </a:cubicBezTo>
                  <a:cubicBezTo>
                    <a:pt x="17" y="201"/>
                    <a:pt x="54" y="234"/>
                    <a:pt x="87" y="251"/>
                  </a:cubicBezTo>
                  <a:cubicBezTo>
                    <a:pt x="101" y="261"/>
                    <a:pt x="117" y="266"/>
                    <a:pt x="132" y="266"/>
                  </a:cubicBezTo>
                  <a:cubicBezTo>
                    <a:pt x="173" y="266"/>
                    <a:pt x="211" y="233"/>
                    <a:pt x="223" y="185"/>
                  </a:cubicBezTo>
                  <a:cubicBezTo>
                    <a:pt x="243" y="115"/>
                    <a:pt x="223" y="45"/>
                    <a:pt x="157" y="12"/>
                  </a:cubicBezTo>
                  <a:cubicBezTo>
                    <a:pt x="141" y="5"/>
                    <a:pt x="127" y="1"/>
                    <a:pt x="1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3" name="Google Shape;20303;p53"/>
            <p:cNvSpPr/>
            <p:nvPr/>
          </p:nvSpPr>
          <p:spPr>
            <a:xfrm>
              <a:off x="4029550" y="236295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8" y="0"/>
                  </a:moveTo>
                  <a:cubicBezTo>
                    <a:pt x="100" y="0"/>
                    <a:pt x="93" y="2"/>
                    <a:pt x="87" y="8"/>
                  </a:cubicBezTo>
                  <a:cubicBezTo>
                    <a:pt x="67" y="8"/>
                    <a:pt x="34" y="24"/>
                    <a:pt x="17" y="57"/>
                  </a:cubicBezTo>
                  <a:cubicBezTo>
                    <a:pt x="1" y="74"/>
                    <a:pt x="1" y="111"/>
                    <a:pt x="1" y="144"/>
                  </a:cubicBezTo>
                  <a:cubicBezTo>
                    <a:pt x="1" y="177"/>
                    <a:pt x="17" y="214"/>
                    <a:pt x="34" y="230"/>
                  </a:cubicBezTo>
                  <a:cubicBezTo>
                    <a:pt x="67" y="247"/>
                    <a:pt x="104" y="263"/>
                    <a:pt x="120" y="263"/>
                  </a:cubicBezTo>
                  <a:cubicBezTo>
                    <a:pt x="190" y="247"/>
                    <a:pt x="223" y="177"/>
                    <a:pt x="223" y="111"/>
                  </a:cubicBezTo>
                  <a:cubicBezTo>
                    <a:pt x="207" y="74"/>
                    <a:pt x="190" y="41"/>
                    <a:pt x="170" y="24"/>
                  </a:cubicBezTo>
                  <a:lnTo>
                    <a:pt x="153" y="8"/>
                  </a:lnTo>
                  <a:cubicBezTo>
                    <a:pt x="142" y="8"/>
                    <a:pt x="124" y="0"/>
                    <a:pt x="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4" name="Google Shape;20304;p53"/>
            <p:cNvSpPr/>
            <p:nvPr/>
          </p:nvSpPr>
          <p:spPr>
            <a:xfrm>
              <a:off x="4066050" y="224677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36" y="0"/>
                  </a:moveTo>
                  <a:cubicBezTo>
                    <a:pt x="103" y="0"/>
                    <a:pt x="87" y="17"/>
                    <a:pt x="50" y="33"/>
                  </a:cubicBezTo>
                  <a:cubicBezTo>
                    <a:pt x="17" y="83"/>
                    <a:pt x="0" y="153"/>
                    <a:pt x="33" y="223"/>
                  </a:cubicBezTo>
                  <a:cubicBezTo>
                    <a:pt x="50" y="239"/>
                    <a:pt x="87" y="256"/>
                    <a:pt x="120" y="256"/>
                  </a:cubicBezTo>
                  <a:cubicBezTo>
                    <a:pt x="125" y="261"/>
                    <a:pt x="131" y="263"/>
                    <a:pt x="138" y="263"/>
                  </a:cubicBezTo>
                  <a:cubicBezTo>
                    <a:pt x="156" y="263"/>
                    <a:pt x="178" y="251"/>
                    <a:pt x="190" y="239"/>
                  </a:cubicBezTo>
                  <a:cubicBezTo>
                    <a:pt x="223" y="206"/>
                    <a:pt x="239" y="186"/>
                    <a:pt x="239" y="153"/>
                  </a:cubicBezTo>
                  <a:cubicBezTo>
                    <a:pt x="239" y="120"/>
                    <a:pt x="223" y="83"/>
                    <a:pt x="206" y="50"/>
                  </a:cubicBezTo>
                  <a:cubicBezTo>
                    <a:pt x="206" y="33"/>
                    <a:pt x="190" y="17"/>
                    <a:pt x="173" y="17"/>
                  </a:cubicBezTo>
                  <a:cubicBezTo>
                    <a:pt x="153" y="0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5" name="Google Shape;20305;p53"/>
            <p:cNvSpPr/>
            <p:nvPr/>
          </p:nvSpPr>
          <p:spPr>
            <a:xfrm>
              <a:off x="4056150" y="228107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4"/>
                  </a:cubicBezTo>
                  <a:cubicBezTo>
                    <a:pt x="17" y="191"/>
                    <a:pt x="33" y="224"/>
                    <a:pt x="54" y="240"/>
                  </a:cubicBezTo>
                  <a:cubicBezTo>
                    <a:pt x="77" y="252"/>
                    <a:pt x="92" y="265"/>
                    <a:pt x="110" y="265"/>
                  </a:cubicBezTo>
                  <a:cubicBezTo>
                    <a:pt x="118" y="265"/>
                    <a:pt x="127" y="263"/>
                    <a:pt x="136" y="257"/>
                  </a:cubicBezTo>
                  <a:cubicBezTo>
                    <a:pt x="206" y="257"/>
                    <a:pt x="239" y="191"/>
                    <a:pt x="239" y="121"/>
                  </a:cubicBezTo>
                  <a:cubicBezTo>
                    <a:pt x="223" y="88"/>
                    <a:pt x="206" y="50"/>
                    <a:pt x="190" y="34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6" name="Google Shape;20306;p53"/>
            <p:cNvSpPr/>
            <p:nvPr/>
          </p:nvSpPr>
          <p:spPr>
            <a:xfrm>
              <a:off x="4026050" y="2193900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41" y="0"/>
                  </a:moveTo>
                  <a:cubicBezTo>
                    <a:pt x="104" y="0"/>
                    <a:pt x="71" y="16"/>
                    <a:pt x="54" y="33"/>
                  </a:cubicBezTo>
                  <a:cubicBezTo>
                    <a:pt x="38" y="54"/>
                    <a:pt x="21" y="87"/>
                    <a:pt x="21" y="120"/>
                  </a:cubicBezTo>
                  <a:cubicBezTo>
                    <a:pt x="0" y="157"/>
                    <a:pt x="21" y="190"/>
                    <a:pt x="38" y="223"/>
                  </a:cubicBezTo>
                  <a:cubicBezTo>
                    <a:pt x="54" y="239"/>
                    <a:pt x="87" y="260"/>
                    <a:pt x="104" y="260"/>
                  </a:cubicBezTo>
                  <a:cubicBezTo>
                    <a:pt x="114" y="264"/>
                    <a:pt x="124" y="266"/>
                    <a:pt x="134" y="266"/>
                  </a:cubicBezTo>
                  <a:cubicBezTo>
                    <a:pt x="158" y="266"/>
                    <a:pt x="178" y="254"/>
                    <a:pt x="190" y="239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3"/>
                    <a:pt x="174" y="16"/>
                    <a:pt x="157" y="16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7" name="Google Shape;20307;p53"/>
            <p:cNvSpPr/>
            <p:nvPr/>
          </p:nvSpPr>
          <p:spPr>
            <a:xfrm>
              <a:off x="4032125" y="22218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37" y="0"/>
                  </a:moveTo>
                  <a:cubicBezTo>
                    <a:pt x="120" y="0"/>
                    <a:pt x="87" y="17"/>
                    <a:pt x="67" y="33"/>
                  </a:cubicBezTo>
                  <a:cubicBezTo>
                    <a:pt x="17" y="70"/>
                    <a:pt x="1" y="153"/>
                    <a:pt x="50" y="206"/>
                  </a:cubicBezTo>
                  <a:cubicBezTo>
                    <a:pt x="67" y="239"/>
                    <a:pt x="87" y="256"/>
                    <a:pt x="120" y="256"/>
                  </a:cubicBezTo>
                  <a:cubicBezTo>
                    <a:pt x="153" y="256"/>
                    <a:pt x="170" y="256"/>
                    <a:pt x="207" y="239"/>
                  </a:cubicBezTo>
                  <a:cubicBezTo>
                    <a:pt x="223" y="206"/>
                    <a:pt x="240" y="190"/>
                    <a:pt x="240" y="153"/>
                  </a:cubicBezTo>
                  <a:cubicBezTo>
                    <a:pt x="240" y="120"/>
                    <a:pt x="240" y="87"/>
                    <a:pt x="223" y="50"/>
                  </a:cubicBezTo>
                  <a:cubicBezTo>
                    <a:pt x="207" y="33"/>
                    <a:pt x="190" y="17"/>
                    <a:pt x="170" y="17"/>
                  </a:cubicBezTo>
                  <a:cubicBezTo>
                    <a:pt x="153" y="0"/>
                    <a:pt x="153" y="0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8" name="Google Shape;20308;p53"/>
            <p:cNvSpPr/>
            <p:nvPr/>
          </p:nvSpPr>
          <p:spPr>
            <a:xfrm>
              <a:off x="4078925" y="2289325"/>
              <a:ext cx="6425" cy="6525"/>
            </a:xfrm>
            <a:custGeom>
              <a:avLst/>
              <a:gdLst/>
              <a:ahLst/>
              <a:cxnLst/>
              <a:rect l="l" t="t" r="r" b="b"/>
              <a:pathLst>
                <a:path w="257" h="261" extrusionOk="0">
                  <a:moveTo>
                    <a:pt x="129" y="0"/>
                  </a:moveTo>
                  <a:cubicBezTo>
                    <a:pt x="87" y="0"/>
                    <a:pt x="46" y="32"/>
                    <a:pt x="33" y="83"/>
                  </a:cubicBezTo>
                  <a:cubicBezTo>
                    <a:pt x="0" y="153"/>
                    <a:pt x="33" y="219"/>
                    <a:pt x="87" y="256"/>
                  </a:cubicBezTo>
                  <a:cubicBezTo>
                    <a:pt x="98" y="259"/>
                    <a:pt x="108" y="260"/>
                    <a:pt x="118" y="260"/>
                  </a:cubicBezTo>
                  <a:cubicBezTo>
                    <a:pt x="170" y="260"/>
                    <a:pt x="212" y="225"/>
                    <a:pt x="240" y="170"/>
                  </a:cubicBezTo>
                  <a:cubicBezTo>
                    <a:pt x="256" y="100"/>
                    <a:pt x="223" y="30"/>
                    <a:pt x="174" y="13"/>
                  </a:cubicBezTo>
                  <a:cubicBezTo>
                    <a:pt x="159" y="4"/>
                    <a:pt x="144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9" name="Google Shape;20309;p53"/>
            <p:cNvSpPr/>
            <p:nvPr/>
          </p:nvSpPr>
          <p:spPr>
            <a:xfrm>
              <a:off x="4029150" y="2268625"/>
              <a:ext cx="5575" cy="6675"/>
            </a:xfrm>
            <a:custGeom>
              <a:avLst/>
              <a:gdLst/>
              <a:ahLst/>
              <a:cxnLst/>
              <a:rect l="l" t="t" r="r" b="b"/>
              <a:pathLst>
                <a:path w="223" h="267" extrusionOk="0">
                  <a:moveTo>
                    <a:pt x="83" y="0"/>
                  </a:moveTo>
                  <a:cubicBezTo>
                    <a:pt x="33" y="17"/>
                    <a:pt x="0" y="87"/>
                    <a:pt x="0" y="157"/>
                  </a:cubicBezTo>
                  <a:cubicBezTo>
                    <a:pt x="0" y="190"/>
                    <a:pt x="17" y="223"/>
                    <a:pt x="50" y="239"/>
                  </a:cubicBezTo>
                  <a:cubicBezTo>
                    <a:pt x="61" y="254"/>
                    <a:pt x="84" y="267"/>
                    <a:pt x="101" y="267"/>
                  </a:cubicBezTo>
                  <a:cubicBezTo>
                    <a:pt x="109" y="267"/>
                    <a:pt x="115" y="265"/>
                    <a:pt x="120" y="260"/>
                  </a:cubicBezTo>
                  <a:cubicBezTo>
                    <a:pt x="186" y="260"/>
                    <a:pt x="223" y="190"/>
                    <a:pt x="223" y="120"/>
                  </a:cubicBezTo>
                  <a:cubicBezTo>
                    <a:pt x="223" y="87"/>
                    <a:pt x="206" y="54"/>
                    <a:pt x="169" y="33"/>
                  </a:cubicBezTo>
                  <a:cubicBezTo>
                    <a:pt x="169" y="17"/>
                    <a:pt x="153" y="17"/>
                    <a:pt x="153" y="17"/>
                  </a:cubicBezTo>
                  <a:cubicBezTo>
                    <a:pt x="136" y="0"/>
                    <a:pt x="120" y="0"/>
                    <a:pt x="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0" name="Google Shape;20310;p53"/>
            <p:cNvSpPr/>
            <p:nvPr/>
          </p:nvSpPr>
          <p:spPr>
            <a:xfrm>
              <a:off x="4006350" y="2212025"/>
              <a:ext cx="6025" cy="6600"/>
            </a:xfrm>
            <a:custGeom>
              <a:avLst/>
              <a:gdLst/>
              <a:ahLst/>
              <a:cxnLst/>
              <a:rect l="l" t="t" r="r" b="b"/>
              <a:pathLst>
                <a:path w="241" h="264" extrusionOk="0">
                  <a:moveTo>
                    <a:pt x="111" y="0"/>
                  </a:moveTo>
                  <a:cubicBezTo>
                    <a:pt x="71" y="0"/>
                    <a:pt x="30" y="32"/>
                    <a:pt x="17" y="83"/>
                  </a:cubicBezTo>
                  <a:cubicBezTo>
                    <a:pt x="1" y="153"/>
                    <a:pt x="17" y="219"/>
                    <a:pt x="88" y="256"/>
                  </a:cubicBezTo>
                  <a:cubicBezTo>
                    <a:pt x="88" y="256"/>
                    <a:pt x="95" y="264"/>
                    <a:pt x="105" y="264"/>
                  </a:cubicBezTo>
                  <a:cubicBezTo>
                    <a:pt x="110" y="264"/>
                    <a:pt x="115" y="262"/>
                    <a:pt x="121" y="256"/>
                  </a:cubicBezTo>
                  <a:cubicBezTo>
                    <a:pt x="170" y="256"/>
                    <a:pt x="207" y="219"/>
                    <a:pt x="224" y="186"/>
                  </a:cubicBezTo>
                  <a:cubicBezTo>
                    <a:pt x="240" y="133"/>
                    <a:pt x="224" y="83"/>
                    <a:pt x="207" y="50"/>
                  </a:cubicBezTo>
                  <a:cubicBezTo>
                    <a:pt x="191" y="29"/>
                    <a:pt x="170" y="13"/>
                    <a:pt x="154" y="13"/>
                  </a:cubicBezTo>
                  <a:cubicBezTo>
                    <a:pt x="140" y="4"/>
                    <a:pt x="126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1" name="Google Shape;20311;p53"/>
            <p:cNvSpPr/>
            <p:nvPr/>
          </p:nvSpPr>
          <p:spPr>
            <a:xfrm>
              <a:off x="4017500" y="2224500"/>
              <a:ext cx="6000" cy="6825"/>
            </a:xfrm>
            <a:custGeom>
              <a:avLst/>
              <a:gdLst/>
              <a:ahLst/>
              <a:cxnLst/>
              <a:rect l="l" t="t" r="r" b="b"/>
              <a:pathLst>
                <a:path w="240" h="273" extrusionOk="0">
                  <a:moveTo>
                    <a:pt x="129" y="1"/>
                  </a:moveTo>
                  <a:cubicBezTo>
                    <a:pt x="120" y="1"/>
                    <a:pt x="112" y="5"/>
                    <a:pt x="103" y="13"/>
                  </a:cubicBezTo>
                  <a:cubicBezTo>
                    <a:pt x="70" y="13"/>
                    <a:pt x="54" y="29"/>
                    <a:pt x="33" y="66"/>
                  </a:cubicBezTo>
                  <a:cubicBezTo>
                    <a:pt x="17" y="83"/>
                    <a:pt x="0" y="116"/>
                    <a:pt x="17" y="149"/>
                  </a:cubicBezTo>
                  <a:cubicBezTo>
                    <a:pt x="17" y="186"/>
                    <a:pt x="33" y="219"/>
                    <a:pt x="54" y="236"/>
                  </a:cubicBezTo>
                  <a:cubicBezTo>
                    <a:pt x="70" y="252"/>
                    <a:pt x="103" y="273"/>
                    <a:pt x="136" y="273"/>
                  </a:cubicBezTo>
                  <a:cubicBezTo>
                    <a:pt x="190" y="252"/>
                    <a:pt x="239" y="186"/>
                    <a:pt x="223" y="116"/>
                  </a:cubicBezTo>
                  <a:cubicBezTo>
                    <a:pt x="223" y="83"/>
                    <a:pt x="206" y="46"/>
                    <a:pt x="190" y="29"/>
                  </a:cubicBezTo>
                  <a:cubicBezTo>
                    <a:pt x="173" y="29"/>
                    <a:pt x="173" y="13"/>
                    <a:pt x="157" y="13"/>
                  </a:cubicBezTo>
                  <a:cubicBezTo>
                    <a:pt x="147" y="5"/>
                    <a:pt x="137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2" name="Google Shape;20312;p53"/>
            <p:cNvSpPr/>
            <p:nvPr/>
          </p:nvSpPr>
          <p:spPr>
            <a:xfrm>
              <a:off x="4011925" y="21946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7" y="0"/>
                  </a:moveTo>
                  <a:cubicBezTo>
                    <a:pt x="82" y="0"/>
                    <a:pt x="31" y="33"/>
                    <a:pt x="17" y="74"/>
                  </a:cubicBezTo>
                  <a:cubicBezTo>
                    <a:pt x="1" y="144"/>
                    <a:pt x="17" y="231"/>
                    <a:pt x="87" y="247"/>
                  </a:cubicBezTo>
                  <a:cubicBezTo>
                    <a:pt x="104" y="264"/>
                    <a:pt x="120" y="264"/>
                    <a:pt x="137" y="264"/>
                  </a:cubicBezTo>
                  <a:cubicBezTo>
                    <a:pt x="174" y="247"/>
                    <a:pt x="207" y="231"/>
                    <a:pt x="223" y="177"/>
                  </a:cubicBezTo>
                  <a:cubicBezTo>
                    <a:pt x="240" y="128"/>
                    <a:pt x="223" y="74"/>
                    <a:pt x="207" y="41"/>
                  </a:cubicBezTo>
                  <a:cubicBezTo>
                    <a:pt x="190" y="25"/>
                    <a:pt x="174" y="25"/>
                    <a:pt x="153" y="4"/>
                  </a:cubicBezTo>
                  <a:cubicBezTo>
                    <a:pt x="145" y="1"/>
                    <a:pt x="136" y="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3" name="Google Shape;20313;p53"/>
            <p:cNvSpPr/>
            <p:nvPr/>
          </p:nvSpPr>
          <p:spPr>
            <a:xfrm>
              <a:off x="4010600" y="224110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0" y="0"/>
                  </a:moveTo>
                  <a:cubicBezTo>
                    <a:pt x="103" y="0"/>
                    <a:pt x="70" y="0"/>
                    <a:pt x="54" y="21"/>
                  </a:cubicBezTo>
                  <a:cubicBezTo>
                    <a:pt x="0" y="70"/>
                    <a:pt x="0" y="157"/>
                    <a:pt x="37" y="206"/>
                  </a:cubicBezTo>
                  <a:cubicBezTo>
                    <a:pt x="54" y="244"/>
                    <a:pt x="87" y="260"/>
                    <a:pt x="103" y="260"/>
                  </a:cubicBezTo>
                  <a:cubicBezTo>
                    <a:pt x="140" y="260"/>
                    <a:pt x="173" y="260"/>
                    <a:pt x="190" y="227"/>
                  </a:cubicBezTo>
                  <a:cubicBezTo>
                    <a:pt x="206" y="206"/>
                    <a:pt x="227" y="173"/>
                    <a:pt x="227" y="140"/>
                  </a:cubicBezTo>
                  <a:cubicBezTo>
                    <a:pt x="243" y="103"/>
                    <a:pt x="227" y="70"/>
                    <a:pt x="206" y="54"/>
                  </a:cubicBezTo>
                  <a:cubicBezTo>
                    <a:pt x="190" y="37"/>
                    <a:pt x="173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4" name="Google Shape;20314;p53"/>
            <p:cNvSpPr/>
            <p:nvPr/>
          </p:nvSpPr>
          <p:spPr>
            <a:xfrm>
              <a:off x="4044075" y="2269575"/>
              <a:ext cx="6125" cy="6500"/>
            </a:xfrm>
            <a:custGeom>
              <a:avLst/>
              <a:gdLst/>
              <a:ahLst/>
              <a:cxnLst/>
              <a:rect l="l" t="t" r="r" b="b"/>
              <a:pathLst>
                <a:path w="245" h="260" extrusionOk="0">
                  <a:moveTo>
                    <a:pt x="119" y="1"/>
                  </a:moveTo>
                  <a:cubicBezTo>
                    <a:pt x="72" y="1"/>
                    <a:pt x="34" y="34"/>
                    <a:pt x="22" y="82"/>
                  </a:cubicBezTo>
                  <a:cubicBezTo>
                    <a:pt x="1" y="152"/>
                    <a:pt x="38" y="222"/>
                    <a:pt x="88" y="255"/>
                  </a:cubicBezTo>
                  <a:cubicBezTo>
                    <a:pt x="97" y="258"/>
                    <a:pt x="107" y="259"/>
                    <a:pt x="117" y="259"/>
                  </a:cubicBezTo>
                  <a:cubicBezTo>
                    <a:pt x="163" y="259"/>
                    <a:pt x="211" y="229"/>
                    <a:pt x="228" y="185"/>
                  </a:cubicBezTo>
                  <a:cubicBezTo>
                    <a:pt x="244" y="119"/>
                    <a:pt x="228" y="32"/>
                    <a:pt x="174" y="16"/>
                  </a:cubicBezTo>
                  <a:cubicBezTo>
                    <a:pt x="155" y="6"/>
                    <a:pt x="136" y="1"/>
                    <a:pt x="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5" name="Google Shape;20315;p53"/>
            <p:cNvSpPr/>
            <p:nvPr/>
          </p:nvSpPr>
          <p:spPr>
            <a:xfrm>
              <a:off x="4047600" y="2219250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0"/>
                    <a:pt x="0" y="70"/>
                    <a:pt x="0" y="136"/>
                  </a:cubicBezTo>
                  <a:cubicBezTo>
                    <a:pt x="17" y="173"/>
                    <a:pt x="33" y="206"/>
                    <a:pt x="50" y="223"/>
                  </a:cubicBezTo>
                  <a:cubicBezTo>
                    <a:pt x="66" y="256"/>
                    <a:pt x="103" y="256"/>
                    <a:pt x="136" y="256"/>
                  </a:cubicBezTo>
                  <a:cubicBezTo>
                    <a:pt x="169" y="239"/>
                    <a:pt x="190" y="223"/>
                    <a:pt x="206" y="206"/>
                  </a:cubicBezTo>
                  <a:cubicBezTo>
                    <a:pt x="223" y="173"/>
                    <a:pt x="223" y="136"/>
                    <a:pt x="223" y="103"/>
                  </a:cubicBezTo>
                  <a:cubicBezTo>
                    <a:pt x="223" y="70"/>
                    <a:pt x="206" y="33"/>
                    <a:pt x="190" y="17"/>
                  </a:cubicBezTo>
                  <a:cubicBezTo>
                    <a:pt x="169" y="17"/>
                    <a:pt x="169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6" name="Google Shape;20316;p53"/>
            <p:cNvSpPr/>
            <p:nvPr/>
          </p:nvSpPr>
          <p:spPr>
            <a:xfrm>
              <a:off x="4035125" y="2252150"/>
              <a:ext cx="6400" cy="6600"/>
            </a:xfrm>
            <a:custGeom>
              <a:avLst/>
              <a:gdLst/>
              <a:ahLst/>
              <a:cxnLst/>
              <a:rect l="l" t="t" r="r" b="b"/>
              <a:pathLst>
                <a:path w="256" h="264" extrusionOk="0">
                  <a:moveTo>
                    <a:pt x="111" y="1"/>
                  </a:moveTo>
                  <a:cubicBezTo>
                    <a:pt x="92" y="1"/>
                    <a:pt x="76" y="13"/>
                    <a:pt x="50" y="24"/>
                  </a:cubicBezTo>
                  <a:cubicBezTo>
                    <a:pt x="17" y="74"/>
                    <a:pt x="0" y="160"/>
                    <a:pt x="33" y="214"/>
                  </a:cubicBezTo>
                  <a:cubicBezTo>
                    <a:pt x="50" y="230"/>
                    <a:pt x="87" y="247"/>
                    <a:pt x="120" y="263"/>
                  </a:cubicBezTo>
                  <a:cubicBezTo>
                    <a:pt x="136" y="263"/>
                    <a:pt x="173" y="247"/>
                    <a:pt x="190" y="230"/>
                  </a:cubicBezTo>
                  <a:cubicBezTo>
                    <a:pt x="239" y="177"/>
                    <a:pt x="256" y="111"/>
                    <a:pt x="206" y="41"/>
                  </a:cubicBezTo>
                  <a:cubicBezTo>
                    <a:pt x="206" y="24"/>
                    <a:pt x="190" y="24"/>
                    <a:pt x="173" y="8"/>
                  </a:cubicBezTo>
                  <a:lnTo>
                    <a:pt x="136" y="8"/>
                  </a:lnTo>
                  <a:cubicBezTo>
                    <a:pt x="127" y="3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7" name="Google Shape;20317;p53"/>
            <p:cNvSpPr/>
            <p:nvPr/>
          </p:nvSpPr>
          <p:spPr>
            <a:xfrm>
              <a:off x="4050575" y="22519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87" y="0"/>
                  </a:moveTo>
                  <a:cubicBezTo>
                    <a:pt x="34" y="33"/>
                    <a:pt x="1" y="83"/>
                    <a:pt x="17" y="136"/>
                  </a:cubicBezTo>
                  <a:cubicBezTo>
                    <a:pt x="17" y="169"/>
                    <a:pt x="34" y="206"/>
                    <a:pt x="50" y="223"/>
                  </a:cubicBezTo>
                  <a:cubicBezTo>
                    <a:pt x="87" y="256"/>
                    <a:pt x="120" y="256"/>
                    <a:pt x="137" y="256"/>
                  </a:cubicBezTo>
                  <a:cubicBezTo>
                    <a:pt x="207" y="239"/>
                    <a:pt x="240" y="169"/>
                    <a:pt x="240" y="103"/>
                  </a:cubicBezTo>
                  <a:cubicBezTo>
                    <a:pt x="223" y="83"/>
                    <a:pt x="223" y="83"/>
                    <a:pt x="223" y="66"/>
                  </a:cubicBezTo>
                  <a:cubicBezTo>
                    <a:pt x="207" y="33"/>
                    <a:pt x="190" y="17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8" name="Google Shape;20318;p53"/>
            <p:cNvSpPr/>
            <p:nvPr/>
          </p:nvSpPr>
          <p:spPr>
            <a:xfrm>
              <a:off x="4038925" y="2206775"/>
              <a:ext cx="6125" cy="6525"/>
            </a:xfrm>
            <a:custGeom>
              <a:avLst/>
              <a:gdLst/>
              <a:ahLst/>
              <a:cxnLst/>
              <a:rect l="l" t="t" r="r" b="b"/>
              <a:pathLst>
                <a:path w="245" h="261" extrusionOk="0">
                  <a:moveTo>
                    <a:pt x="104" y="0"/>
                  </a:moveTo>
                  <a:cubicBezTo>
                    <a:pt x="54" y="17"/>
                    <a:pt x="1" y="87"/>
                    <a:pt x="21" y="157"/>
                  </a:cubicBezTo>
                  <a:cubicBezTo>
                    <a:pt x="21" y="190"/>
                    <a:pt x="38" y="207"/>
                    <a:pt x="54" y="239"/>
                  </a:cubicBezTo>
                  <a:cubicBezTo>
                    <a:pt x="87" y="260"/>
                    <a:pt x="104" y="260"/>
                    <a:pt x="141" y="260"/>
                  </a:cubicBezTo>
                  <a:cubicBezTo>
                    <a:pt x="174" y="260"/>
                    <a:pt x="190" y="239"/>
                    <a:pt x="207" y="207"/>
                  </a:cubicBezTo>
                  <a:cubicBezTo>
                    <a:pt x="228" y="174"/>
                    <a:pt x="244" y="136"/>
                    <a:pt x="228" y="103"/>
                  </a:cubicBezTo>
                  <a:cubicBezTo>
                    <a:pt x="228" y="70"/>
                    <a:pt x="207" y="54"/>
                    <a:pt x="190" y="17"/>
                  </a:cubicBezTo>
                  <a:cubicBezTo>
                    <a:pt x="174" y="17"/>
                    <a:pt x="174" y="17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9" name="Google Shape;20319;p53"/>
            <p:cNvSpPr/>
            <p:nvPr/>
          </p:nvSpPr>
          <p:spPr>
            <a:xfrm>
              <a:off x="4040675" y="2191300"/>
              <a:ext cx="5600" cy="6600"/>
            </a:xfrm>
            <a:custGeom>
              <a:avLst/>
              <a:gdLst/>
              <a:ahLst/>
              <a:cxnLst/>
              <a:rect l="l" t="t" r="r" b="b"/>
              <a:pathLst>
                <a:path w="224" h="264" extrusionOk="0">
                  <a:moveTo>
                    <a:pt x="104" y="1"/>
                  </a:moveTo>
                  <a:cubicBezTo>
                    <a:pt x="34" y="17"/>
                    <a:pt x="1" y="88"/>
                    <a:pt x="1" y="158"/>
                  </a:cubicBezTo>
                  <a:cubicBezTo>
                    <a:pt x="15" y="215"/>
                    <a:pt x="58" y="264"/>
                    <a:pt x="113" y="264"/>
                  </a:cubicBezTo>
                  <a:cubicBezTo>
                    <a:pt x="121" y="264"/>
                    <a:pt x="129" y="263"/>
                    <a:pt x="137" y="261"/>
                  </a:cubicBezTo>
                  <a:cubicBezTo>
                    <a:pt x="158" y="261"/>
                    <a:pt x="191" y="240"/>
                    <a:pt x="207" y="207"/>
                  </a:cubicBezTo>
                  <a:cubicBezTo>
                    <a:pt x="224" y="174"/>
                    <a:pt x="224" y="137"/>
                    <a:pt x="224" y="104"/>
                  </a:cubicBezTo>
                  <a:cubicBezTo>
                    <a:pt x="224" y="71"/>
                    <a:pt x="207" y="55"/>
                    <a:pt x="174" y="17"/>
                  </a:cubicBezTo>
                  <a:lnTo>
                    <a:pt x="158" y="17"/>
                  </a:lnTo>
                  <a:cubicBezTo>
                    <a:pt x="137" y="1"/>
                    <a:pt x="12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0" name="Google Shape;20320;p53"/>
            <p:cNvSpPr/>
            <p:nvPr/>
          </p:nvSpPr>
          <p:spPr>
            <a:xfrm>
              <a:off x="4053975" y="2202450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41" y="0"/>
                  </a:moveTo>
                  <a:cubicBezTo>
                    <a:pt x="104" y="0"/>
                    <a:pt x="71" y="0"/>
                    <a:pt x="54" y="21"/>
                  </a:cubicBezTo>
                  <a:cubicBezTo>
                    <a:pt x="1" y="70"/>
                    <a:pt x="1" y="157"/>
                    <a:pt x="38" y="206"/>
                  </a:cubicBezTo>
                  <a:cubicBezTo>
                    <a:pt x="54" y="243"/>
                    <a:pt x="87" y="260"/>
                    <a:pt x="104" y="260"/>
                  </a:cubicBezTo>
                  <a:cubicBezTo>
                    <a:pt x="141" y="260"/>
                    <a:pt x="174" y="260"/>
                    <a:pt x="190" y="227"/>
                  </a:cubicBezTo>
                  <a:cubicBezTo>
                    <a:pt x="244" y="190"/>
                    <a:pt x="244" y="103"/>
                    <a:pt x="207" y="54"/>
                  </a:cubicBezTo>
                  <a:cubicBezTo>
                    <a:pt x="190" y="37"/>
                    <a:pt x="174" y="21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1" name="Google Shape;20321;p53"/>
            <p:cNvSpPr/>
            <p:nvPr/>
          </p:nvSpPr>
          <p:spPr>
            <a:xfrm>
              <a:off x="3974500" y="2185750"/>
              <a:ext cx="5700" cy="6400"/>
            </a:xfrm>
            <a:custGeom>
              <a:avLst/>
              <a:gdLst/>
              <a:ahLst/>
              <a:cxnLst/>
              <a:rect l="l" t="t" r="r" b="b"/>
              <a:pathLst>
                <a:path w="228" h="256" extrusionOk="0">
                  <a:moveTo>
                    <a:pt x="104" y="0"/>
                  </a:moveTo>
                  <a:cubicBezTo>
                    <a:pt x="38" y="17"/>
                    <a:pt x="1" y="87"/>
                    <a:pt x="1" y="153"/>
                  </a:cubicBezTo>
                  <a:cubicBezTo>
                    <a:pt x="22" y="190"/>
                    <a:pt x="22" y="223"/>
                    <a:pt x="55" y="239"/>
                  </a:cubicBezTo>
                  <a:cubicBezTo>
                    <a:pt x="71" y="256"/>
                    <a:pt x="104" y="256"/>
                    <a:pt x="141" y="256"/>
                  </a:cubicBezTo>
                  <a:cubicBezTo>
                    <a:pt x="158" y="256"/>
                    <a:pt x="191" y="239"/>
                    <a:pt x="207" y="206"/>
                  </a:cubicBezTo>
                  <a:cubicBezTo>
                    <a:pt x="228" y="173"/>
                    <a:pt x="228" y="136"/>
                    <a:pt x="228" y="103"/>
                  </a:cubicBezTo>
                  <a:cubicBezTo>
                    <a:pt x="228" y="70"/>
                    <a:pt x="207" y="50"/>
                    <a:pt x="174" y="33"/>
                  </a:cubicBezTo>
                  <a:cubicBezTo>
                    <a:pt x="174" y="17"/>
                    <a:pt x="174" y="17"/>
                    <a:pt x="158" y="17"/>
                  </a:cubicBezTo>
                  <a:cubicBezTo>
                    <a:pt x="141" y="0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2" name="Google Shape;20322;p53"/>
            <p:cNvSpPr/>
            <p:nvPr/>
          </p:nvSpPr>
          <p:spPr>
            <a:xfrm>
              <a:off x="3983175" y="22480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1"/>
                  </a:moveTo>
                  <a:cubicBezTo>
                    <a:pt x="33" y="1"/>
                    <a:pt x="0" y="71"/>
                    <a:pt x="17" y="137"/>
                  </a:cubicBezTo>
                  <a:cubicBezTo>
                    <a:pt x="17" y="174"/>
                    <a:pt x="33" y="207"/>
                    <a:pt x="50" y="223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90" y="240"/>
                    <a:pt x="239" y="174"/>
                    <a:pt x="223" y="104"/>
                  </a:cubicBezTo>
                  <a:cubicBezTo>
                    <a:pt x="223" y="71"/>
                    <a:pt x="206" y="34"/>
                    <a:pt x="190" y="17"/>
                  </a:cubicBezTo>
                  <a:cubicBezTo>
                    <a:pt x="169" y="17"/>
                    <a:pt x="169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3" name="Google Shape;20323;p53"/>
            <p:cNvSpPr/>
            <p:nvPr/>
          </p:nvSpPr>
          <p:spPr>
            <a:xfrm>
              <a:off x="3971100" y="2236300"/>
              <a:ext cx="6025" cy="6475"/>
            </a:xfrm>
            <a:custGeom>
              <a:avLst/>
              <a:gdLst/>
              <a:ahLst/>
              <a:cxnLst/>
              <a:rect l="l" t="t" r="r" b="b"/>
              <a:pathLst>
                <a:path w="241" h="259" extrusionOk="0">
                  <a:moveTo>
                    <a:pt x="125" y="1"/>
                  </a:moveTo>
                  <a:cubicBezTo>
                    <a:pt x="79" y="1"/>
                    <a:pt x="31" y="33"/>
                    <a:pt x="17" y="73"/>
                  </a:cubicBezTo>
                  <a:cubicBezTo>
                    <a:pt x="1" y="143"/>
                    <a:pt x="17" y="229"/>
                    <a:pt x="88" y="246"/>
                  </a:cubicBezTo>
                  <a:cubicBezTo>
                    <a:pt x="101" y="255"/>
                    <a:pt x="115" y="259"/>
                    <a:pt x="130" y="259"/>
                  </a:cubicBezTo>
                  <a:cubicBezTo>
                    <a:pt x="170" y="259"/>
                    <a:pt x="211" y="227"/>
                    <a:pt x="224" y="176"/>
                  </a:cubicBezTo>
                  <a:cubicBezTo>
                    <a:pt x="240" y="110"/>
                    <a:pt x="224" y="40"/>
                    <a:pt x="158" y="7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4" name="Google Shape;20324;p53"/>
            <p:cNvSpPr/>
            <p:nvPr/>
          </p:nvSpPr>
          <p:spPr>
            <a:xfrm>
              <a:off x="3977600" y="2218425"/>
              <a:ext cx="6000" cy="6400"/>
            </a:xfrm>
            <a:custGeom>
              <a:avLst/>
              <a:gdLst/>
              <a:ahLst/>
              <a:cxnLst/>
              <a:rect l="l" t="t" r="r" b="b"/>
              <a:pathLst>
                <a:path w="240" h="256" extrusionOk="0">
                  <a:moveTo>
                    <a:pt x="104" y="0"/>
                  </a:moveTo>
                  <a:cubicBezTo>
                    <a:pt x="104" y="0"/>
                    <a:pt x="83" y="0"/>
                    <a:pt x="83" y="17"/>
                  </a:cubicBezTo>
                  <a:cubicBezTo>
                    <a:pt x="34" y="33"/>
                    <a:pt x="1" y="83"/>
                    <a:pt x="17" y="153"/>
                  </a:cubicBezTo>
                  <a:cubicBezTo>
                    <a:pt x="17" y="186"/>
                    <a:pt x="34" y="223"/>
                    <a:pt x="50" y="239"/>
                  </a:cubicBezTo>
                  <a:cubicBezTo>
                    <a:pt x="83" y="256"/>
                    <a:pt x="104" y="256"/>
                    <a:pt x="137" y="256"/>
                  </a:cubicBezTo>
                  <a:cubicBezTo>
                    <a:pt x="207" y="239"/>
                    <a:pt x="240" y="186"/>
                    <a:pt x="223" y="103"/>
                  </a:cubicBezTo>
                  <a:lnTo>
                    <a:pt x="223" y="83"/>
                  </a:lnTo>
                  <a:cubicBezTo>
                    <a:pt x="207" y="50"/>
                    <a:pt x="186" y="17"/>
                    <a:pt x="153" y="17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5" name="Google Shape;20325;p53"/>
            <p:cNvSpPr/>
            <p:nvPr/>
          </p:nvSpPr>
          <p:spPr>
            <a:xfrm>
              <a:off x="3962150" y="2218825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36" y="1"/>
                  </a:moveTo>
                  <a:cubicBezTo>
                    <a:pt x="103" y="1"/>
                    <a:pt x="66" y="1"/>
                    <a:pt x="50" y="34"/>
                  </a:cubicBezTo>
                  <a:cubicBezTo>
                    <a:pt x="0" y="67"/>
                    <a:pt x="0" y="153"/>
                    <a:pt x="33" y="207"/>
                  </a:cubicBezTo>
                  <a:cubicBezTo>
                    <a:pt x="50" y="240"/>
                    <a:pt x="83" y="256"/>
                    <a:pt x="103" y="256"/>
                  </a:cubicBezTo>
                  <a:cubicBezTo>
                    <a:pt x="136" y="256"/>
                    <a:pt x="169" y="256"/>
                    <a:pt x="186" y="223"/>
                  </a:cubicBezTo>
                  <a:cubicBezTo>
                    <a:pt x="239" y="190"/>
                    <a:pt x="239" y="104"/>
                    <a:pt x="206" y="50"/>
                  </a:cubicBezTo>
                  <a:cubicBezTo>
                    <a:pt x="186" y="34"/>
                    <a:pt x="186" y="17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6" name="Google Shape;20326;p53"/>
            <p:cNvSpPr/>
            <p:nvPr/>
          </p:nvSpPr>
          <p:spPr>
            <a:xfrm>
              <a:off x="3967300" y="220295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3" y="1"/>
                  </a:moveTo>
                  <a:cubicBezTo>
                    <a:pt x="50" y="17"/>
                    <a:pt x="0" y="83"/>
                    <a:pt x="17" y="153"/>
                  </a:cubicBezTo>
                  <a:cubicBezTo>
                    <a:pt x="17" y="186"/>
                    <a:pt x="33" y="223"/>
                    <a:pt x="50" y="240"/>
                  </a:cubicBezTo>
                  <a:cubicBezTo>
                    <a:pt x="73" y="252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207" y="256"/>
                    <a:pt x="240" y="186"/>
                    <a:pt x="223" y="120"/>
                  </a:cubicBezTo>
                  <a:cubicBezTo>
                    <a:pt x="223" y="83"/>
                    <a:pt x="207" y="50"/>
                    <a:pt x="186" y="34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1"/>
                    <a:pt x="120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7" name="Google Shape;20327;p53"/>
            <p:cNvSpPr/>
            <p:nvPr/>
          </p:nvSpPr>
          <p:spPr>
            <a:xfrm>
              <a:off x="3991725" y="218597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94" y="1"/>
                  </a:moveTo>
                  <a:cubicBezTo>
                    <a:pt x="76" y="1"/>
                    <a:pt x="60" y="13"/>
                    <a:pt x="33" y="24"/>
                  </a:cubicBezTo>
                  <a:cubicBezTo>
                    <a:pt x="17" y="41"/>
                    <a:pt x="1" y="78"/>
                    <a:pt x="1" y="111"/>
                  </a:cubicBezTo>
                  <a:cubicBezTo>
                    <a:pt x="1" y="144"/>
                    <a:pt x="1" y="181"/>
                    <a:pt x="17" y="214"/>
                  </a:cubicBezTo>
                  <a:cubicBezTo>
                    <a:pt x="48" y="245"/>
                    <a:pt x="83" y="263"/>
                    <a:pt x="117" y="263"/>
                  </a:cubicBezTo>
                  <a:cubicBezTo>
                    <a:pt x="142" y="263"/>
                    <a:pt x="167" y="253"/>
                    <a:pt x="190" y="230"/>
                  </a:cubicBezTo>
                  <a:cubicBezTo>
                    <a:pt x="223" y="181"/>
                    <a:pt x="240" y="111"/>
                    <a:pt x="207" y="41"/>
                  </a:cubicBezTo>
                  <a:cubicBezTo>
                    <a:pt x="190" y="24"/>
                    <a:pt x="174" y="8"/>
                    <a:pt x="157" y="8"/>
                  </a:cubicBezTo>
                  <a:lnTo>
                    <a:pt x="120" y="8"/>
                  </a:lnTo>
                  <a:cubicBezTo>
                    <a:pt x="110" y="3"/>
                    <a:pt x="102" y="1"/>
                    <a:pt x="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8" name="Google Shape;20328;p53"/>
            <p:cNvSpPr/>
            <p:nvPr/>
          </p:nvSpPr>
          <p:spPr>
            <a:xfrm>
              <a:off x="3995650" y="2243350"/>
              <a:ext cx="6400" cy="6425"/>
            </a:xfrm>
            <a:custGeom>
              <a:avLst/>
              <a:gdLst/>
              <a:ahLst/>
              <a:cxnLst/>
              <a:rect l="l" t="t" r="r" b="b"/>
              <a:pathLst>
                <a:path w="256" h="257" extrusionOk="0">
                  <a:moveTo>
                    <a:pt x="127" y="1"/>
                  </a:moveTo>
                  <a:cubicBezTo>
                    <a:pt x="86" y="1"/>
                    <a:pt x="45" y="32"/>
                    <a:pt x="33" y="83"/>
                  </a:cubicBezTo>
                  <a:cubicBezTo>
                    <a:pt x="0" y="154"/>
                    <a:pt x="33" y="220"/>
                    <a:pt x="83" y="257"/>
                  </a:cubicBezTo>
                  <a:lnTo>
                    <a:pt x="136" y="257"/>
                  </a:lnTo>
                  <a:cubicBezTo>
                    <a:pt x="186" y="257"/>
                    <a:pt x="223" y="220"/>
                    <a:pt x="239" y="170"/>
                  </a:cubicBezTo>
                  <a:cubicBezTo>
                    <a:pt x="256" y="137"/>
                    <a:pt x="239" y="83"/>
                    <a:pt x="223" y="50"/>
                  </a:cubicBezTo>
                  <a:cubicBezTo>
                    <a:pt x="206" y="34"/>
                    <a:pt x="186" y="13"/>
                    <a:pt x="169" y="13"/>
                  </a:cubicBezTo>
                  <a:cubicBezTo>
                    <a:pt x="156" y="5"/>
                    <a:pt x="142" y="1"/>
                    <a:pt x="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9" name="Google Shape;20329;p53"/>
            <p:cNvSpPr/>
            <p:nvPr/>
          </p:nvSpPr>
          <p:spPr>
            <a:xfrm>
              <a:off x="3993075" y="2213500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07" y="1"/>
                  </a:moveTo>
                  <a:cubicBezTo>
                    <a:pt x="83" y="1"/>
                    <a:pt x="61" y="12"/>
                    <a:pt x="50" y="24"/>
                  </a:cubicBezTo>
                  <a:cubicBezTo>
                    <a:pt x="0" y="74"/>
                    <a:pt x="0" y="160"/>
                    <a:pt x="33" y="214"/>
                  </a:cubicBezTo>
                  <a:cubicBezTo>
                    <a:pt x="50" y="230"/>
                    <a:pt x="83" y="247"/>
                    <a:pt x="103" y="263"/>
                  </a:cubicBezTo>
                  <a:cubicBezTo>
                    <a:pt x="136" y="263"/>
                    <a:pt x="169" y="247"/>
                    <a:pt x="186" y="230"/>
                  </a:cubicBezTo>
                  <a:cubicBezTo>
                    <a:pt x="223" y="214"/>
                    <a:pt x="223" y="177"/>
                    <a:pt x="239" y="144"/>
                  </a:cubicBezTo>
                  <a:cubicBezTo>
                    <a:pt x="239" y="111"/>
                    <a:pt x="223" y="74"/>
                    <a:pt x="206" y="41"/>
                  </a:cubicBezTo>
                  <a:cubicBezTo>
                    <a:pt x="186" y="24"/>
                    <a:pt x="186" y="24"/>
                    <a:pt x="153" y="8"/>
                  </a:cubicBezTo>
                  <a:lnTo>
                    <a:pt x="136" y="8"/>
                  </a:lnTo>
                  <a:cubicBezTo>
                    <a:pt x="127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0" name="Google Shape;20330;p53"/>
            <p:cNvSpPr/>
            <p:nvPr/>
          </p:nvSpPr>
          <p:spPr>
            <a:xfrm>
              <a:off x="3999875" y="2198450"/>
              <a:ext cx="6100" cy="6600"/>
            </a:xfrm>
            <a:custGeom>
              <a:avLst/>
              <a:gdLst/>
              <a:ahLst/>
              <a:cxnLst/>
              <a:rect l="l" t="t" r="r" b="b"/>
              <a:pathLst>
                <a:path w="244" h="264" extrusionOk="0">
                  <a:moveTo>
                    <a:pt x="121" y="0"/>
                  </a:moveTo>
                  <a:cubicBezTo>
                    <a:pt x="115" y="0"/>
                    <a:pt x="109" y="2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81"/>
                    <a:pt x="37" y="214"/>
                    <a:pt x="54" y="230"/>
                  </a:cubicBezTo>
                  <a:cubicBezTo>
                    <a:pt x="87" y="247"/>
                    <a:pt x="103" y="263"/>
                    <a:pt x="140" y="263"/>
                  </a:cubicBezTo>
                  <a:cubicBezTo>
                    <a:pt x="173" y="247"/>
                    <a:pt x="190" y="230"/>
                    <a:pt x="206" y="214"/>
                  </a:cubicBezTo>
                  <a:cubicBezTo>
                    <a:pt x="223" y="181"/>
                    <a:pt x="243" y="144"/>
                    <a:pt x="223" y="111"/>
                  </a:cubicBezTo>
                  <a:cubicBezTo>
                    <a:pt x="223" y="78"/>
                    <a:pt x="206" y="41"/>
                    <a:pt x="190" y="24"/>
                  </a:cubicBezTo>
                  <a:cubicBezTo>
                    <a:pt x="173" y="24"/>
                    <a:pt x="173" y="8"/>
                    <a:pt x="157" y="8"/>
                  </a:cubicBezTo>
                  <a:cubicBezTo>
                    <a:pt x="146" y="8"/>
                    <a:pt x="133" y="0"/>
                    <a:pt x="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1" name="Google Shape;20331;p53"/>
            <p:cNvSpPr/>
            <p:nvPr/>
          </p:nvSpPr>
          <p:spPr>
            <a:xfrm>
              <a:off x="3989150" y="2230375"/>
              <a:ext cx="5600" cy="6525"/>
            </a:xfrm>
            <a:custGeom>
              <a:avLst/>
              <a:gdLst/>
              <a:ahLst/>
              <a:cxnLst/>
              <a:rect l="l" t="t" r="r" b="b"/>
              <a:pathLst>
                <a:path w="224" h="261" extrusionOk="0">
                  <a:moveTo>
                    <a:pt x="87" y="1"/>
                  </a:moveTo>
                  <a:cubicBezTo>
                    <a:pt x="71" y="1"/>
                    <a:pt x="33" y="17"/>
                    <a:pt x="17" y="54"/>
                  </a:cubicBezTo>
                  <a:cubicBezTo>
                    <a:pt x="0" y="87"/>
                    <a:pt x="0" y="120"/>
                    <a:pt x="0" y="157"/>
                  </a:cubicBezTo>
                  <a:cubicBezTo>
                    <a:pt x="0" y="190"/>
                    <a:pt x="17" y="207"/>
                    <a:pt x="33" y="223"/>
                  </a:cubicBezTo>
                  <a:cubicBezTo>
                    <a:pt x="71" y="260"/>
                    <a:pt x="104" y="260"/>
                    <a:pt x="120" y="260"/>
                  </a:cubicBezTo>
                  <a:cubicBezTo>
                    <a:pt x="190" y="244"/>
                    <a:pt x="223" y="174"/>
                    <a:pt x="223" y="104"/>
                  </a:cubicBezTo>
                  <a:cubicBezTo>
                    <a:pt x="207" y="71"/>
                    <a:pt x="190" y="38"/>
                    <a:pt x="174" y="17"/>
                  </a:cubicBezTo>
                  <a:cubicBezTo>
                    <a:pt x="174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2" name="Google Shape;20332;p53"/>
            <p:cNvSpPr/>
            <p:nvPr/>
          </p:nvSpPr>
          <p:spPr>
            <a:xfrm>
              <a:off x="4003375" y="2226000"/>
              <a:ext cx="6000" cy="6425"/>
            </a:xfrm>
            <a:custGeom>
              <a:avLst/>
              <a:gdLst/>
              <a:ahLst/>
              <a:cxnLst/>
              <a:rect l="l" t="t" r="r" b="b"/>
              <a:pathLst>
                <a:path w="240" h="257" extrusionOk="0">
                  <a:moveTo>
                    <a:pt x="113" y="1"/>
                  </a:moveTo>
                  <a:cubicBezTo>
                    <a:pt x="59" y="1"/>
                    <a:pt x="14" y="33"/>
                    <a:pt x="0" y="72"/>
                  </a:cubicBezTo>
                  <a:lnTo>
                    <a:pt x="0" y="143"/>
                  </a:lnTo>
                  <a:cubicBezTo>
                    <a:pt x="0" y="192"/>
                    <a:pt x="33" y="229"/>
                    <a:pt x="66" y="246"/>
                  </a:cubicBezTo>
                  <a:cubicBezTo>
                    <a:pt x="82" y="252"/>
                    <a:pt x="99" y="256"/>
                    <a:pt x="116" y="256"/>
                  </a:cubicBezTo>
                  <a:cubicBezTo>
                    <a:pt x="139" y="256"/>
                    <a:pt x="160" y="248"/>
                    <a:pt x="169" y="229"/>
                  </a:cubicBezTo>
                  <a:cubicBezTo>
                    <a:pt x="186" y="213"/>
                    <a:pt x="207" y="192"/>
                    <a:pt x="207" y="176"/>
                  </a:cubicBezTo>
                  <a:cubicBezTo>
                    <a:pt x="240" y="110"/>
                    <a:pt x="207" y="39"/>
                    <a:pt x="153" y="6"/>
                  </a:cubicBezTo>
                  <a:cubicBezTo>
                    <a:pt x="139" y="2"/>
                    <a:pt x="126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3" name="Google Shape;20333;p53"/>
            <p:cNvSpPr/>
            <p:nvPr/>
          </p:nvSpPr>
          <p:spPr>
            <a:xfrm>
              <a:off x="3986575" y="22771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3" y="0"/>
                  </a:moveTo>
                  <a:cubicBezTo>
                    <a:pt x="33" y="21"/>
                    <a:pt x="0" y="87"/>
                    <a:pt x="17" y="157"/>
                  </a:cubicBezTo>
                  <a:cubicBezTo>
                    <a:pt x="17" y="190"/>
                    <a:pt x="33" y="227"/>
                    <a:pt x="70" y="244"/>
                  </a:cubicBezTo>
                  <a:cubicBezTo>
                    <a:pt x="87" y="260"/>
                    <a:pt x="103" y="260"/>
                    <a:pt x="136" y="260"/>
                  </a:cubicBezTo>
                  <a:cubicBezTo>
                    <a:pt x="174" y="260"/>
                    <a:pt x="190" y="244"/>
                    <a:pt x="207" y="206"/>
                  </a:cubicBezTo>
                  <a:cubicBezTo>
                    <a:pt x="223" y="173"/>
                    <a:pt x="239" y="140"/>
                    <a:pt x="223" y="103"/>
                  </a:cubicBezTo>
                  <a:cubicBezTo>
                    <a:pt x="223" y="70"/>
                    <a:pt x="207" y="54"/>
                    <a:pt x="190" y="21"/>
                  </a:cubicBezTo>
                  <a:lnTo>
                    <a:pt x="157" y="21"/>
                  </a:lnTo>
                  <a:cubicBezTo>
                    <a:pt x="157" y="0"/>
                    <a:pt x="157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4" name="Google Shape;20334;p53"/>
            <p:cNvSpPr/>
            <p:nvPr/>
          </p:nvSpPr>
          <p:spPr>
            <a:xfrm>
              <a:off x="4022650" y="2208925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03" y="1"/>
                  </a:moveTo>
                  <a:cubicBezTo>
                    <a:pt x="54" y="17"/>
                    <a:pt x="0" y="88"/>
                    <a:pt x="17" y="153"/>
                  </a:cubicBezTo>
                  <a:cubicBezTo>
                    <a:pt x="17" y="191"/>
                    <a:pt x="33" y="224"/>
                    <a:pt x="70" y="240"/>
                  </a:cubicBezTo>
                  <a:cubicBezTo>
                    <a:pt x="82" y="252"/>
                    <a:pt x="102" y="265"/>
                    <a:pt x="118" y="265"/>
                  </a:cubicBezTo>
                  <a:cubicBezTo>
                    <a:pt x="125" y="265"/>
                    <a:pt x="132" y="263"/>
                    <a:pt x="136" y="257"/>
                  </a:cubicBezTo>
                  <a:cubicBezTo>
                    <a:pt x="207" y="257"/>
                    <a:pt x="240" y="191"/>
                    <a:pt x="240" y="121"/>
                  </a:cubicBezTo>
                  <a:cubicBezTo>
                    <a:pt x="223" y="71"/>
                    <a:pt x="207" y="34"/>
                    <a:pt x="174" y="17"/>
                  </a:cubicBezTo>
                  <a:cubicBezTo>
                    <a:pt x="157" y="1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5" name="Google Shape;20335;p53"/>
            <p:cNvSpPr/>
            <p:nvPr/>
          </p:nvSpPr>
          <p:spPr>
            <a:xfrm>
              <a:off x="4089225" y="2427550"/>
              <a:ext cx="6425" cy="6575"/>
            </a:xfrm>
            <a:custGeom>
              <a:avLst/>
              <a:gdLst/>
              <a:ahLst/>
              <a:cxnLst/>
              <a:rect l="l" t="t" r="r" b="b"/>
              <a:pathLst>
                <a:path w="257" h="263" extrusionOk="0">
                  <a:moveTo>
                    <a:pt x="137" y="1"/>
                  </a:moveTo>
                  <a:cubicBezTo>
                    <a:pt x="104" y="1"/>
                    <a:pt x="87" y="17"/>
                    <a:pt x="50" y="34"/>
                  </a:cubicBezTo>
                  <a:cubicBezTo>
                    <a:pt x="17" y="87"/>
                    <a:pt x="1" y="153"/>
                    <a:pt x="34" y="223"/>
                  </a:cubicBezTo>
                  <a:cubicBezTo>
                    <a:pt x="63" y="250"/>
                    <a:pt x="97" y="263"/>
                    <a:pt x="129" y="263"/>
                  </a:cubicBezTo>
                  <a:cubicBezTo>
                    <a:pt x="156" y="263"/>
                    <a:pt x="183" y="255"/>
                    <a:pt x="207" y="240"/>
                  </a:cubicBezTo>
                  <a:cubicBezTo>
                    <a:pt x="240" y="190"/>
                    <a:pt x="256" y="104"/>
                    <a:pt x="207" y="50"/>
                  </a:cubicBezTo>
                  <a:cubicBezTo>
                    <a:pt x="207" y="34"/>
                    <a:pt x="190" y="17"/>
                    <a:pt x="174" y="17"/>
                  </a:cubicBezTo>
                  <a:cubicBezTo>
                    <a:pt x="153" y="17"/>
                    <a:pt x="153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6" name="Google Shape;20336;p53"/>
            <p:cNvSpPr/>
            <p:nvPr/>
          </p:nvSpPr>
          <p:spPr>
            <a:xfrm>
              <a:off x="4080675" y="2369100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4" y="1"/>
                  </a:moveTo>
                  <a:cubicBezTo>
                    <a:pt x="50" y="1"/>
                    <a:pt x="1" y="71"/>
                    <a:pt x="17" y="137"/>
                  </a:cubicBezTo>
                  <a:cubicBezTo>
                    <a:pt x="17" y="174"/>
                    <a:pt x="34" y="207"/>
                    <a:pt x="50" y="224"/>
                  </a:cubicBezTo>
                  <a:cubicBezTo>
                    <a:pt x="83" y="261"/>
                    <a:pt x="104" y="261"/>
                    <a:pt x="137" y="261"/>
                  </a:cubicBezTo>
                  <a:cubicBezTo>
                    <a:pt x="207" y="240"/>
                    <a:pt x="240" y="174"/>
                    <a:pt x="240" y="104"/>
                  </a:cubicBezTo>
                  <a:cubicBezTo>
                    <a:pt x="223" y="71"/>
                    <a:pt x="207" y="34"/>
                    <a:pt x="186" y="17"/>
                  </a:cubicBezTo>
                  <a:cubicBezTo>
                    <a:pt x="186" y="17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7" name="Google Shape;20337;p53"/>
            <p:cNvSpPr/>
            <p:nvPr/>
          </p:nvSpPr>
          <p:spPr>
            <a:xfrm>
              <a:off x="4099550" y="2227375"/>
              <a:ext cx="5575" cy="6525"/>
            </a:xfrm>
            <a:custGeom>
              <a:avLst/>
              <a:gdLst/>
              <a:ahLst/>
              <a:cxnLst/>
              <a:rect l="l" t="t" r="r" b="b"/>
              <a:pathLst>
                <a:path w="223" h="261" extrusionOk="0">
                  <a:moveTo>
                    <a:pt x="120" y="1"/>
                  </a:moveTo>
                  <a:cubicBezTo>
                    <a:pt x="87" y="1"/>
                    <a:pt x="50" y="1"/>
                    <a:pt x="33" y="34"/>
                  </a:cubicBezTo>
                  <a:cubicBezTo>
                    <a:pt x="17" y="55"/>
                    <a:pt x="0" y="88"/>
                    <a:pt x="0" y="121"/>
                  </a:cubicBezTo>
                  <a:cubicBezTo>
                    <a:pt x="0" y="158"/>
                    <a:pt x="0" y="191"/>
                    <a:pt x="17" y="207"/>
                  </a:cubicBezTo>
                  <a:cubicBezTo>
                    <a:pt x="33" y="240"/>
                    <a:pt x="70" y="261"/>
                    <a:pt x="87" y="261"/>
                  </a:cubicBezTo>
                  <a:cubicBezTo>
                    <a:pt x="120" y="261"/>
                    <a:pt x="153" y="261"/>
                    <a:pt x="173" y="224"/>
                  </a:cubicBezTo>
                  <a:cubicBezTo>
                    <a:pt x="223" y="191"/>
                    <a:pt x="223" y="104"/>
                    <a:pt x="190" y="55"/>
                  </a:cubicBezTo>
                  <a:cubicBezTo>
                    <a:pt x="173" y="34"/>
                    <a:pt x="173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8" name="Google Shape;20338;p53"/>
            <p:cNvSpPr/>
            <p:nvPr/>
          </p:nvSpPr>
          <p:spPr>
            <a:xfrm>
              <a:off x="4084900" y="24446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04" y="0"/>
                  </a:moveTo>
                  <a:cubicBezTo>
                    <a:pt x="71" y="21"/>
                    <a:pt x="54" y="37"/>
                    <a:pt x="38" y="54"/>
                  </a:cubicBezTo>
                  <a:cubicBezTo>
                    <a:pt x="17" y="87"/>
                    <a:pt x="1" y="124"/>
                    <a:pt x="17" y="157"/>
                  </a:cubicBezTo>
                  <a:cubicBezTo>
                    <a:pt x="17" y="190"/>
                    <a:pt x="38" y="227"/>
                    <a:pt x="54" y="243"/>
                  </a:cubicBezTo>
                  <a:cubicBezTo>
                    <a:pt x="78" y="255"/>
                    <a:pt x="93" y="267"/>
                    <a:pt x="113" y="267"/>
                  </a:cubicBezTo>
                  <a:cubicBezTo>
                    <a:pt x="121" y="267"/>
                    <a:pt x="130" y="265"/>
                    <a:pt x="141" y="260"/>
                  </a:cubicBezTo>
                  <a:cubicBezTo>
                    <a:pt x="190" y="260"/>
                    <a:pt x="244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4" y="21"/>
                    <a:pt x="174" y="21"/>
                    <a:pt x="157" y="21"/>
                  </a:cubicBezTo>
                  <a:cubicBezTo>
                    <a:pt x="141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9" name="Google Shape;20339;p53"/>
            <p:cNvSpPr/>
            <p:nvPr/>
          </p:nvSpPr>
          <p:spPr>
            <a:xfrm>
              <a:off x="4092625" y="2459800"/>
              <a:ext cx="6125" cy="6425"/>
            </a:xfrm>
            <a:custGeom>
              <a:avLst/>
              <a:gdLst/>
              <a:ahLst/>
              <a:cxnLst/>
              <a:rect l="l" t="t" r="r" b="b"/>
              <a:pathLst>
                <a:path w="245" h="257" extrusionOk="0">
                  <a:moveTo>
                    <a:pt x="113" y="1"/>
                  </a:moveTo>
                  <a:cubicBezTo>
                    <a:pt x="72" y="1"/>
                    <a:pt x="32" y="32"/>
                    <a:pt x="17" y="84"/>
                  </a:cubicBezTo>
                  <a:cubicBezTo>
                    <a:pt x="1" y="154"/>
                    <a:pt x="17" y="220"/>
                    <a:pt x="87" y="257"/>
                  </a:cubicBezTo>
                  <a:lnTo>
                    <a:pt x="141" y="257"/>
                  </a:lnTo>
                  <a:cubicBezTo>
                    <a:pt x="174" y="257"/>
                    <a:pt x="207" y="220"/>
                    <a:pt x="223" y="170"/>
                  </a:cubicBezTo>
                  <a:cubicBezTo>
                    <a:pt x="244" y="137"/>
                    <a:pt x="223" y="84"/>
                    <a:pt x="207" y="51"/>
                  </a:cubicBezTo>
                  <a:cubicBezTo>
                    <a:pt x="190" y="34"/>
                    <a:pt x="174" y="13"/>
                    <a:pt x="158" y="13"/>
                  </a:cubicBezTo>
                  <a:cubicBezTo>
                    <a:pt x="143" y="5"/>
                    <a:pt x="128" y="1"/>
                    <a:pt x="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0" name="Google Shape;20340;p53"/>
            <p:cNvSpPr/>
            <p:nvPr/>
          </p:nvSpPr>
          <p:spPr>
            <a:xfrm>
              <a:off x="4099950" y="2194850"/>
              <a:ext cx="5600" cy="6700"/>
            </a:xfrm>
            <a:custGeom>
              <a:avLst/>
              <a:gdLst/>
              <a:ahLst/>
              <a:cxnLst/>
              <a:rect l="l" t="t" r="r" b="b"/>
              <a:pathLst>
                <a:path w="224" h="268" extrusionOk="0">
                  <a:moveTo>
                    <a:pt x="102" y="0"/>
                  </a:moveTo>
                  <a:cubicBezTo>
                    <a:pt x="87" y="0"/>
                    <a:pt x="71" y="5"/>
                    <a:pt x="54" y="16"/>
                  </a:cubicBezTo>
                  <a:cubicBezTo>
                    <a:pt x="34" y="32"/>
                    <a:pt x="17" y="65"/>
                    <a:pt x="1" y="82"/>
                  </a:cubicBezTo>
                  <a:lnTo>
                    <a:pt x="1" y="168"/>
                  </a:lnTo>
                  <a:cubicBezTo>
                    <a:pt x="17" y="201"/>
                    <a:pt x="34" y="238"/>
                    <a:pt x="71" y="255"/>
                  </a:cubicBezTo>
                  <a:cubicBezTo>
                    <a:pt x="84" y="263"/>
                    <a:pt x="98" y="268"/>
                    <a:pt x="113" y="268"/>
                  </a:cubicBezTo>
                  <a:cubicBezTo>
                    <a:pt x="154" y="268"/>
                    <a:pt x="195" y="236"/>
                    <a:pt x="207" y="185"/>
                  </a:cubicBezTo>
                  <a:cubicBezTo>
                    <a:pt x="223" y="119"/>
                    <a:pt x="207" y="32"/>
                    <a:pt x="137" y="16"/>
                  </a:cubicBezTo>
                  <a:cubicBezTo>
                    <a:pt x="128" y="5"/>
                    <a:pt x="116" y="0"/>
                    <a:pt x="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1" name="Google Shape;20341;p53"/>
            <p:cNvSpPr/>
            <p:nvPr/>
          </p:nvSpPr>
          <p:spPr>
            <a:xfrm>
              <a:off x="4096550" y="2413750"/>
              <a:ext cx="6000" cy="6675"/>
            </a:xfrm>
            <a:custGeom>
              <a:avLst/>
              <a:gdLst/>
              <a:ahLst/>
              <a:cxnLst/>
              <a:rect l="l" t="t" r="r" b="b"/>
              <a:pathLst>
                <a:path w="240" h="267" extrusionOk="0">
                  <a:moveTo>
                    <a:pt x="104" y="0"/>
                  </a:moveTo>
                  <a:cubicBezTo>
                    <a:pt x="50" y="21"/>
                    <a:pt x="1" y="87"/>
                    <a:pt x="17" y="157"/>
                  </a:cubicBezTo>
                  <a:cubicBezTo>
                    <a:pt x="17" y="190"/>
                    <a:pt x="33" y="227"/>
                    <a:pt x="50" y="243"/>
                  </a:cubicBezTo>
                  <a:cubicBezTo>
                    <a:pt x="76" y="255"/>
                    <a:pt x="92" y="267"/>
                    <a:pt x="111" y="267"/>
                  </a:cubicBezTo>
                  <a:cubicBezTo>
                    <a:pt x="119" y="267"/>
                    <a:pt x="127" y="265"/>
                    <a:pt x="137" y="260"/>
                  </a:cubicBezTo>
                  <a:cubicBezTo>
                    <a:pt x="207" y="260"/>
                    <a:pt x="240" y="190"/>
                    <a:pt x="223" y="124"/>
                  </a:cubicBezTo>
                  <a:cubicBezTo>
                    <a:pt x="223" y="87"/>
                    <a:pt x="207" y="54"/>
                    <a:pt x="190" y="37"/>
                  </a:cubicBezTo>
                  <a:cubicBezTo>
                    <a:pt x="170" y="21"/>
                    <a:pt x="170" y="21"/>
                    <a:pt x="153" y="21"/>
                  </a:cubicBezTo>
                  <a:cubicBezTo>
                    <a:pt x="137" y="0"/>
                    <a:pt x="120" y="0"/>
                    <a:pt x="1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2" name="Google Shape;20342;p53"/>
            <p:cNvSpPr/>
            <p:nvPr/>
          </p:nvSpPr>
          <p:spPr>
            <a:xfrm>
              <a:off x="4084500" y="2402100"/>
              <a:ext cx="6000" cy="6650"/>
            </a:xfrm>
            <a:custGeom>
              <a:avLst/>
              <a:gdLst/>
              <a:ahLst/>
              <a:cxnLst/>
              <a:rect l="l" t="t" r="r" b="b"/>
              <a:pathLst>
                <a:path w="240" h="266" extrusionOk="0">
                  <a:moveTo>
                    <a:pt x="128" y="0"/>
                  </a:moveTo>
                  <a:cubicBezTo>
                    <a:pt x="81" y="0"/>
                    <a:pt x="30" y="33"/>
                    <a:pt x="17" y="91"/>
                  </a:cubicBezTo>
                  <a:cubicBezTo>
                    <a:pt x="0" y="157"/>
                    <a:pt x="17" y="227"/>
                    <a:pt x="87" y="260"/>
                  </a:cubicBezTo>
                  <a:cubicBezTo>
                    <a:pt x="96" y="264"/>
                    <a:pt x="106" y="266"/>
                    <a:pt x="116" y="266"/>
                  </a:cubicBezTo>
                  <a:cubicBezTo>
                    <a:pt x="161" y="266"/>
                    <a:pt x="209" y="231"/>
                    <a:pt x="223" y="178"/>
                  </a:cubicBezTo>
                  <a:cubicBezTo>
                    <a:pt x="239" y="107"/>
                    <a:pt x="223" y="37"/>
                    <a:pt x="157" y="4"/>
                  </a:cubicBezTo>
                  <a:cubicBezTo>
                    <a:pt x="148" y="2"/>
                    <a:pt x="138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3" name="Google Shape;20343;p53"/>
            <p:cNvSpPr/>
            <p:nvPr/>
          </p:nvSpPr>
          <p:spPr>
            <a:xfrm>
              <a:off x="4079325" y="2245325"/>
              <a:ext cx="6025" cy="6625"/>
            </a:xfrm>
            <a:custGeom>
              <a:avLst/>
              <a:gdLst/>
              <a:ahLst/>
              <a:cxnLst/>
              <a:rect l="l" t="t" r="r" b="b"/>
              <a:pathLst>
                <a:path w="241" h="265" extrusionOk="0">
                  <a:moveTo>
                    <a:pt x="129" y="0"/>
                  </a:moveTo>
                  <a:cubicBezTo>
                    <a:pt x="82" y="0"/>
                    <a:pt x="31" y="33"/>
                    <a:pt x="17" y="91"/>
                  </a:cubicBezTo>
                  <a:cubicBezTo>
                    <a:pt x="1" y="161"/>
                    <a:pt x="17" y="227"/>
                    <a:pt x="88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4" y="178"/>
                  </a:cubicBezTo>
                  <a:cubicBezTo>
                    <a:pt x="240" y="141"/>
                    <a:pt x="224" y="75"/>
                    <a:pt x="207" y="37"/>
                  </a:cubicBezTo>
                  <a:cubicBezTo>
                    <a:pt x="191" y="37"/>
                    <a:pt x="174" y="21"/>
                    <a:pt x="158" y="4"/>
                  </a:cubicBezTo>
                  <a:cubicBezTo>
                    <a:pt x="149" y="2"/>
                    <a:pt x="139" y="0"/>
                    <a:pt x="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4" name="Google Shape;20344;p53"/>
            <p:cNvSpPr/>
            <p:nvPr/>
          </p:nvSpPr>
          <p:spPr>
            <a:xfrm>
              <a:off x="4081100" y="2324075"/>
              <a:ext cx="5575" cy="6400"/>
            </a:xfrm>
            <a:custGeom>
              <a:avLst/>
              <a:gdLst/>
              <a:ahLst/>
              <a:cxnLst/>
              <a:rect l="l" t="t" r="r" b="b"/>
              <a:pathLst>
                <a:path w="223" h="256" extrusionOk="0">
                  <a:moveTo>
                    <a:pt x="103" y="0"/>
                  </a:moveTo>
                  <a:cubicBezTo>
                    <a:pt x="33" y="17"/>
                    <a:pt x="0" y="66"/>
                    <a:pt x="0" y="153"/>
                  </a:cubicBezTo>
                  <a:cubicBezTo>
                    <a:pt x="17" y="223"/>
                    <a:pt x="66" y="256"/>
                    <a:pt x="120" y="256"/>
                  </a:cubicBezTo>
                  <a:cubicBezTo>
                    <a:pt x="153" y="256"/>
                    <a:pt x="190" y="223"/>
                    <a:pt x="206" y="206"/>
                  </a:cubicBezTo>
                  <a:cubicBezTo>
                    <a:pt x="223" y="169"/>
                    <a:pt x="223" y="136"/>
                    <a:pt x="223" y="103"/>
                  </a:cubicBezTo>
                  <a:cubicBezTo>
                    <a:pt x="223" y="66"/>
                    <a:pt x="206" y="33"/>
                    <a:pt x="169" y="17"/>
                  </a:cubicBezTo>
                  <a:cubicBezTo>
                    <a:pt x="169" y="17"/>
                    <a:pt x="153" y="17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5" name="Google Shape;20345;p53"/>
            <p:cNvSpPr/>
            <p:nvPr/>
          </p:nvSpPr>
          <p:spPr>
            <a:xfrm>
              <a:off x="4076350" y="2415375"/>
              <a:ext cx="6000" cy="6500"/>
            </a:xfrm>
            <a:custGeom>
              <a:avLst/>
              <a:gdLst/>
              <a:ahLst/>
              <a:cxnLst/>
              <a:rect l="l" t="t" r="r" b="b"/>
              <a:pathLst>
                <a:path w="240" h="260" extrusionOk="0">
                  <a:moveTo>
                    <a:pt x="125" y="1"/>
                  </a:moveTo>
                  <a:cubicBezTo>
                    <a:pt x="81" y="1"/>
                    <a:pt x="30" y="31"/>
                    <a:pt x="17" y="75"/>
                  </a:cubicBezTo>
                  <a:cubicBezTo>
                    <a:pt x="0" y="141"/>
                    <a:pt x="17" y="228"/>
                    <a:pt x="87" y="244"/>
                  </a:cubicBezTo>
                  <a:cubicBezTo>
                    <a:pt x="100" y="254"/>
                    <a:pt x="116" y="259"/>
                    <a:pt x="131" y="259"/>
                  </a:cubicBezTo>
                  <a:cubicBezTo>
                    <a:pt x="171" y="259"/>
                    <a:pt x="211" y="226"/>
                    <a:pt x="223" y="178"/>
                  </a:cubicBezTo>
                  <a:cubicBezTo>
                    <a:pt x="240" y="108"/>
                    <a:pt x="223" y="38"/>
                    <a:pt x="153" y="5"/>
                  </a:cubicBezTo>
                  <a:cubicBezTo>
                    <a:pt x="144" y="2"/>
                    <a:pt x="135" y="1"/>
                    <a:pt x="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6" name="Google Shape;20346;p53"/>
            <p:cNvSpPr/>
            <p:nvPr/>
          </p:nvSpPr>
          <p:spPr>
            <a:xfrm>
              <a:off x="4076350" y="2259275"/>
              <a:ext cx="6000" cy="6525"/>
            </a:xfrm>
            <a:custGeom>
              <a:avLst/>
              <a:gdLst/>
              <a:ahLst/>
              <a:cxnLst/>
              <a:rect l="l" t="t" r="r" b="b"/>
              <a:pathLst>
                <a:path w="240" h="261" extrusionOk="0">
                  <a:moveTo>
                    <a:pt x="102" y="1"/>
                  </a:moveTo>
                  <a:cubicBezTo>
                    <a:pt x="59" y="1"/>
                    <a:pt x="24" y="33"/>
                    <a:pt x="0" y="81"/>
                  </a:cubicBezTo>
                  <a:lnTo>
                    <a:pt x="0" y="151"/>
                  </a:lnTo>
                  <a:cubicBezTo>
                    <a:pt x="0" y="184"/>
                    <a:pt x="33" y="238"/>
                    <a:pt x="71" y="255"/>
                  </a:cubicBezTo>
                  <a:cubicBezTo>
                    <a:pt x="79" y="259"/>
                    <a:pt x="89" y="261"/>
                    <a:pt x="100" y="261"/>
                  </a:cubicBezTo>
                  <a:cubicBezTo>
                    <a:pt x="129" y="261"/>
                    <a:pt x="163" y="246"/>
                    <a:pt x="190" y="222"/>
                  </a:cubicBezTo>
                  <a:cubicBezTo>
                    <a:pt x="190" y="222"/>
                    <a:pt x="207" y="201"/>
                    <a:pt x="207" y="184"/>
                  </a:cubicBezTo>
                  <a:cubicBezTo>
                    <a:pt x="240" y="118"/>
                    <a:pt x="207" y="32"/>
                    <a:pt x="153" y="15"/>
                  </a:cubicBezTo>
                  <a:cubicBezTo>
                    <a:pt x="135" y="5"/>
                    <a:pt x="118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7" name="Google Shape;20347;p53"/>
            <p:cNvSpPr/>
            <p:nvPr/>
          </p:nvSpPr>
          <p:spPr>
            <a:xfrm>
              <a:off x="4074600" y="2309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87" y="1"/>
                  </a:moveTo>
                  <a:cubicBezTo>
                    <a:pt x="37" y="17"/>
                    <a:pt x="0" y="87"/>
                    <a:pt x="0" y="153"/>
                  </a:cubicBezTo>
                  <a:cubicBezTo>
                    <a:pt x="0" y="190"/>
                    <a:pt x="17" y="207"/>
                    <a:pt x="54" y="240"/>
                  </a:cubicBezTo>
                  <a:cubicBezTo>
                    <a:pt x="70" y="256"/>
                    <a:pt x="103" y="256"/>
                    <a:pt x="120" y="256"/>
                  </a:cubicBezTo>
                  <a:cubicBezTo>
                    <a:pt x="190" y="240"/>
                    <a:pt x="223" y="174"/>
                    <a:pt x="223" y="104"/>
                  </a:cubicBezTo>
                  <a:cubicBezTo>
                    <a:pt x="223" y="71"/>
                    <a:pt x="206" y="50"/>
                    <a:pt x="173" y="17"/>
                  </a:cubicBezTo>
                  <a:cubicBezTo>
                    <a:pt x="173" y="17"/>
                    <a:pt x="157" y="17"/>
                    <a:pt x="1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8" name="Google Shape;20348;p53"/>
            <p:cNvSpPr/>
            <p:nvPr/>
          </p:nvSpPr>
          <p:spPr>
            <a:xfrm>
              <a:off x="4072425" y="2354475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41" y="0"/>
                  </a:moveTo>
                  <a:cubicBezTo>
                    <a:pt x="124" y="0"/>
                    <a:pt x="87" y="0"/>
                    <a:pt x="54" y="38"/>
                  </a:cubicBezTo>
                  <a:cubicBezTo>
                    <a:pt x="21" y="71"/>
                    <a:pt x="1" y="157"/>
                    <a:pt x="54" y="207"/>
                  </a:cubicBezTo>
                  <a:cubicBezTo>
                    <a:pt x="71" y="244"/>
                    <a:pt x="87" y="260"/>
                    <a:pt x="124" y="260"/>
                  </a:cubicBezTo>
                  <a:cubicBezTo>
                    <a:pt x="157" y="260"/>
                    <a:pt x="174" y="260"/>
                    <a:pt x="207" y="227"/>
                  </a:cubicBezTo>
                  <a:cubicBezTo>
                    <a:pt x="228" y="207"/>
                    <a:pt x="244" y="174"/>
                    <a:pt x="244" y="141"/>
                  </a:cubicBezTo>
                  <a:cubicBezTo>
                    <a:pt x="244" y="104"/>
                    <a:pt x="244" y="71"/>
                    <a:pt x="228" y="54"/>
                  </a:cubicBezTo>
                  <a:cubicBezTo>
                    <a:pt x="207" y="38"/>
                    <a:pt x="190" y="21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9" name="Google Shape;20349;p53"/>
            <p:cNvSpPr/>
            <p:nvPr/>
          </p:nvSpPr>
          <p:spPr>
            <a:xfrm>
              <a:off x="4066875" y="2199450"/>
              <a:ext cx="6100" cy="6525"/>
            </a:xfrm>
            <a:custGeom>
              <a:avLst/>
              <a:gdLst/>
              <a:ahLst/>
              <a:cxnLst/>
              <a:rect l="l" t="t" r="r" b="b"/>
              <a:pathLst>
                <a:path w="244" h="261" extrusionOk="0">
                  <a:moveTo>
                    <a:pt x="103" y="1"/>
                  </a:moveTo>
                  <a:cubicBezTo>
                    <a:pt x="54" y="17"/>
                    <a:pt x="0" y="87"/>
                    <a:pt x="17" y="157"/>
                  </a:cubicBezTo>
                  <a:cubicBezTo>
                    <a:pt x="17" y="190"/>
                    <a:pt x="37" y="207"/>
                    <a:pt x="54" y="244"/>
                  </a:cubicBezTo>
                  <a:cubicBezTo>
                    <a:pt x="87" y="260"/>
                    <a:pt x="120" y="260"/>
                    <a:pt x="140" y="260"/>
                  </a:cubicBezTo>
                  <a:cubicBezTo>
                    <a:pt x="206" y="244"/>
                    <a:pt x="243" y="174"/>
                    <a:pt x="243" y="104"/>
                  </a:cubicBezTo>
                  <a:cubicBezTo>
                    <a:pt x="223" y="71"/>
                    <a:pt x="206" y="54"/>
                    <a:pt x="190" y="17"/>
                  </a:cubicBezTo>
                  <a:cubicBezTo>
                    <a:pt x="190" y="17"/>
                    <a:pt x="173" y="17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0" name="Google Shape;20350;p53"/>
            <p:cNvSpPr/>
            <p:nvPr/>
          </p:nvSpPr>
          <p:spPr>
            <a:xfrm>
              <a:off x="4064700" y="2219250"/>
              <a:ext cx="6100" cy="6625"/>
            </a:xfrm>
            <a:custGeom>
              <a:avLst/>
              <a:gdLst/>
              <a:ahLst/>
              <a:cxnLst/>
              <a:rect l="l" t="t" r="r" b="b"/>
              <a:pathLst>
                <a:path w="244" h="265" extrusionOk="0">
                  <a:moveTo>
                    <a:pt x="124" y="0"/>
                  </a:moveTo>
                  <a:cubicBezTo>
                    <a:pt x="104" y="0"/>
                    <a:pt x="71" y="17"/>
                    <a:pt x="54" y="33"/>
                  </a:cubicBezTo>
                  <a:cubicBezTo>
                    <a:pt x="21" y="50"/>
                    <a:pt x="1" y="87"/>
                    <a:pt x="1" y="120"/>
                  </a:cubicBezTo>
                  <a:cubicBezTo>
                    <a:pt x="1" y="153"/>
                    <a:pt x="21" y="190"/>
                    <a:pt x="38" y="206"/>
                  </a:cubicBezTo>
                  <a:cubicBezTo>
                    <a:pt x="57" y="247"/>
                    <a:pt x="88" y="264"/>
                    <a:pt x="121" y="264"/>
                  </a:cubicBezTo>
                  <a:cubicBezTo>
                    <a:pt x="145" y="264"/>
                    <a:pt x="169" y="255"/>
                    <a:pt x="190" y="239"/>
                  </a:cubicBezTo>
                  <a:cubicBezTo>
                    <a:pt x="227" y="190"/>
                    <a:pt x="244" y="103"/>
                    <a:pt x="207" y="50"/>
                  </a:cubicBezTo>
                  <a:cubicBezTo>
                    <a:pt x="190" y="33"/>
                    <a:pt x="174" y="17"/>
                    <a:pt x="157" y="17"/>
                  </a:cubicBezTo>
                  <a:cubicBezTo>
                    <a:pt x="141" y="0"/>
                    <a:pt x="141" y="0"/>
                    <a:pt x="1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1" name="Google Shape;20351;p53"/>
            <p:cNvSpPr/>
            <p:nvPr/>
          </p:nvSpPr>
          <p:spPr>
            <a:xfrm>
              <a:off x="3867625" y="23771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39" y="0"/>
                  </a:moveTo>
                  <a:cubicBezTo>
                    <a:pt x="86" y="0"/>
                    <a:pt x="44" y="33"/>
                    <a:pt x="17" y="91"/>
                  </a:cubicBezTo>
                  <a:cubicBezTo>
                    <a:pt x="1" y="161"/>
                    <a:pt x="34" y="227"/>
                    <a:pt x="87" y="264"/>
                  </a:cubicBezTo>
                  <a:lnTo>
                    <a:pt x="137" y="264"/>
                  </a:lnTo>
                  <a:cubicBezTo>
                    <a:pt x="174" y="264"/>
                    <a:pt x="207" y="227"/>
                    <a:pt x="223" y="178"/>
                  </a:cubicBezTo>
                  <a:cubicBezTo>
                    <a:pt x="240" y="124"/>
                    <a:pt x="240" y="75"/>
                    <a:pt x="207" y="42"/>
                  </a:cubicBezTo>
                  <a:cubicBezTo>
                    <a:pt x="190" y="42"/>
                    <a:pt x="190" y="21"/>
                    <a:pt x="174" y="5"/>
                  </a:cubicBezTo>
                  <a:cubicBezTo>
                    <a:pt x="162" y="2"/>
                    <a:pt x="150" y="0"/>
                    <a:pt x="1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2" name="Google Shape;20352;p53"/>
            <p:cNvSpPr/>
            <p:nvPr/>
          </p:nvSpPr>
          <p:spPr>
            <a:xfrm>
              <a:off x="4054400" y="2186150"/>
              <a:ext cx="6100" cy="6700"/>
            </a:xfrm>
            <a:custGeom>
              <a:avLst/>
              <a:gdLst/>
              <a:ahLst/>
              <a:cxnLst/>
              <a:rect l="l" t="t" r="r" b="b"/>
              <a:pathLst>
                <a:path w="244" h="268" extrusionOk="0">
                  <a:moveTo>
                    <a:pt x="103" y="1"/>
                  </a:moveTo>
                  <a:cubicBezTo>
                    <a:pt x="37" y="17"/>
                    <a:pt x="0" y="87"/>
                    <a:pt x="0" y="157"/>
                  </a:cubicBezTo>
                  <a:cubicBezTo>
                    <a:pt x="21" y="190"/>
                    <a:pt x="21" y="223"/>
                    <a:pt x="54" y="240"/>
                  </a:cubicBezTo>
                  <a:cubicBezTo>
                    <a:pt x="66" y="255"/>
                    <a:pt x="86" y="267"/>
                    <a:pt x="110" y="267"/>
                  </a:cubicBezTo>
                  <a:cubicBezTo>
                    <a:pt x="120" y="267"/>
                    <a:pt x="130" y="265"/>
                    <a:pt x="140" y="261"/>
                  </a:cubicBezTo>
                  <a:cubicBezTo>
                    <a:pt x="190" y="261"/>
                    <a:pt x="243" y="190"/>
                    <a:pt x="227" y="120"/>
                  </a:cubicBezTo>
                  <a:cubicBezTo>
                    <a:pt x="227" y="87"/>
                    <a:pt x="206" y="54"/>
                    <a:pt x="173" y="34"/>
                  </a:cubicBezTo>
                  <a:cubicBezTo>
                    <a:pt x="173" y="17"/>
                    <a:pt x="157" y="17"/>
                    <a:pt x="157" y="17"/>
                  </a:cubicBezTo>
                  <a:cubicBezTo>
                    <a:pt x="140" y="1"/>
                    <a:pt x="124" y="1"/>
                    <a:pt x="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3" name="Google Shape;20353;p53"/>
            <p:cNvSpPr/>
            <p:nvPr/>
          </p:nvSpPr>
          <p:spPr>
            <a:xfrm>
              <a:off x="4069025" y="2276650"/>
              <a:ext cx="6000" cy="6625"/>
            </a:xfrm>
            <a:custGeom>
              <a:avLst/>
              <a:gdLst/>
              <a:ahLst/>
              <a:cxnLst/>
              <a:rect l="l" t="t" r="r" b="b"/>
              <a:pathLst>
                <a:path w="240" h="265" extrusionOk="0">
                  <a:moveTo>
                    <a:pt x="129" y="1"/>
                  </a:moveTo>
                  <a:cubicBezTo>
                    <a:pt x="81" y="1"/>
                    <a:pt x="31" y="33"/>
                    <a:pt x="17" y="91"/>
                  </a:cubicBezTo>
                  <a:cubicBezTo>
                    <a:pt x="1" y="145"/>
                    <a:pt x="17" y="227"/>
                    <a:pt x="87" y="248"/>
                  </a:cubicBezTo>
                  <a:cubicBezTo>
                    <a:pt x="104" y="265"/>
                    <a:pt x="120" y="265"/>
                    <a:pt x="137" y="265"/>
                  </a:cubicBezTo>
                  <a:cubicBezTo>
                    <a:pt x="174" y="265"/>
                    <a:pt x="207" y="227"/>
                    <a:pt x="223" y="178"/>
                  </a:cubicBezTo>
                  <a:cubicBezTo>
                    <a:pt x="240" y="124"/>
                    <a:pt x="223" y="75"/>
                    <a:pt x="207" y="42"/>
                  </a:cubicBezTo>
                  <a:cubicBezTo>
                    <a:pt x="190" y="21"/>
                    <a:pt x="174" y="21"/>
                    <a:pt x="157" y="5"/>
                  </a:cubicBezTo>
                  <a:cubicBezTo>
                    <a:pt x="148" y="2"/>
                    <a:pt x="139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4" name="Google Shape;20354;p53"/>
            <p:cNvSpPr/>
            <p:nvPr/>
          </p:nvSpPr>
          <p:spPr>
            <a:xfrm>
              <a:off x="4059550" y="2310675"/>
              <a:ext cx="6100" cy="6500"/>
            </a:xfrm>
            <a:custGeom>
              <a:avLst/>
              <a:gdLst/>
              <a:ahLst/>
              <a:cxnLst/>
              <a:rect l="l" t="t" r="r" b="b"/>
              <a:pathLst>
                <a:path w="244" h="260" extrusionOk="0">
                  <a:moveTo>
                    <a:pt x="103" y="0"/>
                  </a:moveTo>
                  <a:cubicBezTo>
                    <a:pt x="54" y="0"/>
                    <a:pt x="0" y="70"/>
                    <a:pt x="21" y="140"/>
                  </a:cubicBezTo>
                  <a:cubicBezTo>
                    <a:pt x="21" y="190"/>
                    <a:pt x="37" y="227"/>
                    <a:pt x="70" y="243"/>
                  </a:cubicBezTo>
                  <a:cubicBezTo>
                    <a:pt x="87" y="260"/>
                    <a:pt x="124" y="260"/>
                    <a:pt x="141" y="260"/>
                  </a:cubicBezTo>
                  <a:cubicBezTo>
                    <a:pt x="174" y="243"/>
                    <a:pt x="190" y="227"/>
                    <a:pt x="207" y="206"/>
                  </a:cubicBezTo>
                  <a:cubicBezTo>
                    <a:pt x="227" y="173"/>
                    <a:pt x="244" y="140"/>
                    <a:pt x="227" y="103"/>
                  </a:cubicBezTo>
                  <a:cubicBezTo>
                    <a:pt x="227" y="70"/>
                    <a:pt x="207" y="37"/>
                    <a:pt x="190" y="21"/>
                  </a:cubicBezTo>
                  <a:cubicBezTo>
                    <a:pt x="174" y="21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5" name="Google Shape;20355;p53"/>
            <p:cNvSpPr/>
            <p:nvPr/>
          </p:nvSpPr>
          <p:spPr>
            <a:xfrm>
              <a:off x="3959050" y="2188575"/>
              <a:ext cx="6100" cy="6675"/>
            </a:xfrm>
            <a:custGeom>
              <a:avLst/>
              <a:gdLst/>
              <a:ahLst/>
              <a:cxnLst/>
              <a:rect l="l" t="t" r="r" b="b"/>
              <a:pathLst>
                <a:path w="244" h="267" extrusionOk="0">
                  <a:moveTo>
                    <a:pt x="112" y="0"/>
                  </a:moveTo>
                  <a:cubicBezTo>
                    <a:pt x="93" y="0"/>
                    <a:pt x="77" y="12"/>
                    <a:pt x="54" y="23"/>
                  </a:cubicBezTo>
                  <a:cubicBezTo>
                    <a:pt x="21" y="77"/>
                    <a:pt x="1" y="164"/>
                    <a:pt x="38" y="213"/>
                  </a:cubicBezTo>
                  <a:cubicBezTo>
                    <a:pt x="54" y="229"/>
                    <a:pt x="87" y="246"/>
                    <a:pt x="124" y="267"/>
                  </a:cubicBezTo>
                  <a:cubicBezTo>
                    <a:pt x="141" y="267"/>
                    <a:pt x="174" y="246"/>
                    <a:pt x="190" y="229"/>
                  </a:cubicBezTo>
                  <a:cubicBezTo>
                    <a:pt x="227" y="213"/>
                    <a:pt x="244" y="180"/>
                    <a:pt x="244" y="143"/>
                  </a:cubicBezTo>
                  <a:cubicBezTo>
                    <a:pt x="244" y="110"/>
                    <a:pt x="244" y="77"/>
                    <a:pt x="207" y="40"/>
                  </a:cubicBezTo>
                  <a:cubicBezTo>
                    <a:pt x="207" y="23"/>
                    <a:pt x="190" y="7"/>
                    <a:pt x="174" y="7"/>
                  </a:cubicBezTo>
                  <a:lnTo>
                    <a:pt x="141" y="7"/>
                  </a:lnTo>
                  <a:cubicBezTo>
                    <a:pt x="130" y="2"/>
                    <a:pt x="121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6" name="Google Shape;20356;p53"/>
            <p:cNvSpPr/>
            <p:nvPr/>
          </p:nvSpPr>
          <p:spPr>
            <a:xfrm>
              <a:off x="4077575" y="2212750"/>
              <a:ext cx="5700" cy="6700"/>
            </a:xfrm>
            <a:custGeom>
              <a:avLst/>
              <a:gdLst/>
              <a:ahLst/>
              <a:cxnLst/>
              <a:rect l="l" t="t" r="r" b="b"/>
              <a:pathLst>
                <a:path w="228" h="268" extrusionOk="0">
                  <a:moveTo>
                    <a:pt x="87" y="0"/>
                  </a:moveTo>
                  <a:cubicBezTo>
                    <a:pt x="71" y="21"/>
                    <a:pt x="38" y="38"/>
                    <a:pt x="22" y="54"/>
                  </a:cubicBezTo>
                  <a:cubicBezTo>
                    <a:pt x="1" y="87"/>
                    <a:pt x="1" y="124"/>
                    <a:pt x="1" y="157"/>
                  </a:cubicBezTo>
                  <a:cubicBezTo>
                    <a:pt x="1" y="190"/>
                    <a:pt x="22" y="227"/>
                    <a:pt x="38" y="244"/>
                  </a:cubicBezTo>
                  <a:cubicBezTo>
                    <a:pt x="61" y="255"/>
                    <a:pt x="85" y="267"/>
                    <a:pt x="104" y="267"/>
                  </a:cubicBezTo>
                  <a:cubicBezTo>
                    <a:pt x="111" y="267"/>
                    <a:pt x="119" y="265"/>
                    <a:pt x="125" y="260"/>
                  </a:cubicBezTo>
                  <a:cubicBezTo>
                    <a:pt x="191" y="260"/>
                    <a:pt x="228" y="190"/>
                    <a:pt x="228" y="124"/>
                  </a:cubicBezTo>
                  <a:cubicBezTo>
                    <a:pt x="207" y="87"/>
                    <a:pt x="191" y="54"/>
                    <a:pt x="174" y="38"/>
                  </a:cubicBezTo>
                  <a:cubicBezTo>
                    <a:pt x="174" y="21"/>
                    <a:pt x="158" y="21"/>
                    <a:pt x="158" y="21"/>
                  </a:cubicBezTo>
                  <a:cubicBezTo>
                    <a:pt x="125" y="0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7" name="Google Shape;20357;p53"/>
            <p:cNvSpPr/>
            <p:nvPr/>
          </p:nvSpPr>
          <p:spPr>
            <a:xfrm>
              <a:off x="4090475" y="2257900"/>
              <a:ext cx="6100" cy="6400"/>
            </a:xfrm>
            <a:custGeom>
              <a:avLst/>
              <a:gdLst/>
              <a:ahLst/>
              <a:cxnLst/>
              <a:rect l="l" t="t" r="r" b="b"/>
              <a:pathLst>
                <a:path w="244" h="256" extrusionOk="0">
                  <a:moveTo>
                    <a:pt x="103" y="0"/>
                  </a:moveTo>
                  <a:cubicBezTo>
                    <a:pt x="70" y="0"/>
                    <a:pt x="54" y="33"/>
                    <a:pt x="37" y="50"/>
                  </a:cubicBezTo>
                  <a:cubicBezTo>
                    <a:pt x="21" y="87"/>
                    <a:pt x="0" y="120"/>
                    <a:pt x="21" y="153"/>
                  </a:cubicBezTo>
                  <a:cubicBezTo>
                    <a:pt x="21" y="190"/>
                    <a:pt x="37" y="223"/>
                    <a:pt x="54" y="239"/>
                  </a:cubicBezTo>
                  <a:cubicBezTo>
                    <a:pt x="87" y="256"/>
                    <a:pt x="103" y="256"/>
                    <a:pt x="140" y="256"/>
                  </a:cubicBezTo>
                  <a:cubicBezTo>
                    <a:pt x="206" y="256"/>
                    <a:pt x="244" y="190"/>
                    <a:pt x="227" y="120"/>
                  </a:cubicBezTo>
                  <a:cubicBezTo>
                    <a:pt x="227" y="87"/>
                    <a:pt x="206" y="50"/>
                    <a:pt x="190" y="33"/>
                  </a:cubicBezTo>
                  <a:cubicBezTo>
                    <a:pt x="173" y="17"/>
                    <a:pt x="173" y="17"/>
                    <a:pt x="157" y="17"/>
                  </a:cubicBezTo>
                  <a:cubicBezTo>
                    <a:pt x="140" y="0"/>
                    <a:pt x="124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8" name="Google Shape;20358;p53"/>
            <p:cNvSpPr/>
            <p:nvPr/>
          </p:nvSpPr>
          <p:spPr>
            <a:xfrm>
              <a:off x="4092225" y="2211325"/>
              <a:ext cx="6000" cy="6600"/>
            </a:xfrm>
            <a:custGeom>
              <a:avLst/>
              <a:gdLst/>
              <a:ahLst/>
              <a:cxnLst/>
              <a:rect l="l" t="t" r="r" b="b"/>
              <a:pathLst>
                <a:path w="240" h="264" extrusionOk="0">
                  <a:moveTo>
                    <a:pt x="120" y="1"/>
                  </a:moveTo>
                  <a:cubicBezTo>
                    <a:pt x="114" y="1"/>
                    <a:pt x="109" y="3"/>
                    <a:pt x="103" y="8"/>
                  </a:cubicBezTo>
                  <a:cubicBezTo>
                    <a:pt x="54" y="8"/>
                    <a:pt x="0" y="78"/>
                    <a:pt x="17" y="144"/>
                  </a:cubicBezTo>
                  <a:cubicBezTo>
                    <a:pt x="17" y="198"/>
                    <a:pt x="33" y="214"/>
                    <a:pt x="70" y="247"/>
                  </a:cubicBezTo>
                  <a:cubicBezTo>
                    <a:pt x="87" y="247"/>
                    <a:pt x="120" y="264"/>
                    <a:pt x="136" y="264"/>
                  </a:cubicBezTo>
                  <a:cubicBezTo>
                    <a:pt x="174" y="247"/>
                    <a:pt x="206" y="231"/>
                    <a:pt x="223" y="214"/>
                  </a:cubicBezTo>
                  <a:cubicBezTo>
                    <a:pt x="239" y="181"/>
                    <a:pt x="239" y="144"/>
                    <a:pt x="239" y="111"/>
                  </a:cubicBezTo>
                  <a:cubicBezTo>
                    <a:pt x="223" y="78"/>
                    <a:pt x="223" y="41"/>
                    <a:pt x="190" y="25"/>
                  </a:cubicBezTo>
                  <a:lnTo>
                    <a:pt x="174" y="8"/>
                  </a:lnTo>
                  <a:lnTo>
                    <a:pt x="157" y="8"/>
                  </a:lnTo>
                  <a:cubicBezTo>
                    <a:pt x="143" y="8"/>
                    <a:pt x="131" y="1"/>
                    <a:pt x="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9" name="Google Shape;20359;p53"/>
            <p:cNvSpPr/>
            <p:nvPr/>
          </p:nvSpPr>
          <p:spPr>
            <a:xfrm>
              <a:off x="4084900" y="2227900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22" y="0"/>
                  </a:moveTo>
                  <a:cubicBezTo>
                    <a:pt x="78" y="0"/>
                    <a:pt x="44" y="32"/>
                    <a:pt x="17" y="83"/>
                  </a:cubicBezTo>
                  <a:cubicBezTo>
                    <a:pt x="1" y="153"/>
                    <a:pt x="38" y="219"/>
                    <a:pt x="87" y="256"/>
                  </a:cubicBezTo>
                  <a:lnTo>
                    <a:pt x="141" y="256"/>
                  </a:lnTo>
                  <a:cubicBezTo>
                    <a:pt x="174" y="256"/>
                    <a:pt x="207" y="219"/>
                    <a:pt x="223" y="186"/>
                  </a:cubicBezTo>
                  <a:cubicBezTo>
                    <a:pt x="244" y="137"/>
                    <a:pt x="244" y="83"/>
                    <a:pt x="207" y="50"/>
                  </a:cubicBezTo>
                  <a:cubicBezTo>
                    <a:pt x="190" y="34"/>
                    <a:pt x="190" y="13"/>
                    <a:pt x="174" y="13"/>
                  </a:cubicBezTo>
                  <a:cubicBezTo>
                    <a:pt x="155" y="4"/>
                    <a:pt x="138" y="0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0" name="Google Shape;20360;p53"/>
            <p:cNvSpPr/>
            <p:nvPr/>
          </p:nvSpPr>
          <p:spPr>
            <a:xfrm>
              <a:off x="4072950" y="2231725"/>
              <a:ext cx="6000" cy="6575"/>
            </a:xfrm>
            <a:custGeom>
              <a:avLst/>
              <a:gdLst/>
              <a:ahLst/>
              <a:cxnLst/>
              <a:rect l="l" t="t" r="r" b="b"/>
              <a:pathLst>
                <a:path w="240" h="263" extrusionOk="0">
                  <a:moveTo>
                    <a:pt x="103" y="0"/>
                  </a:moveTo>
                  <a:cubicBezTo>
                    <a:pt x="50" y="17"/>
                    <a:pt x="0" y="87"/>
                    <a:pt x="17" y="153"/>
                  </a:cubicBezTo>
                  <a:cubicBezTo>
                    <a:pt x="17" y="190"/>
                    <a:pt x="33" y="223"/>
                    <a:pt x="50" y="239"/>
                  </a:cubicBezTo>
                  <a:cubicBezTo>
                    <a:pt x="73" y="251"/>
                    <a:pt x="90" y="263"/>
                    <a:pt x="110" y="263"/>
                  </a:cubicBezTo>
                  <a:cubicBezTo>
                    <a:pt x="118" y="263"/>
                    <a:pt x="127" y="261"/>
                    <a:pt x="136" y="256"/>
                  </a:cubicBezTo>
                  <a:cubicBezTo>
                    <a:pt x="169" y="256"/>
                    <a:pt x="186" y="239"/>
                    <a:pt x="207" y="206"/>
                  </a:cubicBezTo>
                  <a:cubicBezTo>
                    <a:pt x="223" y="190"/>
                    <a:pt x="239" y="153"/>
                    <a:pt x="239" y="120"/>
                  </a:cubicBezTo>
                  <a:cubicBezTo>
                    <a:pt x="223" y="87"/>
                    <a:pt x="207" y="50"/>
                    <a:pt x="186" y="33"/>
                  </a:cubicBezTo>
                  <a:cubicBezTo>
                    <a:pt x="169" y="17"/>
                    <a:pt x="169" y="17"/>
                    <a:pt x="153" y="17"/>
                  </a:cubicBezTo>
                  <a:cubicBezTo>
                    <a:pt x="136" y="0"/>
                    <a:pt x="120" y="0"/>
                    <a:pt x="1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1" name="Google Shape;20361;p53"/>
            <p:cNvSpPr/>
            <p:nvPr/>
          </p:nvSpPr>
          <p:spPr>
            <a:xfrm>
              <a:off x="4096150" y="2242425"/>
              <a:ext cx="5575" cy="6425"/>
            </a:xfrm>
            <a:custGeom>
              <a:avLst/>
              <a:gdLst/>
              <a:ahLst/>
              <a:cxnLst/>
              <a:rect l="l" t="t" r="r" b="b"/>
              <a:pathLst>
                <a:path w="223" h="257" extrusionOk="0">
                  <a:moveTo>
                    <a:pt x="103" y="1"/>
                  </a:moveTo>
                  <a:cubicBezTo>
                    <a:pt x="33" y="17"/>
                    <a:pt x="0" y="87"/>
                    <a:pt x="0" y="153"/>
                  </a:cubicBezTo>
                  <a:cubicBezTo>
                    <a:pt x="0" y="191"/>
                    <a:pt x="17" y="207"/>
                    <a:pt x="49" y="240"/>
                  </a:cubicBezTo>
                  <a:cubicBezTo>
                    <a:pt x="66" y="257"/>
                    <a:pt x="103" y="257"/>
                    <a:pt x="136" y="257"/>
                  </a:cubicBezTo>
                  <a:cubicBezTo>
                    <a:pt x="186" y="240"/>
                    <a:pt x="223" y="174"/>
                    <a:pt x="223" y="104"/>
                  </a:cubicBezTo>
                  <a:cubicBezTo>
                    <a:pt x="223" y="71"/>
                    <a:pt x="186" y="17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2" name="Google Shape;20362;p53"/>
            <p:cNvSpPr/>
            <p:nvPr/>
          </p:nvSpPr>
          <p:spPr>
            <a:xfrm>
              <a:off x="4081500" y="2195650"/>
              <a:ext cx="6425" cy="6775"/>
            </a:xfrm>
            <a:custGeom>
              <a:avLst/>
              <a:gdLst/>
              <a:ahLst/>
              <a:cxnLst/>
              <a:rect l="l" t="t" r="r" b="b"/>
              <a:pathLst>
                <a:path w="257" h="271" extrusionOk="0">
                  <a:moveTo>
                    <a:pt x="137" y="0"/>
                  </a:moveTo>
                  <a:cubicBezTo>
                    <a:pt x="120" y="0"/>
                    <a:pt x="87" y="17"/>
                    <a:pt x="71" y="33"/>
                  </a:cubicBezTo>
                  <a:cubicBezTo>
                    <a:pt x="17" y="87"/>
                    <a:pt x="1" y="153"/>
                    <a:pt x="50" y="223"/>
                  </a:cubicBezTo>
                  <a:cubicBezTo>
                    <a:pt x="72" y="252"/>
                    <a:pt x="104" y="271"/>
                    <a:pt x="137" y="271"/>
                  </a:cubicBezTo>
                  <a:cubicBezTo>
                    <a:pt x="160" y="271"/>
                    <a:pt x="185" y="261"/>
                    <a:pt x="207" y="239"/>
                  </a:cubicBezTo>
                  <a:cubicBezTo>
                    <a:pt x="256" y="190"/>
                    <a:pt x="256" y="103"/>
                    <a:pt x="223" y="50"/>
                  </a:cubicBezTo>
                  <a:cubicBezTo>
                    <a:pt x="207" y="33"/>
                    <a:pt x="190" y="17"/>
                    <a:pt x="174" y="17"/>
                  </a:cubicBezTo>
                  <a:cubicBezTo>
                    <a:pt x="174" y="17"/>
                    <a:pt x="153" y="17"/>
                    <a:pt x="1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3" name="Google Shape;20363;p53"/>
          <p:cNvSpPr/>
          <p:nvPr/>
        </p:nvSpPr>
        <p:spPr>
          <a:xfrm rot="10284816">
            <a:off x="7432085" y="-1126321"/>
            <a:ext cx="2752853" cy="2418573"/>
          </a:xfrm>
          <a:custGeom>
            <a:avLst/>
            <a:gdLst/>
            <a:ahLst/>
            <a:cxnLst/>
            <a:rect l="l" t="t" r="r" b="b"/>
            <a:pathLst>
              <a:path w="2079" h="1827" extrusionOk="0">
                <a:moveTo>
                  <a:pt x="1037" y="0"/>
                </a:moveTo>
                <a:cubicBezTo>
                  <a:pt x="780" y="0"/>
                  <a:pt x="535" y="110"/>
                  <a:pt x="326" y="298"/>
                </a:cubicBezTo>
                <a:cubicBezTo>
                  <a:pt x="174" y="434"/>
                  <a:pt x="0" y="590"/>
                  <a:pt x="0" y="797"/>
                </a:cubicBezTo>
                <a:cubicBezTo>
                  <a:pt x="0" y="1003"/>
                  <a:pt x="136" y="1188"/>
                  <a:pt x="277" y="1328"/>
                </a:cubicBezTo>
                <a:cubicBezTo>
                  <a:pt x="525" y="1587"/>
                  <a:pt x="915" y="1827"/>
                  <a:pt x="1262" y="1827"/>
                </a:cubicBezTo>
                <a:cubicBezTo>
                  <a:pt x="1491" y="1827"/>
                  <a:pt x="1701" y="1722"/>
                  <a:pt x="1839" y="1448"/>
                </a:cubicBezTo>
                <a:cubicBezTo>
                  <a:pt x="2078" y="966"/>
                  <a:pt x="1975" y="364"/>
                  <a:pt x="1476" y="108"/>
                </a:cubicBezTo>
                <a:cubicBezTo>
                  <a:pt x="1329" y="34"/>
                  <a:pt x="1181" y="0"/>
                  <a:pt x="10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4" name="Google Shape;20364;p53"/>
          <p:cNvSpPr/>
          <p:nvPr/>
        </p:nvSpPr>
        <p:spPr>
          <a:xfrm flipH="1">
            <a:off x="1663975" y="74025"/>
            <a:ext cx="343650" cy="281174"/>
          </a:xfrm>
          <a:custGeom>
            <a:avLst/>
            <a:gdLst/>
            <a:ahLst/>
            <a:cxnLst/>
            <a:rect l="l" t="t" r="r" b="b"/>
            <a:pathLst>
              <a:path w="2442" h="1998" extrusionOk="0">
                <a:moveTo>
                  <a:pt x="1079" y="1"/>
                </a:moveTo>
                <a:cubicBezTo>
                  <a:pt x="952" y="1"/>
                  <a:pt x="821" y="27"/>
                  <a:pt x="689" y="85"/>
                </a:cubicBezTo>
                <a:cubicBezTo>
                  <a:pt x="207" y="274"/>
                  <a:pt x="1" y="703"/>
                  <a:pt x="1" y="1202"/>
                </a:cubicBezTo>
                <a:cubicBezTo>
                  <a:pt x="1" y="1425"/>
                  <a:pt x="17" y="1684"/>
                  <a:pt x="207" y="1837"/>
                </a:cubicBezTo>
                <a:cubicBezTo>
                  <a:pt x="354" y="1956"/>
                  <a:pt x="560" y="1997"/>
                  <a:pt x="754" y="1997"/>
                </a:cubicBezTo>
                <a:cubicBezTo>
                  <a:pt x="790" y="1997"/>
                  <a:pt x="824" y="1996"/>
                  <a:pt x="859" y="1994"/>
                </a:cubicBezTo>
                <a:cubicBezTo>
                  <a:pt x="1514" y="1961"/>
                  <a:pt x="2442" y="1528"/>
                  <a:pt x="2095" y="740"/>
                </a:cubicBezTo>
                <a:cubicBezTo>
                  <a:pt x="1910" y="312"/>
                  <a:pt x="1517" y="1"/>
                  <a:pt x="10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65" name="Google Shape;20365;p53"/>
          <p:cNvSpPr/>
          <p:nvPr/>
        </p:nvSpPr>
        <p:spPr>
          <a:xfrm flipH="1">
            <a:off x="431119" y="1075526"/>
            <a:ext cx="420427" cy="461299"/>
          </a:xfrm>
          <a:custGeom>
            <a:avLst/>
            <a:gdLst/>
            <a:ahLst/>
            <a:cxnLst/>
            <a:rect l="l" t="t" r="r" b="b"/>
            <a:pathLst>
              <a:path w="2903" h="2718" extrusionOk="0">
                <a:moveTo>
                  <a:pt x="1564" y="1"/>
                </a:moveTo>
                <a:cubicBezTo>
                  <a:pt x="1273" y="1"/>
                  <a:pt x="1022" y="131"/>
                  <a:pt x="911" y="501"/>
                </a:cubicBezTo>
                <a:cubicBezTo>
                  <a:pt x="685" y="1190"/>
                  <a:pt x="0" y="1581"/>
                  <a:pt x="359" y="2200"/>
                </a:cubicBezTo>
                <a:cubicBezTo>
                  <a:pt x="576" y="2574"/>
                  <a:pt x="867" y="2717"/>
                  <a:pt x="1177" y="2717"/>
                </a:cubicBezTo>
                <a:cubicBezTo>
                  <a:pt x="1580" y="2717"/>
                  <a:pt x="2014" y="2475"/>
                  <a:pt x="2354" y="2183"/>
                </a:cubicBezTo>
                <a:cubicBezTo>
                  <a:pt x="2560" y="1994"/>
                  <a:pt x="2746" y="1754"/>
                  <a:pt x="2767" y="1499"/>
                </a:cubicBezTo>
                <a:cubicBezTo>
                  <a:pt x="2767" y="1223"/>
                  <a:pt x="2903" y="604"/>
                  <a:pt x="2680" y="431"/>
                </a:cubicBezTo>
                <a:cubicBezTo>
                  <a:pt x="2396" y="227"/>
                  <a:pt x="1946" y="1"/>
                  <a:pt x="15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erkshire Swash"/>
              <a:buNone/>
              <a:defRPr sz="2800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415900"/>
            <a:ext cx="7704000" cy="31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Open Sans"/>
              <a:buChar char="●"/>
              <a:defRPr sz="1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●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○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Open Sans"/>
              <a:buChar char="■"/>
              <a:defRPr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68" r:id="rId7"/>
    <p:sldLayoutId id="2147483669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46A46-ECFE-4DD7-60D2-F2B21B5FEF81}"/>
              </a:ext>
            </a:extLst>
          </p:cNvPr>
          <p:cNvSpPr txBox="1">
            <a:spLocks/>
          </p:cNvSpPr>
          <p:nvPr/>
        </p:nvSpPr>
        <p:spPr>
          <a:xfrm>
            <a:off x="2983650" y="2571750"/>
            <a:ext cx="31767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Font typeface="Berkshire Swash"/>
              <a:buNone/>
              <a:defRPr sz="7000" b="0" i="0" u="none" strike="noStrike" cap="none">
                <a:solidFill>
                  <a:schemeClr val="accen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/>
              <a:t>Evolve 4B</a:t>
            </a:r>
            <a:br>
              <a:rPr lang="en-US" sz="4800" dirty="0"/>
            </a:br>
            <a:r>
              <a:rPr lang="en-US" sz="4800" dirty="0" smtClean="0"/>
              <a:t>7.5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62BB4A-8C6B-3738-767D-0B64E6F2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5482"/>
            <a:ext cx="9144000" cy="2732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F2331-DEBB-2A6C-17C2-3624C80C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1439"/>
            <a:ext cx="9144000" cy="680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51323-4CB2-E7BD-D786-B70881DDF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7810"/>
            <a:ext cx="9144000" cy="33678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BD0749-0875-EC40-463E-FAFAFF47F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9267"/>
            <a:ext cx="9144000" cy="7449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926C18-B484-8631-3E4C-7ACB4EDF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2192"/>
            <a:ext cx="9144000" cy="8191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81792"/>
            <a:ext cx="9144000" cy="3577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203" y="227432"/>
            <a:ext cx="6441595" cy="741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98F15D-C2C2-A2E4-A078-8AF6A169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673"/>
            <a:ext cx="9144000" cy="1892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6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759" y="4474665"/>
            <a:ext cx="631100" cy="61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9466"/>
      </p:ext>
    </p:extLst>
  </p:cSld>
  <p:clrMapOvr>
    <a:masterClrMapping/>
  </p:clrMapOvr>
</p:sld>
</file>

<file path=ppt/theme/theme1.xml><?xml version="1.0" encoding="utf-8"?>
<a:theme xmlns:a="http://schemas.openxmlformats.org/drawingml/2006/main" name="Coffee Vibes XL by Slidesgo">
  <a:themeElements>
    <a:clrScheme name="Simple Light">
      <a:dk1>
        <a:srgbClr val="DCF1F8"/>
      </a:dk1>
      <a:lt1>
        <a:srgbClr val="308F9C"/>
      </a:lt1>
      <a:dk2>
        <a:srgbClr val="BDDFEA"/>
      </a:dk2>
      <a:lt2>
        <a:srgbClr val="E961B1"/>
      </a:lt2>
      <a:accent1>
        <a:srgbClr val="DCF1F8"/>
      </a:accent1>
      <a:accent2>
        <a:srgbClr val="308F9C"/>
      </a:accent2>
      <a:accent3>
        <a:srgbClr val="BDDFEA"/>
      </a:accent3>
      <a:accent4>
        <a:srgbClr val="E961B1"/>
      </a:accent4>
      <a:accent5>
        <a:srgbClr val="E961B1"/>
      </a:accent5>
      <a:accent6>
        <a:srgbClr val="E961B1"/>
      </a:accent6>
      <a:hlink>
        <a:srgbClr val="308F9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Roboto Condensed Light</vt:lpstr>
      <vt:lpstr>Berkshire Swash</vt:lpstr>
      <vt:lpstr>Arial</vt:lpstr>
      <vt:lpstr>Open Sans</vt:lpstr>
      <vt:lpstr>Coffee Vibes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modified xsi:type="dcterms:W3CDTF">2023-07-22T09:29:53Z</dcterms:modified>
</cp:coreProperties>
</file>