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4"/>
      <p:italic r:id="rId15"/>
    </p:embeddedFont>
    <p:embeddedFont>
      <p:font typeface="Berkshire Swash" panose="020B0604020202020204" charset="0"/>
      <p:regular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70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4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8" r:id="rId8"/>
    <p:sldLayoutId id="2147483669" r:id="rId9"/>
    <p:sldLayoutId id="2147483682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676A-1947-6298-16FA-109AB7226D2E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8.5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72E57-3AED-7B64-B415-F0E4FC23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9085"/>
            <a:ext cx="9144000" cy="19453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2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2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3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71432-BC32-EA93-BB0E-67D468442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5"/>
          <a:stretch/>
        </p:blipFill>
        <p:spPr>
          <a:xfrm>
            <a:off x="1806528" y="0"/>
            <a:ext cx="5378043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F388A-2C43-EBF3-577D-830A63EB9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849"/>
            <a:ext cx="9144000" cy="28918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D93A5-79D6-B796-7C80-F7D980AC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075"/>
            <a:ext cx="9144000" cy="2373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B66BC-8344-9FCA-FA93-32A4D048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846"/>
            <a:ext cx="9144000" cy="3399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F9EFC-CA04-443E-A712-B008012D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5312"/>
            <a:ext cx="9144000" cy="1292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7E0C-6F51-8876-ED49-AACE063F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6977"/>
            <a:ext cx="9144000" cy="529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55F6C2-EBF7-97B7-E0E3-A45169576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9065"/>
            <a:ext cx="9144000" cy="585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31" y="219794"/>
            <a:ext cx="5857875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46787"/>
            <a:ext cx="9144002" cy="3394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2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(16:9)</PresentationFormat>
  <Paragraphs>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2023-07-22T09:39:45Z</dcterms:modified>
</cp:coreProperties>
</file>