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87" r:id="rId13"/>
    <p:sldId id="266" r:id="rId14"/>
    <p:sldId id="269" r:id="rId15"/>
    <p:sldId id="270" r:id="rId16"/>
    <p:sldId id="271" r:id="rId17"/>
    <p:sldId id="274" r:id="rId18"/>
    <p:sldId id="272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9144000" cy="5143500" type="screen16x9"/>
  <p:notesSz cx="6858000" cy="9144000"/>
  <p:embeddedFontLst>
    <p:embeddedFont>
      <p:font typeface="Roboto Condensed Light" panose="020B0604020202020204" charset="0"/>
      <p:regular r:id="rId35"/>
      <p:italic r:id="rId36"/>
    </p:embeddedFont>
    <p:embeddedFont>
      <p:font typeface="Fira Sans Condensed" panose="020B0604020202020204" charset="0"/>
      <p:regular r:id="rId37"/>
      <p:bold r:id="rId38"/>
      <p:italic r:id="rId39"/>
      <p:boldItalic r:id="rId40"/>
    </p:embeddedFont>
    <p:embeddedFont>
      <p:font typeface="Open Sans" panose="020B0604020202020204" charset="0"/>
      <p:regular r:id="rId41"/>
      <p:bold r:id="rId42"/>
      <p:italic r:id="rId43"/>
      <p:boldItalic r:id="rId44"/>
    </p:embeddedFont>
    <p:embeddedFont>
      <p:font typeface="Josefin Sans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0705D5-0CF3-4346-86C8-FC4BF3BAF144}">
  <a:tblStyle styleId="{DF0705D5-0CF3-4346-86C8-FC4BF3BAF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d1e87cec6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d1e87cec6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1e87cec6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1e87cec6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1e87cec6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1e87cec6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144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d1e87cec6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d1e87cec6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d1e87cec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d1e87cec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d1e87cec6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d1e87cec6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1161f6db21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1161f6db21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161f6db21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161f6db21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161f6db21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161f6db21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d1e87cec6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d1e87cec6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d1e87cec6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d1e87cec6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ab8d1ca927_3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ab8d1ca927_3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1161f6db21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1161f6db21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ab8d1ca927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ab8d1ca927_3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11db22f081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11db22f081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ab8d1ca927_3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ab8d1ca927_3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ab8d1ca927_3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ab8d1ca927_3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183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d1e87cec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d1e87cec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5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46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/>
          <p:nvPr/>
        </p:nvSpPr>
        <p:spPr>
          <a:xfrm rot="10800000" flipH="1">
            <a:off x="-34948" y="4374909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"/>
          <p:cNvSpPr/>
          <p:nvPr/>
        </p:nvSpPr>
        <p:spPr>
          <a:xfrm flipH="1">
            <a:off x="6142736" y="0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6632383" y="0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"/>
          <p:cNvSpPr/>
          <p:nvPr/>
        </p:nvSpPr>
        <p:spPr>
          <a:xfrm flipH="1">
            <a:off x="6962402" y="0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6"/>
          <p:cNvSpPr/>
          <p:nvPr/>
        </p:nvSpPr>
        <p:spPr>
          <a:xfrm rot="9281215" flipH="1">
            <a:off x="6963797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 rot="9280772" flipH="1">
            <a:off x="6019538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 rot="9281383">
            <a:off x="6014037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2550000" y="3290249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1"/>
          </p:nvPr>
        </p:nvSpPr>
        <p:spPr>
          <a:xfrm>
            <a:off x="2250150" y="1355551"/>
            <a:ext cx="4643700" cy="16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" name="Google Shape;258;p16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"/>
          <p:cNvSpPr/>
          <p:nvPr/>
        </p:nvSpPr>
        <p:spPr>
          <a:xfrm rot="5400000">
            <a:off x="957006" y="600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"/>
          <p:cNvSpPr/>
          <p:nvPr/>
        </p:nvSpPr>
        <p:spPr>
          <a:xfrm rot="5400000">
            <a:off x="8564894" y="484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"/>
          <p:cNvSpPr/>
          <p:nvPr/>
        </p:nvSpPr>
        <p:spPr>
          <a:xfrm rot="-5400000">
            <a:off x="234781" y="10034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"/>
          <p:cNvSpPr/>
          <p:nvPr/>
        </p:nvSpPr>
        <p:spPr>
          <a:xfrm rot="5400000">
            <a:off x="1477081" y="140794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6"/>
          <p:cNvSpPr/>
          <p:nvPr/>
        </p:nvSpPr>
        <p:spPr>
          <a:xfrm rot="5400000">
            <a:off x="8233156" y="43377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"/>
          <p:cNvSpPr/>
          <p:nvPr/>
        </p:nvSpPr>
        <p:spPr>
          <a:xfrm rot="5400000">
            <a:off x="7390894" y="4558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"/>
          <p:cNvSpPr/>
          <p:nvPr/>
        </p:nvSpPr>
        <p:spPr>
          <a:xfrm rot="-5400000">
            <a:off x="8911081" y="35576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"/>
          <p:cNvSpPr/>
          <p:nvPr/>
        </p:nvSpPr>
        <p:spPr>
          <a:xfrm rot="5400000">
            <a:off x="7296606" y="5209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710000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7100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7100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/>
          <p:nvPr/>
        </p:nvSpPr>
        <p:spPr>
          <a:xfrm rot="10800000">
            <a:off x="3794725" y="3526224"/>
            <a:ext cx="5269500" cy="16173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015396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38838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4898284" y="3305534"/>
            <a:ext cx="4245815" cy="1838051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3305400"/>
            <a:ext cx="3614274" cy="183788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21936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3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>
            <a:spLocks noGrp="1"/>
          </p:cNvSpPr>
          <p:nvPr>
            <p:ph type="subTitle" idx="1"/>
          </p:nvPr>
        </p:nvSpPr>
        <p:spPr>
          <a:xfrm>
            <a:off x="2080050" y="2645675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title" hasCustomPrompt="1"/>
          </p:nvPr>
        </p:nvSpPr>
        <p:spPr>
          <a:xfrm>
            <a:off x="2185351" y="2107163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2"/>
          </p:nvPr>
        </p:nvSpPr>
        <p:spPr>
          <a:xfrm>
            <a:off x="3939875" y="3984725"/>
            <a:ext cx="42090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title" idx="3" hasCustomPrompt="1"/>
          </p:nvPr>
        </p:nvSpPr>
        <p:spPr>
          <a:xfrm>
            <a:off x="4114925" y="3446225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4"/>
          </p:nvPr>
        </p:nvSpPr>
        <p:spPr>
          <a:xfrm>
            <a:off x="150725" y="1306600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title" idx="5" hasCustomPrompt="1"/>
          </p:nvPr>
        </p:nvSpPr>
        <p:spPr>
          <a:xfrm>
            <a:off x="256025" y="768100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6" name="Google Shape;316;p19"/>
          <p:cNvSpPr/>
          <p:nvPr/>
        </p:nvSpPr>
        <p:spPr>
          <a:xfrm flipH="1">
            <a:off x="3939631" y="122"/>
            <a:ext cx="5126677" cy="157321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9"/>
          <p:cNvSpPr/>
          <p:nvPr/>
        </p:nvSpPr>
        <p:spPr>
          <a:xfrm rot="10800000" flipH="1">
            <a:off x="1272707" y="4105046"/>
            <a:ext cx="3936983" cy="103860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"/>
          <p:cNvSpPr/>
          <p:nvPr/>
        </p:nvSpPr>
        <p:spPr>
          <a:xfrm rot="10800000">
            <a:off x="-1307833" y="3723489"/>
            <a:ext cx="5735030" cy="1420156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9"/>
          <p:cNvSpPr/>
          <p:nvPr/>
        </p:nvSpPr>
        <p:spPr>
          <a:xfrm rot="10800000" flipH="1">
            <a:off x="5013468" y="40"/>
            <a:ext cx="4130832" cy="178819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"/>
          <p:cNvSpPr/>
          <p:nvPr/>
        </p:nvSpPr>
        <p:spPr>
          <a:xfrm rot="10800000">
            <a:off x="5628780" y="489"/>
            <a:ext cx="3515148" cy="178787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"/>
          <p:cNvSpPr/>
          <p:nvPr/>
        </p:nvSpPr>
        <p:spPr>
          <a:xfrm rot="10800000" flipH="1">
            <a:off x="-10490" y="3895966"/>
            <a:ext cx="3937105" cy="124768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"/>
          <p:cNvSpPr/>
          <p:nvPr/>
        </p:nvSpPr>
        <p:spPr>
          <a:xfrm rot="5400000">
            <a:off x="3159444" y="424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9"/>
          <p:cNvSpPr/>
          <p:nvPr/>
        </p:nvSpPr>
        <p:spPr>
          <a:xfrm rot="5400000">
            <a:off x="1528331" y="4264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"/>
          <p:cNvSpPr/>
          <p:nvPr/>
        </p:nvSpPr>
        <p:spPr>
          <a:xfrm rot="-5400000">
            <a:off x="2223694" y="4212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"/>
          <p:cNvSpPr/>
          <p:nvPr/>
        </p:nvSpPr>
        <p:spPr>
          <a:xfrm rot="5400000">
            <a:off x="872119" y="36301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"/>
          <p:cNvSpPr/>
          <p:nvPr/>
        </p:nvSpPr>
        <p:spPr>
          <a:xfrm rot="5400000">
            <a:off x="6821956" y="789581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9"/>
          <p:cNvSpPr/>
          <p:nvPr/>
        </p:nvSpPr>
        <p:spPr>
          <a:xfrm rot="5400000">
            <a:off x="5209844" y="821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"/>
          <p:cNvSpPr/>
          <p:nvPr/>
        </p:nvSpPr>
        <p:spPr>
          <a:xfrm rot="-5400000">
            <a:off x="7250456" y="1788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9"/>
          <p:cNvSpPr/>
          <p:nvPr/>
        </p:nvSpPr>
        <p:spPr>
          <a:xfrm rot="5400000">
            <a:off x="4382131" y="1221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2" name="Google Shape;332;p20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0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0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0" name="Google Shape;340;p21"/>
          <p:cNvSpPr/>
          <p:nvPr/>
        </p:nvSpPr>
        <p:spPr>
          <a:xfrm rot="1518785">
            <a:off x="6954573" y="116866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1519228">
            <a:off x="6010314" y="-585860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518617" flipH="1">
            <a:off x="6004813" y="-50311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 rot="-5400000">
            <a:off x="6589131" y="165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 rot="-5400000">
            <a:off x="8006419" y="3300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 rot="5400000">
            <a:off x="7311056" y="382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 rot="-5400000">
            <a:off x="8597531" y="900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/>
          <p:nvPr/>
        </p:nvSpPr>
        <p:spPr>
          <a:xfrm>
            <a:off x="59995" y="104"/>
            <a:ext cx="3198939" cy="98175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2"/>
          <p:cNvSpPr/>
          <p:nvPr/>
        </p:nvSpPr>
        <p:spPr>
          <a:xfrm rot="10800000">
            <a:off x="11674" y="-160"/>
            <a:ext cx="2577485" cy="1116125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2"/>
          <p:cNvSpPr/>
          <p:nvPr/>
        </p:nvSpPr>
        <p:spPr>
          <a:xfrm rot="10800000" flipH="1">
            <a:off x="11556" y="278"/>
            <a:ext cx="2193727" cy="1115769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"/>
          <p:cNvSpPr/>
          <p:nvPr/>
        </p:nvSpPr>
        <p:spPr>
          <a:xfrm rot="5400000" flipH="1">
            <a:off x="3258931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2"/>
          <p:cNvSpPr/>
          <p:nvPr/>
        </p:nvSpPr>
        <p:spPr>
          <a:xfrm rot="5400000" flipH="1">
            <a:off x="1272669" y="444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 rot="5400000" flipH="1">
            <a:off x="376506" y="135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7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"/>
          <p:cNvSpPr txBox="1">
            <a:spLocks noGrp="1"/>
          </p:cNvSpPr>
          <p:nvPr>
            <p:ph type="title"/>
          </p:nvPr>
        </p:nvSpPr>
        <p:spPr>
          <a:xfrm>
            <a:off x="710525" y="1974875"/>
            <a:ext cx="2073600" cy="11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3"/>
          <p:cNvSpPr/>
          <p:nvPr/>
        </p:nvSpPr>
        <p:spPr>
          <a:xfrm rot="5400000">
            <a:off x="6103527" y="2087160"/>
            <a:ext cx="5127422" cy="953525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3"/>
          <p:cNvSpPr/>
          <p:nvPr/>
        </p:nvSpPr>
        <p:spPr>
          <a:xfrm rot="5400000">
            <a:off x="6173920" y="2173333"/>
            <a:ext cx="5143202" cy="796959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3"/>
          <p:cNvSpPr/>
          <p:nvPr/>
        </p:nvSpPr>
        <p:spPr>
          <a:xfrm rot="5400000" flipH="1">
            <a:off x="6143644" y="2143144"/>
            <a:ext cx="5143337" cy="85737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3"/>
          <p:cNvSpPr/>
          <p:nvPr/>
        </p:nvSpPr>
        <p:spPr>
          <a:xfrm rot="10800000">
            <a:off x="8190469" y="29254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/>
          <p:nvPr/>
        </p:nvSpPr>
        <p:spPr>
          <a:xfrm rot="10800000">
            <a:off x="8438581" y="18091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3"/>
          <p:cNvSpPr/>
          <p:nvPr/>
        </p:nvSpPr>
        <p:spPr>
          <a:xfrm>
            <a:off x="8223019" y="4506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3"/>
          <p:cNvSpPr/>
          <p:nvPr/>
        </p:nvSpPr>
        <p:spPr>
          <a:xfrm rot="10800000">
            <a:off x="8093069" y="3575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30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9" name="Google Shape;399;p28"/>
          <p:cNvSpPr/>
          <p:nvPr/>
        </p:nvSpPr>
        <p:spPr>
          <a:xfrm flipH="1">
            <a:off x="6742285" y="4150269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8"/>
          <p:cNvSpPr/>
          <p:nvPr/>
        </p:nvSpPr>
        <p:spPr>
          <a:xfrm rot="-1432117">
            <a:off x="6298030" y="437078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8"/>
          <p:cNvSpPr/>
          <p:nvPr/>
        </p:nvSpPr>
        <p:spPr>
          <a:xfrm rot="-855778" flipH="1">
            <a:off x="6382945" y="4253784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8"/>
          <p:cNvSpPr/>
          <p:nvPr/>
        </p:nvSpPr>
        <p:spPr>
          <a:xfrm rot="3639566">
            <a:off x="8848749" y="3810222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8"/>
          <p:cNvSpPr/>
          <p:nvPr/>
        </p:nvSpPr>
        <p:spPr>
          <a:xfrm rot="3637394">
            <a:off x="7609045" y="4405221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8"/>
          <p:cNvSpPr/>
          <p:nvPr/>
        </p:nvSpPr>
        <p:spPr>
          <a:xfrm rot="-7162606">
            <a:off x="8189482" y="4018840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8"/>
          <p:cNvSpPr/>
          <p:nvPr/>
        </p:nvSpPr>
        <p:spPr>
          <a:xfrm rot="3639566">
            <a:off x="6737804" y="4153075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3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7" name="Google Shape;427;p31"/>
          <p:cNvSpPr/>
          <p:nvPr/>
        </p:nvSpPr>
        <p:spPr>
          <a:xfrm rot="10800000" flipH="1">
            <a:off x="-614789" y="79410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1"/>
          <p:cNvSpPr/>
          <p:nvPr/>
        </p:nvSpPr>
        <p:spPr>
          <a:xfrm rot="9367883">
            <a:off x="-881240" y="-32226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1"/>
          <p:cNvSpPr/>
          <p:nvPr/>
        </p:nvSpPr>
        <p:spPr>
          <a:xfrm rot="9944222" flipH="1">
            <a:off x="-1417570" y="-278867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1"/>
          <p:cNvSpPr/>
          <p:nvPr/>
        </p:nvSpPr>
        <p:spPr>
          <a:xfrm rot="5772639">
            <a:off x="8598824" y="-560579"/>
            <a:ext cx="1671004" cy="1597787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1"/>
          <p:cNvSpPr/>
          <p:nvPr/>
        </p:nvSpPr>
        <p:spPr>
          <a:xfrm rot="706905">
            <a:off x="7020027" y="-335675"/>
            <a:ext cx="3557278" cy="966682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1"/>
          <p:cNvSpPr/>
          <p:nvPr/>
        </p:nvSpPr>
        <p:spPr>
          <a:xfrm>
            <a:off x="7020070" y="-335758"/>
            <a:ext cx="3556654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 rot="5400000">
            <a:off x="1088106" y="691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 rot="5400000">
            <a:off x="7730244" y="438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 rot="-5400000">
            <a:off x="400881" y="724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 rot="5400000">
            <a:off x="6958806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CUSTOM_39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9" name="Google Shape;439;p32"/>
          <p:cNvSpPr/>
          <p:nvPr/>
        </p:nvSpPr>
        <p:spPr>
          <a:xfrm rot="5772639">
            <a:off x="8598824" y="-560579"/>
            <a:ext cx="1671004" cy="1597787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2"/>
          <p:cNvSpPr/>
          <p:nvPr/>
        </p:nvSpPr>
        <p:spPr>
          <a:xfrm rot="706905">
            <a:off x="7020027" y="-335675"/>
            <a:ext cx="3557278" cy="966682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2"/>
          <p:cNvSpPr/>
          <p:nvPr/>
        </p:nvSpPr>
        <p:spPr>
          <a:xfrm>
            <a:off x="7020070" y="-335758"/>
            <a:ext cx="3556654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2"/>
          <p:cNvSpPr/>
          <p:nvPr/>
        </p:nvSpPr>
        <p:spPr>
          <a:xfrm rot="5400000">
            <a:off x="-693662" y="2761041"/>
            <a:ext cx="2443246" cy="56873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2"/>
          <p:cNvSpPr/>
          <p:nvPr/>
        </p:nvSpPr>
        <p:spPr>
          <a:xfrm rot="5399497" flipH="1">
            <a:off x="-1918147" y="1922604"/>
            <a:ext cx="4515337" cy="678344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2"/>
          <p:cNvSpPr/>
          <p:nvPr/>
        </p:nvSpPr>
        <p:spPr>
          <a:xfrm rot="5400440">
            <a:off x="-2219066" y="2210242"/>
            <a:ext cx="5161707" cy="72292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2"/>
          <p:cNvSpPr/>
          <p:nvPr/>
        </p:nvSpPr>
        <p:spPr>
          <a:xfrm flipH="1">
            <a:off x="6742285" y="4150269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2"/>
          <p:cNvSpPr/>
          <p:nvPr/>
        </p:nvSpPr>
        <p:spPr>
          <a:xfrm rot="-1432117">
            <a:off x="6298030" y="437078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2"/>
          <p:cNvSpPr/>
          <p:nvPr/>
        </p:nvSpPr>
        <p:spPr>
          <a:xfrm rot="-855778" flipH="1">
            <a:off x="6382945" y="4253784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2"/>
          <p:cNvSpPr/>
          <p:nvPr/>
        </p:nvSpPr>
        <p:spPr>
          <a:xfrm>
            <a:off x="1089719" y="3632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2"/>
          <p:cNvSpPr/>
          <p:nvPr/>
        </p:nvSpPr>
        <p:spPr>
          <a:xfrm>
            <a:off x="478769" y="31162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2"/>
          <p:cNvSpPr/>
          <p:nvPr/>
        </p:nvSpPr>
        <p:spPr>
          <a:xfrm rot="10800000">
            <a:off x="625181" y="1410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2"/>
          <p:cNvSpPr/>
          <p:nvPr/>
        </p:nvSpPr>
        <p:spPr>
          <a:xfrm>
            <a:off x="812319" y="4651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2"/>
          <p:cNvSpPr/>
          <p:nvPr/>
        </p:nvSpPr>
        <p:spPr>
          <a:xfrm rot="5400000">
            <a:off x="8776881" y="382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2"/>
          <p:cNvSpPr/>
          <p:nvPr/>
        </p:nvSpPr>
        <p:spPr>
          <a:xfrm rot="5400000">
            <a:off x="6958944" y="1889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2"/>
          <p:cNvSpPr/>
          <p:nvPr/>
        </p:nvSpPr>
        <p:spPr>
          <a:xfrm rot="-5400000">
            <a:off x="7277406" y="4337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2"/>
          <p:cNvSpPr/>
          <p:nvPr/>
        </p:nvSpPr>
        <p:spPr>
          <a:xfrm rot="5400000">
            <a:off x="8513881" y="8568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43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"/>
          <p:cNvSpPr txBox="1">
            <a:spLocks noGrp="1"/>
          </p:cNvSpPr>
          <p:nvPr>
            <p:ph type="subTitle" idx="1"/>
          </p:nvPr>
        </p:nvSpPr>
        <p:spPr>
          <a:xfrm>
            <a:off x="1262692" y="2915250"/>
            <a:ext cx="28776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39"/>
          <p:cNvSpPr txBox="1">
            <a:spLocks noGrp="1"/>
          </p:cNvSpPr>
          <p:nvPr>
            <p:ph type="title" hasCustomPrompt="1"/>
          </p:nvPr>
        </p:nvSpPr>
        <p:spPr>
          <a:xfrm>
            <a:off x="1262643" y="1614000"/>
            <a:ext cx="28776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4" name="Google Shape;514;p39"/>
          <p:cNvSpPr/>
          <p:nvPr/>
        </p:nvSpPr>
        <p:spPr>
          <a:xfrm rot="-9281215">
            <a:off x="-38626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9"/>
          <p:cNvSpPr/>
          <p:nvPr/>
        </p:nvSpPr>
        <p:spPr>
          <a:xfrm rot="-9280772">
            <a:off x="-649223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9"/>
          <p:cNvSpPr/>
          <p:nvPr/>
        </p:nvSpPr>
        <p:spPr>
          <a:xfrm rot="-9281383" flipH="1">
            <a:off x="-1125488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9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9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9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9"/>
          <p:cNvSpPr/>
          <p:nvPr/>
        </p:nvSpPr>
        <p:spPr>
          <a:xfrm rot="5400000">
            <a:off x="1614606" y="6706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"/>
          <p:cNvSpPr/>
          <p:nvPr/>
        </p:nvSpPr>
        <p:spPr>
          <a:xfrm rot="5400000">
            <a:off x="1071344" y="42445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9"/>
          <p:cNvSpPr/>
          <p:nvPr/>
        </p:nvSpPr>
        <p:spPr>
          <a:xfrm rot="-5400000">
            <a:off x="957781" y="517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9"/>
          <p:cNvSpPr/>
          <p:nvPr/>
        </p:nvSpPr>
        <p:spPr>
          <a:xfrm rot="5400000">
            <a:off x="415131" y="3609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6" name="Google Shape;526;p40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27" name="Google Shape;527;p40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8" name="Google Shape;528;p40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29" name="Google Shape;529;p40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0" name="Google Shape;530;p40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0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0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0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0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40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0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0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0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0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0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0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0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0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8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 txBox="1">
            <a:spLocks noGrp="1"/>
          </p:cNvSpPr>
          <p:nvPr>
            <p:ph type="subTitle" idx="1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41"/>
          <p:cNvSpPr txBox="1">
            <a:spLocks noGrp="1"/>
          </p:cNvSpPr>
          <p:nvPr>
            <p:ph type="subTitle" idx="2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41"/>
          <p:cNvSpPr txBox="1">
            <a:spLocks noGrp="1"/>
          </p:cNvSpPr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8" name="Google Shape;548;p41"/>
          <p:cNvSpPr txBox="1">
            <a:spLocks noGrp="1"/>
          </p:cNvSpPr>
          <p:nvPr>
            <p:ph type="title" idx="3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485275" y="3859450"/>
            <a:ext cx="3336529" cy="1283560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"/>
          <p:cNvSpPr/>
          <p:nvPr/>
        </p:nvSpPr>
        <p:spPr>
          <a:xfrm rot="1432232" flipH="1">
            <a:off x="-470789" y="4165605"/>
            <a:ext cx="4306753" cy="1531081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1"/>
          <p:cNvSpPr/>
          <p:nvPr/>
        </p:nvSpPr>
        <p:spPr>
          <a:xfrm rot="5772258">
            <a:off x="7200936" y="-653045"/>
            <a:ext cx="2023504" cy="19351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1"/>
          <p:cNvSpPr/>
          <p:nvPr/>
        </p:nvSpPr>
        <p:spPr>
          <a:xfrm rot="707044">
            <a:off x="5289054" y="-380400"/>
            <a:ext cx="4307387" cy="1170580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5289100" y="-380553"/>
            <a:ext cx="4306711" cy="128365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1"/>
          <p:cNvSpPr/>
          <p:nvPr/>
        </p:nvSpPr>
        <p:spPr>
          <a:xfrm rot="855605">
            <a:off x="-610970" y="4000688"/>
            <a:ext cx="4923475" cy="1631508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1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1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1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1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1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2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5" name="Google Shape;565;p42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42"/>
          <p:cNvSpPr/>
          <p:nvPr/>
        </p:nvSpPr>
        <p:spPr>
          <a:xfrm rot="-5400000">
            <a:off x="-1029861" y="815281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42"/>
          <p:cNvSpPr/>
          <p:nvPr/>
        </p:nvSpPr>
        <p:spPr>
          <a:xfrm rot="-5400000">
            <a:off x="-1888219" y="1592238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2"/>
          <p:cNvSpPr/>
          <p:nvPr/>
        </p:nvSpPr>
        <p:spPr>
          <a:xfrm rot="5400000">
            <a:off x="387256" y="36107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2"/>
          <p:cNvSpPr/>
          <p:nvPr/>
        </p:nvSpPr>
        <p:spPr>
          <a:xfrm rot="5400000">
            <a:off x="603369" y="1722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42"/>
          <p:cNvSpPr/>
          <p:nvPr/>
        </p:nvSpPr>
        <p:spPr>
          <a:xfrm rot="5400000">
            <a:off x="-751978" y="255224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2"/>
          <p:cNvSpPr/>
          <p:nvPr/>
        </p:nvSpPr>
        <p:spPr>
          <a:xfrm rot="5400000">
            <a:off x="1033906" y="11430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2"/>
          <p:cNvSpPr/>
          <p:nvPr/>
        </p:nvSpPr>
        <p:spPr>
          <a:xfrm rot="5400000">
            <a:off x="1978444" y="200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2"/>
          <p:cNvSpPr/>
          <p:nvPr/>
        </p:nvSpPr>
        <p:spPr>
          <a:xfrm rot="5400000">
            <a:off x="6115544" y="2556136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2"/>
          <p:cNvSpPr/>
          <p:nvPr/>
        </p:nvSpPr>
        <p:spPr>
          <a:xfrm rot="5400000">
            <a:off x="6901950" y="2423794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2"/>
          <p:cNvSpPr/>
          <p:nvPr/>
        </p:nvSpPr>
        <p:spPr>
          <a:xfrm rot="-5400000">
            <a:off x="8658344" y="1391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2"/>
          <p:cNvSpPr/>
          <p:nvPr/>
        </p:nvSpPr>
        <p:spPr>
          <a:xfrm rot="-5400000">
            <a:off x="8377131" y="3215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2"/>
          <p:cNvSpPr/>
          <p:nvPr/>
        </p:nvSpPr>
        <p:spPr>
          <a:xfrm rot="-5400000">
            <a:off x="7021777" y="3324160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42"/>
          <p:cNvSpPr/>
          <p:nvPr/>
        </p:nvSpPr>
        <p:spPr>
          <a:xfrm rot="-5400000">
            <a:off x="8011694" y="38594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2"/>
          <p:cNvSpPr/>
          <p:nvPr/>
        </p:nvSpPr>
        <p:spPr>
          <a:xfrm rot="-5400000">
            <a:off x="7002056" y="4917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3"/>
          <p:cNvSpPr txBox="1">
            <a:spLocks noGrp="1"/>
          </p:cNvSpPr>
          <p:nvPr>
            <p:ph type="title"/>
          </p:nvPr>
        </p:nvSpPr>
        <p:spPr>
          <a:xfrm>
            <a:off x="3145775" y="363275"/>
            <a:ext cx="285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2" name="Google Shape;582;p43"/>
          <p:cNvSpPr txBox="1">
            <a:spLocks noGrp="1"/>
          </p:cNvSpPr>
          <p:nvPr>
            <p:ph type="subTitle" idx="1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83" name="Google Shape;583;p43"/>
          <p:cNvSpPr txBox="1">
            <a:spLocks noGrp="1"/>
          </p:cNvSpPr>
          <p:nvPr>
            <p:ph type="subTitle" idx="2"/>
          </p:nvPr>
        </p:nvSpPr>
        <p:spPr>
          <a:xfrm>
            <a:off x="3610941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43"/>
          <p:cNvSpPr txBox="1">
            <a:spLocks noGrp="1"/>
          </p:cNvSpPr>
          <p:nvPr>
            <p:ph type="subTitle" idx="3"/>
          </p:nvPr>
        </p:nvSpPr>
        <p:spPr>
          <a:xfrm>
            <a:off x="659663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85" name="Google Shape;585;p43"/>
          <p:cNvSpPr txBox="1">
            <a:spLocks noGrp="1"/>
          </p:cNvSpPr>
          <p:nvPr>
            <p:ph type="subTitle" idx="4"/>
          </p:nvPr>
        </p:nvSpPr>
        <p:spPr>
          <a:xfrm>
            <a:off x="941663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43"/>
          <p:cNvSpPr txBox="1">
            <a:spLocks noGrp="1"/>
          </p:cNvSpPr>
          <p:nvPr>
            <p:ph type="subTitle" idx="5"/>
          </p:nvPr>
        </p:nvSpPr>
        <p:spPr>
          <a:xfrm>
            <a:off x="3328941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87" name="Google Shape;587;p43"/>
          <p:cNvSpPr txBox="1">
            <a:spLocks noGrp="1"/>
          </p:cNvSpPr>
          <p:nvPr>
            <p:ph type="subTitle" idx="6"/>
          </p:nvPr>
        </p:nvSpPr>
        <p:spPr>
          <a:xfrm>
            <a:off x="3610941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43"/>
          <p:cNvSpPr txBox="1">
            <a:spLocks noGrp="1"/>
          </p:cNvSpPr>
          <p:nvPr>
            <p:ph type="subTitle" idx="7"/>
          </p:nvPr>
        </p:nvSpPr>
        <p:spPr>
          <a:xfrm>
            <a:off x="659663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89" name="Google Shape;589;p43"/>
          <p:cNvSpPr txBox="1">
            <a:spLocks noGrp="1"/>
          </p:cNvSpPr>
          <p:nvPr>
            <p:ph type="subTitle" idx="8"/>
          </p:nvPr>
        </p:nvSpPr>
        <p:spPr>
          <a:xfrm>
            <a:off x="941663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43"/>
          <p:cNvSpPr txBox="1">
            <a:spLocks noGrp="1"/>
          </p:cNvSpPr>
          <p:nvPr>
            <p:ph type="subTitle" idx="9"/>
          </p:nvPr>
        </p:nvSpPr>
        <p:spPr>
          <a:xfrm>
            <a:off x="5998216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91" name="Google Shape;591;p43"/>
          <p:cNvSpPr txBox="1">
            <a:spLocks noGrp="1"/>
          </p:cNvSpPr>
          <p:nvPr>
            <p:ph type="subTitle" idx="13"/>
          </p:nvPr>
        </p:nvSpPr>
        <p:spPr>
          <a:xfrm>
            <a:off x="6280216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43"/>
          <p:cNvSpPr txBox="1">
            <a:spLocks noGrp="1"/>
          </p:cNvSpPr>
          <p:nvPr>
            <p:ph type="subTitle" idx="14"/>
          </p:nvPr>
        </p:nvSpPr>
        <p:spPr>
          <a:xfrm>
            <a:off x="5998216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93" name="Google Shape;593;p43"/>
          <p:cNvSpPr txBox="1">
            <a:spLocks noGrp="1"/>
          </p:cNvSpPr>
          <p:nvPr>
            <p:ph type="subTitle" idx="15"/>
          </p:nvPr>
        </p:nvSpPr>
        <p:spPr>
          <a:xfrm>
            <a:off x="6280216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43"/>
          <p:cNvSpPr/>
          <p:nvPr/>
        </p:nvSpPr>
        <p:spPr>
          <a:xfrm>
            <a:off x="5587299" y="-20955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3"/>
          <p:cNvSpPr/>
          <p:nvPr/>
        </p:nvSpPr>
        <p:spPr>
          <a:xfrm rot="10800000" flipH="1">
            <a:off x="6906325" y="-525151"/>
            <a:ext cx="237931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3"/>
          <p:cNvSpPr/>
          <p:nvPr/>
        </p:nvSpPr>
        <p:spPr>
          <a:xfrm rot="-3279262">
            <a:off x="7901589" y="-9730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3"/>
          <p:cNvSpPr/>
          <p:nvPr/>
        </p:nvSpPr>
        <p:spPr>
          <a:xfrm rot="10800000">
            <a:off x="6406991" y="1135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3"/>
          <p:cNvSpPr/>
          <p:nvPr/>
        </p:nvSpPr>
        <p:spPr>
          <a:xfrm rot="10800000">
            <a:off x="8154416" y="3498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3"/>
          <p:cNvSpPr/>
          <p:nvPr/>
        </p:nvSpPr>
        <p:spPr>
          <a:xfrm rot="10800000">
            <a:off x="7681066" y="7390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3"/>
          <p:cNvSpPr/>
          <p:nvPr/>
        </p:nvSpPr>
        <p:spPr>
          <a:xfrm flipH="1">
            <a:off x="-3333926" y="-21075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3"/>
          <p:cNvSpPr/>
          <p:nvPr/>
        </p:nvSpPr>
        <p:spPr>
          <a:xfrm rot="10800000">
            <a:off x="-142195" y="-526351"/>
            <a:ext cx="237931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3"/>
          <p:cNvSpPr/>
          <p:nvPr/>
        </p:nvSpPr>
        <p:spPr>
          <a:xfrm rot="3279262" flipH="1">
            <a:off x="-162965" y="-9742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3"/>
          <p:cNvSpPr/>
          <p:nvPr/>
        </p:nvSpPr>
        <p:spPr>
          <a:xfrm rot="10800000" flipH="1">
            <a:off x="2572953" y="1123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3"/>
          <p:cNvSpPr/>
          <p:nvPr/>
        </p:nvSpPr>
        <p:spPr>
          <a:xfrm rot="10800000" flipH="1">
            <a:off x="890628" y="3486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3"/>
          <p:cNvSpPr/>
          <p:nvPr/>
        </p:nvSpPr>
        <p:spPr>
          <a:xfrm rot="10800000" flipH="1">
            <a:off x="201303" y="10527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3"/>
          <p:cNvSpPr/>
          <p:nvPr/>
        </p:nvSpPr>
        <p:spPr>
          <a:xfrm rot="10800000" flipH="1">
            <a:off x="1363978" y="7378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43"/>
          <p:cNvSpPr/>
          <p:nvPr/>
        </p:nvSpPr>
        <p:spPr>
          <a:xfrm rot="10800000">
            <a:off x="8843741" y="10539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2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2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3" name="Google Shape;763;p52"/>
          <p:cNvSpPr txBox="1">
            <a:spLocks noGrp="1"/>
          </p:cNvSpPr>
          <p:nvPr>
            <p:ph type="subTitle" idx="1"/>
          </p:nvPr>
        </p:nvSpPr>
        <p:spPr>
          <a:xfrm>
            <a:off x="5134925" y="1772525"/>
            <a:ext cx="3225000" cy="23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764" name="Google Shape;764;p52"/>
          <p:cNvSpPr/>
          <p:nvPr/>
        </p:nvSpPr>
        <p:spPr>
          <a:xfrm rot="10800000" flipH="1">
            <a:off x="-394184" y="-4756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52"/>
          <p:cNvSpPr/>
          <p:nvPr/>
        </p:nvSpPr>
        <p:spPr>
          <a:xfrm rot="9367883">
            <a:off x="-660634" y="-449239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52"/>
          <p:cNvSpPr/>
          <p:nvPr/>
        </p:nvSpPr>
        <p:spPr>
          <a:xfrm rot="9944222" flipH="1">
            <a:off x="-1196964" y="-405839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52"/>
          <p:cNvSpPr/>
          <p:nvPr/>
        </p:nvSpPr>
        <p:spPr>
          <a:xfrm rot="3327864">
            <a:off x="2723221" y="251912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52"/>
          <p:cNvSpPr/>
          <p:nvPr/>
        </p:nvSpPr>
        <p:spPr>
          <a:xfrm rot="3326249">
            <a:off x="1540673" y="961357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52"/>
          <p:cNvSpPr/>
          <p:nvPr/>
        </p:nvSpPr>
        <p:spPr>
          <a:xfrm rot="-7473751">
            <a:off x="2083361" y="523229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52"/>
          <p:cNvSpPr/>
          <p:nvPr/>
        </p:nvSpPr>
        <p:spPr>
          <a:xfrm rot="3327864">
            <a:off x="652661" y="787093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5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5" y="3960176"/>
            <a:ext cx="7083925" cy="118329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4362499"/>
            <a:ext cx="9144351" cy="782105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3"/>
          <p:cNvSpPr/>
          <p:nvPr/>
        </p:nvSpPr>
        <p:spPr>
          <a:xfrm rot="6479671">
            <a:off x="5455589" y="-1428985"/>
            <a:ext cx="1502599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0" y="-167425"/>
            <a:ext cx="9144351" cy="831498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0" y="-167425"/>
            <a:ext cx="9144078" cy="911830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1" y="4416936"/>
            <a:ext cx="9143690" cy="72690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7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5"/>
          <p:cNvSpPr/>
          <p:nvPr/>
        </p:nvSpPr>
        <p:spPr>
          <a:xfrm rot="10800000">
            <a:off x="5444252" y="4036344"/>
            <a:ext cx="3644607" cy="111842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55"/>
          <p:cNvSpPr/>
          <p:nvPr/>
        </p:nvSpPr>
        <p:spPr>
          <a:xfrm>
            <a:off x="6207850" y="3883665"/>
            <a:ext cx="2936718" cy="1271100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55"/>
          <p:cNvSpPr/>
          <p:nvPr/>
        </p:nvSpPr>
        <p:spPr>
          <a:xfrm flipH="1">
            <a:off x="6645307" y="3883573"/>
            <a:ext cx="2498729" cy="1271173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55"/>
          <p:cNvSpPr txBox="1">
            <a:spLocks noGrp="1"/>
          </p:cNvSpPr>
          <p:nvPr>
            <p:ph type="title"/>
          </p:nvPr>
        </p:nvSpPr>
        <p:spPr>
          <a:xfrm>
            <a:off x="4691800" y="1922950"/>
            <a:ext cx="35433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05" name="Google Shape;805;p55"/>
          <p:cNvSpPr txBox="1">
            <a:spLocks noGrp="1"/>
          </p:cNvSpPr>
          <p:nvPr>
            <p:ph type="subTitle" idx="1"/>
          </p:nvPr>
        </p:nvSpPr>
        <p:spPr>
          <a:xfrm>
            <a:off x="4691871" y="2757125"/>
            <a:ext cx="35433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55"/>
          <p:cNvSpPr/>
          <p:nvPr/>
        </p:nvSpPr>
        <p:spPr>
          <a:xfrm rot="10800000">
            <a:off x="6742285" y="22388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5"/>
          <p:cNvSpPr/>
          <p:nvPr/>
        </p:nvSpPr>
        <p:spPr>
          <a:xfrm rot="-9367883" flipH="1">
            <a:off x="6298030" y="-379289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55"/>
          <p:cNvSpPr/>
          <p:nvPr/>
        </p:nvSpPr>
        <p:spPr>
          <a:xfrm rot="-9944222">
            <a:off x="6382945" y="-335889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55"/>
          <p:cNvSpPr/>
          <p:nvPr/>
        </p:nvSpPr>
        <p:spPr>
          <a:xfrm rot="5400000">
            <a:off x="8071681" y="77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55"/>
          <p:cNvSpPr/>
          <p:nvPr/>
        </p:nvSpPr>
        <p:spPr>
          <a:xfrm rot="5400000">
            <a:off x="6004944" y="4863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55"/>
          <p:cNvSpPr/>
          <p:nvPr/>
        </p:nvSpPr>
        <p:spPr>
          <a:xfrm rot="-5400000">
            <a:off x="7414856" y="625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55"/>
          <p:cNvSpPr/>
          <p:nvPr/>
        </p:nvSpPr>
        <p:spPr>
          <a:xfrm rot="5400000">
            <a:off x="5348731" y="4228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4" r:id="rId20"/>
    <p:sldLayoutId id="2147483677" r:id="rId21"/>
    <p:sldLayoutId id="2147483678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8" r:id="rId28"/>
    <p:sldLayoutId id="2147483699" r:id="rId29"/>
    <p:sldLayoutId id="2147483701" r:id="rId30"/>
    <p:sldLayoutId id="2147483710" r:id="rId31"/>
    <p:sldLayoutId id="2147483711" r:id="rId32"/>
    <p:sldLayoutId id="2147483712" r:id="rId33"/>
    <p:sldLayoutId id="2147483713" r:id="rId34"/>
    <p:sldLayoutId id="2147483714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39505-7618-ACF4-ED75-CF2F0E17C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83763" y="1381035"/>
            <a:ext cx="7787100" cy="2086500"/>
          </a:xfrm>
        </p:spPr>
        <p:txBody>
          <a:bodyPr/>
          <a:lstStyle/>
          <a:p>
            <a:r>
              <a:rPr lang="en-US" dirty="0"/>
              <a:t>Evolve 4C</a:t>
            </a:r>
            <a:br>
              <a:rPr lang="en-US" dirty="0"/>
            </a:br>
            <a:r>
              <a:rPr lang="en-US" dirty="0" smtClean="0"/>
              <a:t>9.1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882" y="256439"/>
            <a:ext cx="3600910" cy="4607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549364-BF56-3CB5-BEC4-CB43FF4FA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82501"/>
            <a:ext cx="9144000" cy="2378497"/>
          </a:xfrm>
          <a:prstGeom prst="rect">
            <a:avLst/>
          </a:prstGeom>
        </p:spPr>
      </p:pic>
      <p:pic>
        <p:nvPicPr>
          <p:cNvPr id="4" name="EV_SB4_U09_p086_Ex1A">
            <a:hlinkClick r:id="" action="ppaction://media"/>
            <a:extLst>
              <a:ext uri="{FF2B5EF4-FFF2-40B4-BE49-F238E27FC236}">
                <a16:creationId xmlns:a16="http://schemas.microsoft.com/office/drawing/2014/main" id="{56B15FE5-1215-8454-279A-25A17A6174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18465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D602D-57E0-3002-C522-560DE282F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991"/>
            <a:ext cx="9144000" cy="40315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D602D-57E0-3002-C522-560DE282F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5991"/>
            <a:ext cx="9144000" cy="4031518"/>
          </a:xfrm>
          <a:prstGeom prst="rect">
            <a:avLst/>
          </a:prstGeom>
        </p:spPr>
      </p:pic>
      <p:pic>
        <p:nvPicPr>
          <p:cNvPr id="4" name="EV_SB4_U09_p086_Ex1A">
            <a:hlinkClick r:id="" action="ppaction://media"/>
            <a:extLst>
              <a:ext uri="{FF2B5EF4-FFF2-40B4-BE49-F238E27FC236}">
                <a16:creationId xmlns:a16="http://schemas.microsoft.com/office/drawing/2014/main" id="{56B15FE5-1215-8454-279A-25A17A6174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1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16B1E-5F83-0582-F73A-3581CB7A1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0488"/>
            <a:ext cx="9144000" cy="22425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8FAA13-550D-E2DF-BCA8-E20808B13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1276"/>
            <a:ext cx="9144000" cy="22609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513551-3D7E-C18A-B8E7-2A127C8F1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41276"/>
            <a:ext cx="9144000" cy="2260948"/>
          </a:xfrm>
          <a:prstGeom prst="rect">
            <a:avLst/>
          </a:prstGeom>
        </p:spPr>
      </p:pic>
      <p:pic>
        <p:nvPicPr>
          <p:cNvPr id="2" name="EV_SB4_U09_p086_Ex2A">
            <a:hlinkClick r:id="" action="ppaction://media"/>
            <a:extLst>
              <a:ext uri="{FF2B5EF4-FFF2-40B4-BE49-F238E27FC236}">
                <a16:creationId xmlns:a16="http://schemas.microsoft.com/office/drawing/2014/main" id="{0182C3BE-E9FD-AA96-D5D6-E97501352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15607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809B55-59B4-5BF3-1187-99E0237E8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980"/>
            <a:ext cx="9144000" cy="68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1020163"/>
            <a:ext cx="8963025" cy="3724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7B1AF2-02C7-00E4-BF70-69F126701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980"/>
            <a:ext cx="9144000" cy="688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D9B1D2-7992-1C98-45FE-F96441AF8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86641"/>
            <a:ext cx="9144000" cy="242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49445"/>
          <a:stretch/>
        </p:blipFill>
        <p:spPr>
          <a:xfrm>
            <a:off x="0" y="839620"/>
            <a:ext cx="9144000" cy="1747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1EC287-5CAC-8BB7-7DE7-BB10D912E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980"/>
            <a:ext cx="9144000" cy="688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D9B1D2-7992-1C98-45FE-F96441AF8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1690"/>
            <a:ext cx="9144000" cy="2420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D7FD5A-0F93-A4CA-CCCF-54F2E3CDE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6280"/>
            <a:ext cx="9144000" cy="2306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DE4C1C-A6AC-F5CB-BB81-9B94FF160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980"/>
            <a:ext cx="9144000" cy="68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51" y="1238709"/>
            <a:ext cx="8401050" cy="1057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32E500-1C12-8A44-ACC7-C8FEE08C8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132" y="0"/>
            <a:ext cx="6057735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259D74-4D5E-B4F9-8F07-F3025EEBC762}"/>
              </a:ext>
            </a:extLst>
          </p:cNvPr>
          <p:cNvSpPr/>
          <p:nvPr/>
        </p:nvSpPr>
        <p:spPr>
          <a:xfrm>
            <a:off x="2200275" y="4476750"/>
            <a:ext cx="2895600" cy="666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AAAB4D-B37B-08FD-D6FA-BCF19535A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980"/>
            <a:ext cx="9144000" cy="688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84C272-5AFA-CCB2-62AC-4538B944F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8582"/>
            <a:ext cx="9144000" cy="2306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8E2C61-FCE3-BD09-2ECC-82BFE7DA2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6569"/>
            <a:ext cx="9144000" cy="1170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B03D08-B73E-72B5-1198-B8C1D91CA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625"/>
            <a:ext cx="9144000" cy="4374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7024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533784-8A9A-46A9-0BE2-4DEB6EC6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6868"/>
            <a:ext cx="9144000" cy="2169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8FDC8A-FBA2-06F7-C6A3-FC5503A91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6868"/>
            <a:ext cx="9144000" cy="2169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7024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671B9B-99EA-B67B-D8E4-D845590CB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252537"/>
            <a:ext cx="7867650" cy="2638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2F3E8-466B-E47D-1A30-A20622D22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685"/>
            <a:ext cx="9144000" cy="441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A6097-85CB-9549-270B-E30EAF3B7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0283"/>
            <a:ext cx="9144000" cy="25229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AE7E6D-3643-EA3A-A71C-ABC6D8A8D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685"/>
            <a:ext cx="9144000" cy="441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1A2607-CAFA-4B5E-D547-9299C7B36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4330"/>
            <a:ext cx="9144000" cy="2754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90F30D-234B-990B-6D80-613E3F932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3485"/>
            <a:ext cx="9144000" cy="2796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6B3839-C4FF-49A2-3D42-12E2FD671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685"/>
            <a:ext cx="9144000" cy="441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50975-9C04-4C87-B0AB-EE6441648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7743"/>
            <a:ext cx="9144000" cy="1608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4B249-F4AD-53E5-4350-B1E0B8101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5178"/>
            <a:ext cx="9144000" cy="653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10F443-01AB-9628-64F3-4A3B59FF2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3344"/>
            <a:ext cx="9144000" cy="2116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A1CC1-0EC5-A483-B3F2-55BBF7919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0259"/>
            <a:ext cx="9144000" cy="2762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F55186-731C-2637-47BC-EEBC93E3E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261"/>
            <a:ext cx="9144000" cy="4128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7EB18-7B37-B0BB-EFFE-44151AD2B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7275"/>
            <a:ext cx="9144000" cy="1488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59288-1AB3-7BF4-FAAF-A9C5A662B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3782"/>
            <a:ext cx="9144000" cy="2875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87488_EV_SB4_U9_UO_SeungGeyong">
            <a:hlinkClick r:id="" action="ppaction://media"/>
            <a:extLst>
              <a:ext uri="{FF2B5EF4-FFF2-40B4-BE49-F238E27FC236}">
                <a16:creationId xmlns:a16="http://schemas.microsoft.com/office/drawing/2014/main" id="{65E2FA45-5E09-C15D-FDF7-78850B9FEC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3B690-0469-8BEC-67CD-2CFADAA73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4558"/>
            <a:ext cx="9144000" cy="159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711A6B-428B-9EA6-89BC-4CD62319C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7114"/>
            <a:ext cx="9144000" cy="1109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587D06-4BB7-B380-BF49-F1ABF094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2501"/>
            <a:ext cx="9144000" cy="23784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</Words>
  <Application>Microsoft Office PowerPoint</Application>
  <PresentationFormat>On-screen Show (16:9)</PresentationFormat>
  <Paragraphs>1</Paragraphs>
  <Slides>32</Slides>
  <Notes>32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Roboto Condensed Light</vt:lpstr>
      <vt:lpstr>Anaheim</vt:lpstr>
      <vt:lpstr>Arial</vt:lpstr>
      <vt:lpstr>Fira Sans Condensed</vt:lpstr>
      <vt:lpstr>Open Sans</vt:lpstr>
      <vt:lpstr>Josefin Sans</vt:lpstr>
      <vt:lpstr>Aquatic and Physical Therapy Center XL by Slidesgo</vt:lpstr>
      <vt:lpstr>Evolve 4C 9.1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7</cp:revision>
  <dcterms:modified xsi:type="dcterms:W3CDTF">2023-07-22T09:50:29Z</dcterms:modified>
</cp:coreProperties>
</file>