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0"/>
      <p:italic r:id="rId31"/>
    </p:embeddedFont>
    <p:embeddedFont>
      <p:font typeface="Fira Sans Condensed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Josefin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67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37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4" r:id="rId20"/>
    <p:sldLayoutId id="2147483677" r:id="rId21"/>
    <p:sldLayoutId id="2147483685" r:id="rId22"/>
    <p:sldLayoutId id="2147483686" r:id="rId23"/>
    <p:sldLayoutId id="2147483687" r:id="rId24"/>
    <p:sldLayoutId id="2147483699" r:id="rId25"/>
    <p:sldLayoutId id="2147483701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9.3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DACE9-C704-1848-823C-65F01691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0794"/>
            <a:ext cx="9144000" cy="2001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397DB-1299-BCF6-389C-CDA1CA61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1" y="0"/>
            <a:ext cx="744019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85630-CC4A-220D-B883-71396B0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1106"/>
            <a:ext cx="9144000" cy="3461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22DA8-81E0-7689-D5AE-BB406C1A3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1106"/>
            <a:ext cx="9144000" cy="3461288"/>
          </a:xfrm>
          <a:prstGeom prst="rect">
            <a:avLst/>
          </a:prstGeom>
        </p:spPr>
      </p:pic>
      <p:pic>
        <p:nvPicPr>
          <p:cNvPr id="3" name="EV_SB4_U09_p091_Ex2A_2B">
            <a:hlinkClick r:id="" action="ppaction://media"/>
            <a:extLst>
              <a:ext uri="{FF2B5EF4-FFF2-40B4-BE49-F238E27FC236}">
                <a16:creationId xmlns:a16="http://schemas.microsoft.com/office/drawing/2014/main" id="{06BEBDE1-CACB-A905-216D-BFC8DBEC3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573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E6002-5DE0-1722-6766-E6A5C7F5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713"/>
            <a:ext cx="9144000" cy="2274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BF1A1-7F41-D1C2-5673-005269BE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4697"/>
            <a:ext cx="9144000" cy="674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24683-65D3-6C01-2064-52BA5BAE9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34697"/>
            <a:ext cx="9144000" cy="674106"/>
          </a:xfrm>
          <a:prstGeom prst="rect">
            <a:avLst/>
          </a:prstGeom>
        </p:spPr>
      </p:pic>
      <p:pic>
        <p:nvPicPr>
          <p:cNvPr id="4" name="EV_SB4_U09_p091_Ex2A_2B">
            <a:hlinkClick r:id="" action="ppaction://media"/>
            <a:extLst>
              <a:ext uri="{FF2B5EF4-FFF2-40B4-BE49-F238E27FC236}">
                <a16:creationId xmlns:a16="http://schemas.microsoft.com/office/drawing/2014/main" id="{4D70EB7C-0EB8-4378-1AE8-492BAE687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5732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F0C95-BE08-D248-3628-19E13878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324"/>
            <a:ext cx="9144000" cy="1930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C0738-121D-9E24-6CFD-FC4C348B8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570"/>
            <a:ext cx="9144000" cy="131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FEEB9-2E18-48D2-77A9-5D99F323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053"/>
            <a:ext cx="9144000" cy="1301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7F334-48F1-02F9-305A-448E6DCE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8" y="0"/>
            <a:ext cx="813672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68702-C03C-A0A8-968E-7B74990E0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1053"/>
            <a:ext cx="9144000" cy="1301393"/>
          </a:xfrm>
          <a:prstGeom prst="rect">
            <a:avLst/>
          </a:prstGeom>
        </p:spPr>
      </p:pic>
      <p:pic>
        <p:nvPicPr>
          <p:cNvPr id="3" name="EV_SB4_U09_p091_Ex3A">
            <a:hlinkClick r:id="" action="ppaction://media"/>
            <a:extLst>
              <a:ext uri="{FF2B5EF4-FFF2-40B4-BE49-F238E27FC236}">
                <a16:creationId xmlns:a16="http://schemas.microsoft.com/office/drawing/2014/main" id="{F47D9317-A2C2-5623-FE7E-CFA56AC28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0112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29BAD-44E3-4BA3-A9A6-9BF838ED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978"/>
            <a:ext cx="9144000" cy="1097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37BC3-2DD0-D198-25EE-DACF75F16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2978"/>
            <a:ext cx="9144000" cy="1097544"/>
          </a:xfrm>
          <a:prstGeom prst="rect">
            <a:avLst/>
          </a:prstGeom>
        </p:spPr>
      </p:pic>
      <p:pic>
        <p:nvPicPr>
          <p:cNvPr id="3" name="EV_SB4_U09_p091_Ex3B">
            <a:hlinkClick r:id="" action="ppaction://media"/>
            <a:extLst>
              <a:ext uri="{FF2B5EF4-FFF2-40B4-BE49-F238E27FC236}">
                <a16:creationId xmlns:a16="http://schemas.microsoft.com/office/drawing/2014/main" id="{197C0330-D28B-F5CB-555A-8AAFEB8A2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243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10D78-F9E7-C56D-F9E0-0C6909C7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595437"/>
            <a:ext cx="8334375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89623-2DD4-3522-E0C1-4DCB80DF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4391"/>
            <a:ext cx="9144000" cy="491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99A167-C1CB-F615-7288-12D857D77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6846"/>
            <a:ext cx="9144000" cy="709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9B1BC-763B-AD44-FD27-8BAC9612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393"/>
            <a:ext cx="9144000" cy="1912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30985-C5B1-2E0D-BBE0-49269F4E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4095"/>
            <a:ext cx="9144000" cy="2875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C7CD5-A743-3C70-4547-32B1005D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392"/>
            <a:ext cx="9144000" cy="2626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528E1-43E1-3D86-5531-59A211088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8392"/>
            <a:ext cx="9144000" cy="2626716"/>
          </a:xfrm>
          <a:prstGeom prst="rect">
            <a:avLst/>
          </a:prstGeom>
        </p:spPr>
      </p:pic>
      <p:pic>
        <p:nvPicPr>
          <p:cNvPr id="4" name="EV_SB4_U09_p090_Ex1A">
            <a:hlinkClick r:id="" action="ppaction://media"/>
            <a:extLst>
              <a:ext uri="{FF2B5EF4-FFF2-40B4-BE49-F238E27FC236}">
                <a16:creationId xmlns:a16="http://schemas.microsoft.com/office/drawing/2014/main" id="{B33AE70F-99F9-686D-1935-24CBA2998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0079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579D2-D665-02FF-CF66-25EF8BAB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184"/>
            <a:ext cx="9144000" cy="38111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1AE87-E484-958F-A09E-D1E958C55B5E}"/>
              </a:ext>
            </a:extLst>
          </p:cNvPr>
          <p:cNvSpPr/>
          <p:nvPr/>
        </p:nvSpPr>
        <p:spPr>
          <a:xfrm>
            <a:off x="5375366" y="666184"/>
            <a:ext cx="3768634" cy="822982"/>
          </a:xfrm>
          <a:prstGeom prst="rect">
            <a:avLst/>
          </a:prstGeom>
          <a:solidFill>
            <a:srgbClr val="E9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579D2-D665-02FF-CF66-25EF8BAB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6184"/>
            <a:ext cx="9144000" cy="38111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1AE87-E484-958F-A09E-D1E958C55B5E}"/>
              </a:ext>
            </a:extLst>
          </p:cNvPr>
          <p:cNvSpPr/>
          <p:nvPr/>
        </p:nvSpPr>
        <p:spPr>
          <a:xfrm>
            <a:off x="5375366" y="666184"/>
            <a:ext cx="3768634" cy="822982"/>
          </a:xfrm>
          <a:prstGeom prst="rect">
            <a:avLst/>
          </a:prstGeom>
          <a:solidFill>
            <a:srgbClr val="E9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4_U09_p090_Ex1A">
            <a:hlinkClick r:id="" action="ppaction://media"/>
            <a:extLst>
              <a:ext uri="{FF2B5EF4-FFF2-40B4-BE49-F238E27FC236}">
                <a16:creationId xmlns:a16="http://schemas.microsoft.com/office/drawing/2014/main" id="{B33AE70F-99F9-686D-1935-24CBA2998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477316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97BAA-708A-F60D-A7A0-4E33557A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558"/>
            <a:ext cx="9144000" cy="1686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F528E1-43E1-3D86-5531-59A211088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2234"/>
            <a:ext cx="6814868" cy="19576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83FC3-084C-6D03-C43F-5FA7425F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4559"/>
            <a:ext cx="9144000" cy="2334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CAC19-B726-96DC-90FC-726FB16C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31" y="0"/>
            <a:ext cx="722333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On-screen Show (16:9)</PresentationFormat>
  <Paragraphs>1</Paragraphs>
  <Slides>27</Slides>
  <Notes>27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Roboto Condensed Light</vt:lpstr>
      <vt:lpstr>Anaheim</vt:lpstr>
      <vt:lpstr>Arial</vt:lpstr>
      <vt:lpstr>Fira Sans Condensed</vt:lpstr>
      <vt:lpstr>Open Sans</vt:lpstr>
      <vt:lpstr>Josefin Sans</vt:lpstr>
      <vt:lpstr>Aquatic and Physical Therapy Center XL by Slidesgo</vt:lpstr>
      <vt:lpstr>Evolve 4C 9.3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</cp:revision>
  <dcterms:modified xsi:type="dcterms:W3CDTF">2023-07-22T09:49:41Z</dcterms:modified>
</cp:coreProperties>
</file>