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8" r:id="rId1"/>
  </p:sldMasterIdLst>
  <p:notesMasterIdLst>
    <p:notesMasterId r:id="rId21"/>
  </p:notesMasterIdLst>
  <p:sldIdLst>
    <p:sldId id="256" r:id="rId2"/>
    <p:sldId id="258" r:id="rId3"/>
    <p:sldId id="257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  <p:sldId id="274" r:id="rId20"/>
  </p:sldIdLst>
  <p:sldSz cx="9144000" cy="5143500" type="screen16x9"/>
  <p:notesSz cx="6858000" cy="9144000"/>
  <p:embeddedFontLst>
    <p:embeddedFont>
      <p:font typeface="Roboto Condensed Light" panose="020B0604020202020204" charset="0"/>
      <p:regular r:id="rId22"/>
      <p:italic r:id="rId23"/>
    </p:embeddedFont>
    <p:embeddedFont>
      <p:font typeface="Fira Sans Condensed" panose="020B0604020202020204" charset="0"/>
      <p:regular r:id="rId24"/>
      <p:bold r:id="rId25"/>
      <p:italic r:id="rId26"/>
      <p:boldItalic r:id="rId27"/>
    </p:embeddedFont>
    <p:embeddedFont>
      <p:font typeface="Open Sans" panose="020B0604020202020204" charset="0"/>
      <p:regular r:id="rId28"/>
      <p:bold r:id="rId29"/>
      <p:italic r:id="rId30"/>
      <p:boldItalic r:id="rId31"/>
    </p:embeddedFont>
    <p:embeddedFont>
      <p:font typeface="Josefin Sans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0705D5-0CF3-4346-86C8-FC4BF3BAF144}">
  <a:tblStyle styleId="{DF0705D5-0CF3-4346-86C8-FC4BF3BAF1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2" name="Google Shape;10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d1e87cec6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5" name="Google Shape;1125;gd1e87cec6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ab8d1ca927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7" name="Google Shape;1147;gab8d1ca927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1e87cec6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1e87cec6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gab8d1ca927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9" name="Google Shape;1159;gab8d1ca927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d1e87cec6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d1e87cec61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ab8d1ca927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ab8d1ca927_3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1161f6db21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1161f6db21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d1e87cec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d1e87cec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d1e87cec6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8" name="Google Shape;1218;gd1e87cec6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d1e87cec6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8" name="Google Shape;1218;gd1e87cec6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5546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b347e33a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4" name="Google Shape;1044;gb347e33a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d1e87cec6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d1e87cec6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1161f6db217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1161f6db217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ab8d1ca927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1" name="Google Shape;1081;gab8d1ca927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d1e87cec6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d1e87cec6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ab8d1ca927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8" name="Google Shape;1108;gab8d1ca927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78600" y="1484550"/>
            <a:ext cx="7787100" cy="20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7575" y="3466725"/>
            <a:ext cx="4048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1867025" y="1013175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229260" y="3396805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315040" flipH="1">
            <a:off x="-236345" y="4475012"/>
            <a:ext cx="2114446" cy="9970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82713" y="47691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27300" y="4210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5488" y="29082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257175" y="4901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559288" y="39105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-5400000">
            <a:off x="6110254" y="2527892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744675" y="-169359"/>
            <a:ext cx="3627772" cy="1869298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10484934" flipH="1">
            <a:off x="7292455" y="-348495"/>
            <a:ext cx="2087045" cy="98416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10800000">
            <a:off x="5634813" y="2079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10800000">
            <a:off x="7750600" y="10248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10800000">
            <a:off x="8980488" y="193977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>
            <a:off x="4725450" y="13999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 txBox="1">
            <a:spLocks noGrp="1"/>
          </p:cNvSpPr>
          <p:nvPr>
            <p:ph type="title"/>
          </p:nvPr>
        </p:nvSpPr>
        <p:spPr>
          <a:xfrm>
            <a:off x="3373350" y="2938325"/>
            <a:ext cx="40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100"/>
              <a:buNone/>
              <a:defRPr sz="3000"/>
            </a:lvl1pPr>
            <a:lvl2pPr lvl="1" rtl="0">
              <a:spcBef>
                <a:spcPts val="160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26" name="Google Shape;226;p15"/>
          <p:cNvSpPr txBox="1">
            <a:spLocks noGrp="1"/>
          </p:cNvSpPr>
          <p:nvPr>
            <p:ph type="subTitle" idx="1"/>
          </p:nvPr>
        </p:nvSpPr>
        <p:spPr>
          <a:xfrm>
            <a:off x="1726650" y="1707450"/>
            <a:ext cx="5690700" cy="9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5"/>
          <p:cNvSpPr/>
          <p:nvPr/>
        </p:nvSpPr>
        <p:spPr>
          <a:xfrm>
            <a:off x="2301825" y="-81050"/>
            <a:ext cx="5472801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5"/>
          <p:cNvSpPr/>
          <p:nvPr/>
        </p:nvSpPr>
        <p:spPr>
          <a:xfrm rot="10800000">
            <a:off x="3105740" y="-321877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5"/>
          <p:cNvSpPr/>
          <p:nvPr/>
        </p:nvSpPr>
        <p:spPr>
          <a:xfrm rot="-5400000">
            <a:off x="5094113" y="-67676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5"/>
          <p:cNvSpPr/>
          <p:nvPr/>
        </p:nvSpPr>
        <p:spPr>
          <a:xfrm rot="5400000">
            <a:off x="6553938" y="4582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5"/>
          <p:cNvSpPr/>
          <p:nvPr/>
        </p:nvSpPr>
        <p:spPr>
          <a:xfrm rot="5400000">
            <a:off x="4522788" y="64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"/>
          <p:cNvSpPr/>
          <p:nvPr/>
        </p:nvSpPr>
        <p:spPr>
          <a:xfrm rot="5400000">
            <a:off x="8054788" y="93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5"/>
          <p:cNvSpPr/>
          <p:nvPr/>
        </p:nvSpPr>
        <p:spPr>
          <a:xfrm rot="5400000">
            <a:off x="2853363" y="30173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5"/>
          <p:cNvSpPr/>
          <p:nvPr/>
        </p:nvSpPr>
        <p:spPr>
          <a:xfrm rot="5400000">
            <a:off x="2401288" y="5398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5"/>
          <p:cNvSpPr/>
          <p:nvPr/>
        </p:nvSpPr>
        <p:spPr>
          <a:xfrm rot="10800000">
            <a:off x="1820973" y="3982367"/>
            <a:ext cx="5577954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5"/>
          <p:cNvSpPr/>
          <p:nvPr/>
        </p:nvSpPr>
        <p:spPr>
          <a:xfrm>
            <a:off x="4175688" y="4603443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5"/>
          <p:cNvSpPr/>
          <p:nvPr/>
        </p:nvSpPr>
        <p:spPr>
          <a:xfrm rot="5400000">
            <a:off x="3798057" y="394070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5"/>
          <p:cNvSpPr/>
          <p:nvPr/>
        </p:nvSpPr>
        <p:spPr>
          <a:xfrm rot="-5400000">
            <a:off x="2853375" y="4363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5"/>
          <p:cNvSpPr/>
          <p:nvPr/>
        </p:nvSpPr>
        <p:spPr>
          <a:xfrm rot="-5400000">
            <a:off x="5079550" y="43954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5"/>
          <p:cNvSpPr/>
          <p:nvPr/>
        </p:nvSpPr>
        <p:spPr>
          <a:xfrm rot="-5400000">
            <a:off x="1555000" y="48415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5"/>
          <p:cNvSpPr/>
          <p:nvPr/>
        </p:nvSpPr>
        <p:spPr>
          <a:xfrm rot="-5400000">
            <a:off x="6683875" y="467820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5"/>
          <p:cNvSpPr/>
          <p:nvPr/>
        </p:nvSpPr>
        <p:spPr>
          <a:xfrm rot="-5400000">
            <a:off x="7201050" y="4504906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46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"/>
          <p:cNvSpPr/>
          <p:nvPr/>
        </p:nvSpPr>
        <p:spPr>
          <a:xfrm rot="10800000" flipH="1">
            <a:off x="-34948" y="4374909"/>
            <a:ext cx="2505013" cy="768740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6"/>
          <p:cNvSpPr/>
          <p:nvPr/>
        </p:nvSpPr>
        <p:spPr>
          <a:xfrm flipH="1">
            <a:off x="6142736" y="0"/>
            <a:ext cx="2594745" cy="68451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6"/>
          <p:cNvSpPr/>
          <p:nvPr/>
        </p:nvSpPr>
        <p:spPr>
          <a:xfrm>
            <a:off x="6632383" y="0"/>
            <a:ext cx="3779755" cy="936000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6"/>
          <p:cNvSpPr/>
          <p:nvPr/>
        </p:nvSpPr>
        <p:spPr>
          <a:xfrm flipH="1">
            <a:off x="-5" y="4269850"/>
            <a:ext cx="2018280" cy="873809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6"/>
          <p:cNvSpPr/>
          <p:nvPr/>
        </p:nvSpPr>
        <p:spPr>
          <a:xfrm>
            <a:off x="-1" y="4269786"/>
            <a:ext cx="1717924" cy="873594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6"/>
          <p:cNvSpPr/>
          <p:nvPr/>
        </p:nvSpPr>
        <p:spPr>
          <a:xfrm flipH="1">
            <a:off x="6962402" y="0"/>
            <a:ext cx="2594826" cy="822238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6"/>
          <p:cNvSpPr/>
          <p:nvPr/>
        </p:nvSpPr>
        <p:spPr>
          <a:xfrm rot="9281215" flipH="1">
            <a:off x="6963797" y="4203731"/>
            <a:ext cx="2228124" cy="918929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6"/>
          <p:cNvSpPr/>
          <p:nvPr/>
        </p:nvSpPr>
        <p:spPr>
          <a:xfrm rot="9280772" flipH="1">
            <a:off x="6019538" y="4396562"/>
            <a:ext cx="3782980" cy="1428824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6"/>
          <p:cNvSpPr/>
          <p:nvPr/>
        </p:nvSpPr>
        <p:spPr>
          <a:xfrm rot="9281383">
            <a:off x="6014037" y="3898835"/>
            <a:ext cx="4264746" cy="1843807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6"/>
          <p:cNvSpPr/>
          <p:nvPr/>
        </p:nvSpPr>
        <p:spPr>
          <a:xfrm rot="10800000" flipH="1">
            <a:off x="-874529" y="63632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6"/>
          <p:cNvSpPr/>
          <p:nvPr/>
        </p:nvSpPr>
        <p:spPr>
          <a:xfrm rot="9367883">
            <a:off x="-1140979" y="-338044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6"/>
          <p:cNvSpPr/>
          <p:nvPr/>
        </p:nvSpPr>
        <p:spPr>
          <a:xfrm rot="9944222" flipH="1">
            <a:off x="-1677309" y="-294645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6"/>
          <p:cNvSpPr txBox="1">
            <a:spLocks noGrp="1"/>
          </p:cNvSpPr>
          <p:nvPr>
            <p:ph type="title"/>
          </p:nvPr>
        </p:nvSpPr>
        <p:spPr>
          <a:xfrm>
            <a:off x="2550000" y="3290249"/>
            <a:ext cx="40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7" name="Google Shape;257;p16"/>
          <p:cNvSpPr txBox="1">
            <a:spLocks noGrp="1"/>
          </p:cNvSpPr>
          <p:nvPr>
            <p:ph type="subTitle" idx="1"/>
          </p:nvPr>
        </p:nvSpPr>
        <p:spPr>
          <a:xfrm>
            <a:off x="2250150" y="1355551"/>
            <a:ext cx="4643700" cy="16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8" name="Google Shape;258;p16"/>
          <p:cNvSpPr/>
          <p:nvPr/>
        </p:nvSpPr>
        <p:spPr>
          <a:xfrm rot="5400000">
            <a:off x="2341731" y="4809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6"/>
          <p:cNvSpPr/>
          <p:nvPr/>
        </p:nvSpPr>
        <p:spPr>
          <a:xfrm rot="5400000">
            <a:off x="989544" y="4709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6"/>
          <p:cNvSpPr/>
          <p:nvPr/>
        </p:nvSpPr>
        <p:spPr>
          <a:xfrm rot="-5400000">
            <a:off x="1684906" y="4657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6"/>
          <p:cNvSpPr/>
          <p:nvPr/>
        </p:nvSpPr>
        <p:spPr>
          <a:xfrm rot="5400000">
            <a:off x="333331" y="40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6"/>
          <p:cNvSpPr/>
          <p:nvPr/>
        </p:nvSpPr>
        <p:spPr>
          <a:xfrm rot="5400000">
            <a:off x="957006" y="600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6"/>
          <p:cNvSpPr/>
          <p:nvPr/>
        </p:nvSpPr>
        <p:spPr>
          <a:xfrm rot="5400000">
            <a:off x="8564894" y="4842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6"/>
          <p:cNvSpPr/>
          <p:nvPr/>
        </p:nvSpPr>
        <p:spPr>
          <a:xfrm rot="-5400000">
            <a:off x="234781" y="10034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6"/>
          <p:cNvSpPr/>
          <p:nvPr/>
        </p:nvSpPr>
        <p:spPr>
          <a:xfrm rot="5400000">
            <a:off x="1477081" y="140794"/>
            <a:ext cx="1635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6"/>
          <p:cNvSpPr/>
          <p:nvPr/>
        </p:nvSpPr>
        <p:spPr>
          <a:xfrm rot="5400000">
            <a:off x="8233156" y="433776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6"/>
          <p:cNvSpPr/>
          <p:nvPr/>
        </p:nvSpPr>
        <p:spPr>
          <a:xfrm rot="5400000">
            <a:off x="7390894" y="45588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6"/>
          <p:cNvSpPr/>
          <p:nvPr/>
        </p:nvSpPr>
        <p:spPr>
          <a:xfrm rot="-5400000">
            <a:off x="8911081" y="355768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6"/>
          <p:cNvSpPr/>
          <p:nvPr/>
        </p:nvSpPr>
        <p:spPr>
          <a:xfrm rot="5400000">
            <a:off x="7296606" y="5209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3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"/>
          <p:cNvSpPr txBox="1">
            <a:spLocks noGrp="1"/>
          </p:cNvSpPr>
          <p:nvPr>
            <p:ph type="title"/>
          </p:nvPr>
        </p:nvSpPr>
        <p:spPr>
          <a:xfrm>
            <a:off x="710000" y="2261338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2" name="Google Shape;272;p17"/>
          <p:cNvSpPr txBox="1">
            <a:spLocks noGrp="1"/>
          </p:cNvSpPr>
          <p:nvPr>
            <p:ph type="title" idx="2" hasCustomPrompt="1"/>
          </p:nvPr>
        </p:nvSpPr>
        <p:spPr>
          <a:xfrm>
            <a:off x="710000" y="1164675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3" name="Google Shape;273;p17"/>
          <p:cNvSpPr txBox="1">
            <a:spLocks noGrp="1"/>
          </p:cNvSpPr>
          <p:nvPr>
            <p:ph type="subTitle" idx="1"/>
          </p:nvPr>
        </p:nvSpPr>
        <p:spPr>
          <a:xfrm>
            <a:off x="710000" y="3123913"/>
            <a:ext cx="35133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7"/>
          <p:cNvSpPr/>
          <p:nvPr/>
        </p:nvSpPr>
        <p:spPr>
          <a:xfrm rot="10800000">
            <a:off x="3794725" y="3526224"/>
            <a:ext cx="5269500" cy="161730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7"/>
          <p:cNvSpPr/>
          <p:nvPr/>
        </p:nvSpPr>
        <p:spPr>
          <a:xfrm flipH="1">
            <a:off x="4079409" y="0"/>
            <a:ext cx="3848746" cy="1015396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7"/>
          <p:cNvSpPr/>
          <p:nvPr/>
        </p:nvSpPr>
        <p:spPr>
          <a:xfrm>
            <a:off x="4805860" y="0"/>
            <a:ext cx="5606452" cy="138838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7"/>
          <p:cNvSpPr/>
          <p:nvPr/>
        </p:nvSpPr>
        <p:spPr>
          <a:xfrm>
            <a:off x="4898284" y="3305534"/>
            <a:ext cx="4245815" cy="1838051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7"/>
          <p:cNvSpPr/>
          <p:nvPr/>
        </p:nvSpPr>
        <p:spPr>
          <a:xfrm flipH="1">
            <a:off x="5529737" y="3305400"/>
            <a:ext cx="3614274" cy="1837882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7"/>
          <p:cNvSpPr/>
          <p:nvPr/>
        </p:nvSpPr>
        <p:spPr>
          <a:xfrm flipH="1">
            <a:off x="5295901" y="0"/>
            <a:ext cx="3848110" cy="1219360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7"/>
          <p:cNvSpPr/>
          <p:nvPr/>
        </p:nvSpPr>
        <p:spPr>
          <a:xfrm rot="5400000">
            <a:off x="7269506" y="10558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7"/>
          <p:cNvSpPr/>
          <p:nvPr/>
        </p:nvSpPr>
        <p:spPr>
          <a:xfrm rot="5400000">
            <a:off x="5917319" y="9557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7"/>
          <p:cNvSpPr/>
          <p:nvPr/>
        </p:nvSpPr>
        <p:spPr>
          <a:xfrm rot="-5400000">
            <a:off x="6612681" y="903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7"/>
          <p:cNvSpPr/>
          <p:nvPr/>
        </p:nvSpPr>
        <p:spPr>
          <a:xfrm rot="5400000">
            <a:off x="5261106" y="321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7"/>
          <p:cNvSpPr/>
          <p:nvPr/>
        </p:nvSpPr>
        <p:spPr>
          <a:xfrm rot="-5400000" flipH="1">
            <a:off x="4341681" y="47533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7"/>
          <p:cNvSpPr/>
          <p:nvPr/>
        </p:nvSpPr>
        <p:spPr>
          <a:xfrm rot="5400000" flipH="1">
            <a:off x="5326056" y="43294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7"/>
          <p:cNvSpPr/>
          <p:nvPr/>
        </p:nvSpPr>
        <p:spPr>
          <a:xfrm rot="-5400000" flipH="1">
            <a:off x="7106006" y="3674706"/>
            <a:ext cx="1635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8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9" name="Google Shape;289;p18"/>
          <p:cNvSpPr txBox="1">
            <a:spLocks noGrp="1"/>
          </p:cNvSpPr>
          <p:nvPr>
            <p:ph type="title" idx="2" hasCustomPrompt="1"/>
          </p:nvPr>
        </p:nvSpPr>
        <p:spPr>
          <a:xfrm>
            <a:off x="884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0" name="Google Shape;290;p18"/>
          <p:cNvSpPr txBox="1">
            <a:spLocks noGrp="1"/>
          </p:cNvSpPr>
          <p:nvPr>
            <p:ph type="subTitle" idx="1"/>
          </p:nvPr>
        </p:nvSpPr>
        <p:spPr>
          <a:xfrm>
            <a:off x="1099425" y="2130913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8"/>
          <p:cNvSpPr txBox="1">
            <a:spLocks noGrp="1"/>
          </p:cNvSpPr>
          <p:nvPr>
            <p:ph type="title" idx="3" hasCustomPrompt="1"/>
          </p:nvPr>
        </p:nvSpPr>
        <p:spPr>
          <a:xfrm>
            <a:off x="5058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2" name="Google Shape;292;p18"/>
          <p:cNvSpPr txBox="1">
            <a:spLocks noGrp="1"/>
          </p:cNvSpPr>
          <p:nvPr>
            <p:ph type="subTitle" idx="4"/>
          </p:nvPr>
        </p:nvSpPr>
        <p:spPr>
          <a:xfrm>
            <a:off x="5273425" y="2130925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8"/>
          <p:cNvSpPr txBox="1">
            <a:spLocks noGrp="1"/>
          </p:cNvSpPr>
          <p:nvPr>
            <p:ph type="title" idx="5" hasCustomPrompt="1"/>
          </p:nvPr>
        </p:nvSpPr>
        <p:spPr>
          <a:xfrm>
            <a:off x="2971798" y="3109475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4" name="Google Shape;294;p18"/>
          <p:cNvSpPr txBox="1">
            <a:spLocks noGrp="1"/>
          </p:cNvSpPr>
          <p:nvPr>
            <p:ph type="subTitle" idx="6"/>
          </p:nvPr>
        </p:nvSpPr>
        <p:spPr>
          <a:xfrm>
            <a:off x="3186425" y="3740725"/>
            <a:ext cx="277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8"/>
          <p:cNvSpPr/>
          <p:nvPr/>
        </p:nvSpPr>
        <p:spPr>
          <a:xfrm rot="10800000" flipH="1">
            <a:off x="6626826" y="3797502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8"/>
          <p:cNvSpPr/>
          <p:nvPr/>
        </p:nvSpPr>
        <p:spPr>
          <a:xfrm rot="10800000" flipH="1">
            <a:off x="6287025" y="4590289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8"/>
          <p:cNvSpPr/>
          <p:nvPr/>
        </p:nvSpPr>
        <p:spPr>
          <a:xfrm flipH="1">
            <a:off x="6239900" y="4742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8"/>
          <p:cNvSpPr/>
          <p:nvPr/>
        </p:nvSpPr>
        <p:spPr>
          <a:xfrm flipH="1">
            <a:off x="7868588" y="44840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8"/>
          <p:cNvSpPr/>
          <p:nvPr/>
        </p:nvSpPr>
        <p:spPr>
          <a:xfrm flipH="1">
            <a:off x="7496815" y="4087142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8"/>
          <p:cNvSpPr/>
          <p:nvPr/>
        </p:nvSpPr>
        <p:spPr>
          <a:xfrm flipH="1">
            <a:off x="8130075" y="4087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8"/>
          <p:cNvSpPr/>
          <p:nvPr/>
        </p:nvSpPr>
        <p:spPr>
          <a:xfrm flipH="1">
            <a:off x="8852338" y="34447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8"/>
          <p:cNvSpPr/>
          <p:nvPr/>
        </p:nvSpPr>
        <p:spPr>
          <a:xfrm flipH="1">
            <a:off x="-249101" y="82083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8"/>
          <p:cNvSpPr/>
          <p:nvPr/>
        </p:nvSpPr>
        <p:spPr>
          <a:xfrm flipH="1">
            <a:off x="40728" y="-264262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8"/>
          <p:cNvSpPr/>
          <p:nvPr/>
        </p:nvSpPr>
        <p:spPr>
          <a:xfrm rot="10800000" flipH="1">
            <a:off x="1156313" y="4300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8"/>
          <p:cNvSpPr/>
          <p:nvPr/>
        </p:nvSpPr>
        <p:spPr>
          <a:xfrm rot="10800000" flipH="1">
            <a:off x="-299025" y="-63514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8"/>
          <p:cNvSpPr/>
          <p:nvPr/>
        </p:nvSpPr>
        <p:spPr>
          <a:xfrm rot="10800000" flipH="1">
            <a:off x="959925" y="89178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8"/>
          <p:cNvSpPr/>
          <p:nvPr/>
        </p:nvSpPr>
        <p:spPr>
          <a:xfrm flipH="1">
            <a:off x="2802975" y="232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8"/>
          <p:cNvSpPr/>
          <p:nvPr/>
        </p:nvSpPr>
        <p:spPr>
          <a:xfrm rot="10800000" flipH="1">
            <a:off x="172563" y="14693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33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9"/>
          <p:cNvSpPr txBox="1">
            <a:spLocks noGrp="1"/>
          </p:cNvSpPr>
          <p:nvPr>
            <p:ph type="subTitle" idx="1"/>
          </p:nvPr>
        </p:nvSpPr>
        <p:spPr>
          <a:xfrm>
            <a:off x="2080050" y="2645675"/>
            <a:ext cx="40695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9"/>
          <p:cNvSpPr txBox="1">
            <a:spLocks noGrp="1"/>
          </p:cNvSpPr>
          <p:nvPr>
            <p:ph type="title" hasCustomPrompt="1"/>
          </p:nvPr>
        </p:nvSpPr>
        <p:spPr>
          <a:xfrm>
            <a:off x="2185351" y="2107163"/>
            <a:ext cx="3858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2" name="Google Shape;312;p19"/>
          <p:cNvSpPr txBox="1">
            <a:spLocks noGrp="1"/>
          </p:cNvSpPr>
          <p:nvPr>
            <p:ph type="subTitle" idx="2"/>
          </p:nvPr>
        </p:nvSpPr>
        <p:spPr>
          <a:xfrm>
            <a:off x="3939875" y="3984725"/>
            <a:ext cx="42090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9"/>
          <p:cNvSpPr txBox="1">
            <a:spLocks noGrp="1"/>
          </p:cNvSpPr>
          <p:nvPr>
            <p:ph type="title" idx="3" hasCustomPrompt="1"/>
          </p:nvPr>
        </p:nvSpPr>
        <p:spPr>
          <a:xfrm>
            <a:off x="4114925" y="3446225"/>
            <a:ext cx="3858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4" name="Google Shape;314;p19"/>
          <p:cNvSpPr txBox="1">
            <a:spLocks noGrp="1"/>
          </p:cNvSpPr>
          <p:nvPr>
            <p:ph type="subTitle" idx="4"/>
          </p:nvPr>
        </p:nvSpPr>
        <p:spPr>
          <a:xfrm>
            <a:off x="150725" y="1306600"/>
            <a:ext cx="40695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9"/>
          <p:cNvSpPr txBox="1">
            <a:spLocks noGrp="1"/>
          </p:cNvSpPr>
          <p:nvPr>
            <p:ph type="title" idx="5" hasCustomPrompt="1"/>
          </p:nvPr>
        </p:nvSpPr>
        <p:spPr>
          <a:xfrm>
            <a:off x="256025" y="768100"/>
            <a:ext cx="3858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6" name="Google Shape;316;p19"/>
          <p:cNvSpPr/>
          <p:nvPr/>
        </p:nvSpPr>
        <p:spPr>
          <a:xfrm flipH="1">
            <a:off x="3939631" y="122"/>
            <a:ext cx="5126677" cy="157321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9"/>
          <p:cNvSpPr/>
          <p:nvPr/>
        </p:nvSpPr>
        <p:spPr>
          <a:xfrm rot="10800000" flipH="1">
            <a:off x="1272707" y="4105046"/>
            <a:ext cx="3936983" cy="1038600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9"/>
          <p:cNvSpPr/>
          <p:nvPr/>
        </p:nvSpPr>
        <p:spPr>
          <a:xfrm rot="10800000">
            <a:off x="-1307833" y="3723489"/>
            <a:ext cx="5735030" cy="1420156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9"/>
          <p:cNvSpPr/>
          <p:nvPr/>
        </p:nvSpPr>
        <p:spPr>
          <a:xfrm rot="10800000" flipH="1">
            <a:off x="5013468" y="40"/>
            <a:ext cx="4130832" cy="178819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9"/>
          <p:cNvSpPr/>
          <p:nvPr/>
        </p:nvSpPr>
        <p:spPr>
          <a:xfrm rot="10800000">
            <a:off x="5628780" y="489"/>
            <a:ext cx="3515148" cy="178787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9"/>
          <p:cNvSpPr/>
          <p:nvPr/>
        </p:nvSpPr>
        <p:spPr>
          <a:xfrm rot="10800000" flipH="1">
            <a:off x="-10490" y="3895966"/>
            <a:ext cx="3937105" cy="1247680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9"/>
          <p:cNvSpPr/>
          <p:nvPr/>
        </p:nvSpPr>
        <p:spPr>
          <a:xfrm rot="5400000">
            <a:off x="3159444" y="4248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9"/>
          <p:cNvSpPr/>
          <p:nvPr/>
        </p:nvSpPr>
        <p:spPr>
          <a:xfrm rot="5400000">
            <a:off x="1528331" y="42649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9"/>
          <p:cNvSpPr/>
          <p:nvPr/>
        </p:nvSpPr>
        <p:spPr>
          <a:xfrm rot="-5400000">
            <a:off x="2223694" y="42123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9"/>
          <p:cNvSpPr/>
          <p:nvPr/>
        </p:nvSpPr>
        <p:spPr>
          <a:xfrm rot="5400000">
            <a:off x="872119" y="36301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9"/>
          <p:cNvSpPr/>
          <p:nvPr/>
        </p:nvSpPr>
        <p:spPr>
          <a:xfrm rot="5400000">
            <a:off x="6821956" y="789581"/>
            <a:ext cx="1635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9"/>
          <p:cNvSpPr/>
          <p:nvPr/>
        </p:nvSpPr>
        <p:spPr>
          <a:xfrm rot="5400000">
            <a:off x="5209844" y="8219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9"/>
          <p:cNvSpPr/>
          <p:nvPr/>
        </p:nvSpPr>
        <p:spPr>
          <a:xfrm rot="-5400000">
            <a:off x="7250456" y="1788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9"/>
          <p:cNvSpPr/>
          <p:nvPr/>
        </p:nvSpPr>
        <p:spPr>
          <a:xfrm rot="5400000">
            <a:off x="4382131" y="1221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5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40" name="Google Shape;340;p21"/>
          <p:cNvSpPr/>
          <p:nvPr/>
        </p:nvSpPr>
        <p:spPr>
          <a:xfrm rot="1518785">
            <a:off x="6954573" y="116866"/>
            <a:ext cx="2228124" cy="918929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1"/>
          <p:cNvSpPr/>
          <p:nvPr/>
        </p:nvSpPr>
        <p:spPr>
          <a:xfrm rot="1519228">
            <a:off x="6010314" y="-585860"/>
            <a:ext cx="3782980" cy="1428824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1"/>
          <p:cNvSpPr/>
          <p:nvPr/>
        </p:nvSpPr>
        <p:spPr>
          <a:xfrm rot="1518617" flipH="1">
            <a:off x="6004813" y="-503115"/>
            <a:ext cx="4264746" cy="1843807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1"/>
          <p:cNvSpPr/>
          <p:nvPr/>
        </p:nvSpPr>
        <p:spPr>
          <a:xfrm rot="-5400000">
            <a:off x="6589131" y="1652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1"/>
          <p:cNvSpPr/>
          <p:nvPr/>
        </p:nvSpPr>
        <p:spPr>
          <a:xfrm rot="-5400000">
            <a:off x="8006419" y="3300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1"/>
          <p:cNvSpPr/>
          <p:nvPr/>
        </p:nvSpPr>
        <p:spPr>
          <a:xfrm rot="5400000">
            <a:off x="7311056" y="3827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1"/>
          <p:cNvSpPr/>
          <p:nvPr/>
        </p:nvSpPr>
        <p:spPr>
          <a:xfrm rot="-5400000">
            <a:off x="8597531" y="900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6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2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49" name="Google Shape;349;p22"/>
          <p:cNvSpPr/>
          <p:nvPr/>
        </p:nvSpPr>
        <p:spPr>
          <a:xfrm>
            <a:off x="59995" y="104"/>
            <a:ext cx="3198939" cy="98175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2"/>
          <p:cNvSpPr/>
          <p:nvPr/>
        </p:nvSpPr>
        <p:spPr>
          <a:xfrm rot="10800000">
            <a:off x="11674" y="-160"/>
            <a:ext cx="2577485" cy="1116125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2"/>
          <p:cNvSpPr/>
          <p:nvPr/>
        </p:nvSpPr>
        <p:spPr>
          <a:xfrm rot="10800000" flipH="1">
            <a:off x="11556" y="278"/>
            <a:ext cx="2193727" cy="1115769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2"/>
          <p:cNvSpPr/>
          <p:nvPr/>
        </p:nvSpPr>
        <p:spPr>
          <a:xfrm rot="5400000" flipH="1">
            <a:off x="3258931" y="199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2"/>
          <p:cNvSpPr/>
          <p:nvPr/>
        </p:nvSpPr>
        <p:spPr>
          <a:xfrm rot="5400000" flipH="1">
            <a:off x="1272669" y="4446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2"/>
          <p:cNvSpPr/>
          <p:nvPr/>
        </p:nvSpPr>
        <p:spPr>
          <a:xfrm rot="5400000" flipH="1">
            <a:off x="376506" y="1358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2">
  <p:cSld name="CUSTOM_38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27" name="Google Shape;427;p31"/>
          <p:cNvSpPr/>
          <p:nvPr/>
        </p:nvSpPr>
        <p:spPr>
          <a:xfrm rot="10800000" flipH="1">
            <a:off x="-614789" y="79410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1"/>
          <p:cNvSpPr/>
          <p:nvPr/>
        </p:nvSpPr>
        <p:spPr>
          <a:xfrm rot="9367883">
            <a:off x="-881240" y="-322266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1"/>
          <p:cNvSpPr/>
          <p:nvPr/>
        </p:nvSpPr>
        <p:spPr>
          <a:xfrm rot="9944222" flipH="1">
            <a:off x="-1417570" y="-278867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1"/>
          <p:cNvSpPr/>
          <p:nvPr/>
        </p:nvSpPr>
        <p:spPr>
          <a:xfrm rot="5772639">
            <a:off x="8598824" y="-560579"/>
            <a:ext cx="1671004" cy="1597787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1"/>
          <p:cNvSpPr/>
          <p:nvPr/>
        </p:nvSpPr>
        <p:spPr>
          <a:xfrm rot="706905">
            <a:off x="7020027" y="-335675"/>
            <a:ext cx="3557278" cy="966682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31"/>
          <p:cNvSpPr/>
          <p:nvPr/>
        </p:nvSpPr>
        <p:spPr>
          <a:xfrm>
            <a:off x="7020070" y="-335758"/>
            <a:ext cx="3556654" cy="1060078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1"/>
          <p:cNvSpPr/>
          <p:nvPr/>
        </p:nvSpPr>
        <p:spPr>
          <a:xfrm rot="5400000">
            <a:off x="1088106" y="691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1"/>
          <p:cNvSpPr/>
          <p:nvPr/>
        </p:nvSpPr>
        <p:spPr>
          <a:xfrm rot="5400000">
            <a:off x="7730244" y="4383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1"/>
          <p:cNvSpPr/>
          <p:nvPr/>
        </p:nvSpPr>
        <p:spPr>
          <a:xfrm rot="-5400000">
            <a:off x="400881" y="724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1"/>
          <p:cNvSpPr/>
          <p:nvPr/>
        </p:nvSpPr>
        <p:spPr>
          <a:xfrm rot="5400000">
            <a:off x="6958806" y="199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CUSTOM_18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1"/>
          <p:cNvSpPr txBox="1">
            <a:spLocks noGrp="1"/>
          </p:cNvSpPr>
          <p:nvPr>
            <p:ph type="subTitle" idx="1"/>
          </p:nvPr>
        </p:nvSpPr>
        <p:spPr>
          <a:xfrm>
            <a:off x="4658775" y="3441800"/>
            <a:ext cx="20877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41"/>
          <p:cNvSpPr txBox="1">
            <a:spLocks noGrp="1"/>
          </p:cNvSpPr>
          <p:nvPr>
            <p:ph type="subTitle" idx="2"/>
          </p:nvPr>
        </p:nvSpPr>
        <p:spPr>
          <a:xfrm>
            <a:off x="2397771" y="1400250"/>
            <a:ext cx="20877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41"/>
          <p:cNvSpPr txBox="1">
            <a:spLocks noGrp="1"/>
          </p:cNvSpPr>
          <p:nvPr>
            <p:ph type="title"/>
          </p:nvPr>
        </p:nvSpPr>
        <p:spPr>
          <a:xfrm>
            <a:off x="4658771" y="2806100"/>
            <a:ext cx="2087700" cy="6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548" name="Google Shape;548;p41"/>
          <p:cNvSpPr txBox="1">
            <a:spLocks noGrp="1"/>
          </p:cNvSpPr>
          <p:nvPr>
            <p:ph type="title" idx="3"/>
          </p:nvPr>
        </p:nvSpPr>
        <p:spPr>
          <a:xfrm>
            <a:off x="2397771" y="764550"/>
            <a:ext cx="2087700" cy="6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549" name="Google Shape;549;p41"/>
          <p:cNvSpPr/>
          <p:nvPr/>
        </p:nvSpPr>
        <p:spPr>
          <a:xfrm>
            <a:off x="485275" y="3859450"/>
            <a:ext cx="3336529" cy="1283560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41"/>
          <p:cNvSpPr/>
          <p:nvPr/>
        </p:nvSpPr>
        <p:spPr>
          <a:xfrm rot="1432232" flipH="1">
            <a:off x="-470789" y="4165605"/>
            <a:ext cx="4306753" cy="1531081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41"/>
          <p:cNvSpPr/>
          <p:nvPr/>
        </p:nvSpPr>
        <p:spPr>
          <a:xfrm rot="5772258">
            <a:off x="7200936" y="-653045"/>
            <a:ext cx="2023504" cy="1935148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41"/>
          <p:cNvSpPr/>
          <p:nvPr/>
        </p:nvSpPr>
        <p:spPr>
          <a:xfrm rot="707044">
            <a:off x="5289054" y="-380400"/>
            <a:ext cx="4307387" cy="1170580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41"/>
          <p:cNvSpPr/>
          <p:nvPr/>
        </p:nvSpPr>
        <p:spPr>
          <a:xfrm>
            <a:off x="5289100" y="-380553"/>
            <a:ext cx="4306711" cy="128365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41"/>
          <p:cNvSpPr/>
          <p:nvPr/>
        </p:nvSpPr>
        <p:spPr>
          <a:xfrm rot="855605">
            <a:off x="-610970" y="4000688"/>
            <a:ext cx="4923475" cy="1631508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41"/>
          <p:cNvSpPr/>
          <p:nvPr/>
        </p:nvSpPr>
        <p:spPr>
          <a:xfrm rot="5400000">
            <a:off x="2493669" y="409451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41"/>
          <p:cNvSpPr/>
          <p:nvPr/>
        </p:nvSpPr>
        <p:spPr>
          <a:xfrm rot="5400000">
            <a:off x="1141481" y="39944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41"/>
          <p:cNvSpPr/>
          <p:nvPr/>
        </p:nvSpPr>
        <p:spPr>
          <a:xfrm rot="-5400000">
            <a:off x="1836844" y="39418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41"/>
          <p:cNvSpPr/>
          <p:nvPr/>
        </p:nvSpPr>
        <p:spPr>
          <a:xfrm rot="5400000">
            <a:off x="485269" y="33596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41"/>
          <p:cNvSpPr/>
          <p:nvPr/>
        </p:nvSpPr>
        <p:spPr>
          <a:xfrm rot="5400000">
            <a:off x="7169406" y="9648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41"/>
          <p:cNvSpPr/>
          <p:nvPr/>
        </p:nvSpPr>
        <p:spPr>
          <a:xfrm rot="5400000">
            <a:off x="5817219" y="8647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41"/>
          <p:cNvSpPr/>
          <p:nvPr/>
        </p:nvSpPr>
        <p:spPr>
          <a:xfrm rot="-5400000">
            <a:off x="6512581" y="8121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41"/>
          <p:cNvSpPr/>
          <p:nvPr/>
        </p:nvSpPr>
        <p:spPr>
          <a:xfrm rot="5400000">
            <a:off x="5161006" y="2299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35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53"/>
          <p:cNvSpPr txBox="1">
            <a:spLocks noGrp="1"/>
          </p:cNvSpPr>
          <p:nvPr>
            <p:ph type="title"/>
          </p:nvPr>
        </p:nvSpPr>
        <p:spPr>
          <a:xfrm flipH="1">
            <a:off x="1993200" y="1404463"/>
            <a:ext cx="51576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773" name="Google Shape;773;p53"/>
          <p:cNvSpPr txBox="1">
            <a:spLocks noGrp="1"/>
          </p:cNvSpPr>
          <p:nvPr>
            <p:ph type="body" idx="1"/>
          </p:nvPr>
        </p:nvSpPr>
        <p:spPr>
          <a:xfrm flipH="1">
            <a:off x="2997600" y="2388037"/>
            <a:ext cx="3148800" cy="12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74" name="Google Shape;774;p53"/>
          <p:cNvSpPr/>
          <p:nvPr/>
        </p:nvSpPr>
        <p:spPr>
          <a:xfrm>
            <a:off x="1030225" y="3960176"/>
            <a:ext cx="7083925" cy="1183297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53"/>
          <p:cNvSpPr/>
          <p:nvPr/>
        </p:nvSpPr>
        <p:spPr>
          <a:xfrm flipH="1">
            <a:off x="-1" y="4362499"/>
            <a:ext cx="9144351" cy="782105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53"/>
          <p:cNvSpPr/>
          <p:nvPr/>
        </p:nvSpPr>
        <p:spPr>
          <a:xfrm rot="6479671">
            <a:off x="5455589" y="-1428985"/>
            <a:ext cx="1502599" cy="3510848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53"/>
          <p:cNvSpPr/>
          <p:nvPr/>
        </p:nvSpPr>
        <p:spPr>
          <a:xfrm>
            <a:off x="0" y="-167425"/>
            <a:ext cx="9144351" cy="831498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53"/>
          <p:cNvSpPr/>
          <p:nvPr/>
        </p:nvSpPr>
        <p:spPr>
          <a:xfrm>
            <a:off x="0" y="-167425"/>
            <a:ext cx="9144078" cy="911830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53"/>
          <p:cNvSpPr/>
          <p:nvPr/>
        </p:nvSpPr>
        <p:spPr>
          <a:xfrm>
            <a:off x="1" y="4416936"/>
            <a:ext cx="9143690" cy="726902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53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53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53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53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53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53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53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912475" y="2261338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105600" y="1164675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815400" y="3123913"/>
            <a:ext cx="35133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10800000">
            <a:off x="-260192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158481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69972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1811013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-332175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123202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108888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5365175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4874550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 rot="10800000">
            <a:off x="536517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 rot="10800000">
            <a:off x="7188788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rot="10800000">
            <a:off x="6621274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rot="10800000">
            <a:off x="783287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 rot="10800000">
            <a:off x="8890913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9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64"/>
          <p:cNvSpPr/>
          <p:nvPr/>
        </p:nvSpPr>
        <p:spPr>
          <a:xfrm rot="10800000">
            <a:off x="2251306" y="-128"/>
            <a:ext cx="4462873" cy="1059925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64"/>
          <p:cNvSpPr/>
          <p:nvPr/>
        </p:nvSpPr>
        <p:spPr>
          <a:xfrm rot="10799504" flipH="1">
            <a:off x="-6750" y="531"/>
            <a:ext cx="9154265" cy="81230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64"/>
          <p:cNvSpPr/>
          <p:nvPr/>
        </p:nvSpPr>
        <p:spPr>
          <a:xfrm rot="-10799504">
            <a:off x="236" y="485"/>
            <a:ext cx="9154265" cy="865690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64"/>
          <p:cNvSpPr/>
          <p:nvPr/>
        </p:nvSpPr>
        <p:spPr>
          <a:xfrm rot="-4555973" flipH="1">
            <a:off x="4908829" y="2657012"/>
            <a:ext cx="1457076" cy="4557441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64"/>
          <p:cNvSpPr/>
          <p:nvPr/>
        </p:nvSpPr>
        <p:spPr>
          <a:xfrm rot="10800000" flipH="1">
            <a:off x="1" y="4443074"/>
            <a:ext cx="9154264" cy="836745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64"/>
          <p:cNvSpPr/>
          <p:nvPr/>
        </p:nvSpPr>
        <p:spPr>
          <a:xfrm rot="10800000" flipH="1">
            <a:off x="-6750" y="4366693"/>
            <a:ext cx="9161260" cy="9175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64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64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64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64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64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64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64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0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65"/>
          <p:cNvSpPr/>
          <p:nvPr/>
        </p:nvSpPr>
        <p:spPr>
          <a:xfrm rot="10800000" flipH="1">
            <a:off x="1206036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65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65"/>
          <p:cNvSpPr/>
          <p:nvPr/>
        </p:nvSpPr>
        <p:spPr>
          <a:xfrm rot="10800000">
            <a:off x="-1374513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65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65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65"/>
          <p:cNvSpPr/>
          <p:nvPr/>
        </p:nvSpPr>
        <p:spPr>
          <a:xfrm rot="10800000" flipH="1">
            <a:off x="-77156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65"/>
          <p:cNvSpPr/>
          <p:nvPr/>
        </p:nvSpPr>
        <p:spPr>
          <a:xfrm>
            <a:off x="1958250" y="40720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65"/>
          <p:cNvSpPr/>
          <p:nvPr/>
        </p:nvSpPr>
        <p:spPr>
          <a:xfrm>
            <a:off x="285300" y="38556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65"/>
          <p:cNvSpPr/>
          <p:nvPr/>
        </p:nvSpPr>
        <p:spPr>
          <a:xfrm>
            <a:off x="4522800" y="48927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65"/>
          <p:cNvSpPr/>
          <p:nvPr/>
        </p:nvSpPr>
        <p:spPr>
          <a:xfrm rot="10800000" flipH="1">
            <a:off x="6363775" y="11325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65"/>
          <p:cNvSpPr/>
          <p:nvPr/>
        </p:nvSpPr>
        <p:spPr>
          <a:xfrm rot="10800000" flipH="1">
            <a:off x="8271400" y="13415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65"/>
          <p:cNvSpPr/>
          <p:nvPr/>
        </p:nvSpPr>
        <p:spPr>
          <a:xfrm rot="10800000" flipH="1">
            <a:off x="4360525" y="3233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1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66"/>
          <p:cNvSpPr/>
          <p:nvPr/>
        </p:nvSpPr>
        <p:spPr>
          <a:xfrm rot="-5400000" flipH="1">
            <a:off x="7050252" y="2575411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66"/>
          <p:cNvSpPr/>
          <p:nvPr/>
        </p:nvSpPr>
        <p:spPr>
          <a:xfrm rot="-5399497">
            <a:off x="6325430" y="1701197"/>
            <a:ext cx="4515337" cy="1121168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66"/>
          <p:cNvSpPr/>
          <p:nvPr/>
        </p:nvSpPr>
        <p:spPr>
          <a:xfrm rot="-5400440" flipH="1">
            <a:off x="5965428" y="1974301"/>
            <a:ext cx="5161707" cy="1194801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66"/>
          <p:cNvSpPr/>
          <p:nvPr/>
        </p:nvSpPr>
        <p:spPr>
          <a:xfrm rot="-5400000">
            <a:off x="-1791843" y="1811847"/>
            <a:ext cx="5127422" cy="1543736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66"/>
          <p:cNvSpPr/>
          <p:nvPr/>
        </p:nvSpPr>
        <p:spPr>
          <a:xfrm rot="-5400000">
            <a:off x="-1926425" y="1930649"/>
            <a:ext cx="5143202" cy="1290352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66"/>
          <p:cNvSpPr/>
          <p:nvPr/>
        </p:nvSpPr>
        <p:spPr>
          <a:xfrm rot="-5400000" flipH="1">
            <a:off x="-1877527" y="1881640"/>
            <a:ext cx="5143337" cy="13882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66"/>
          <p:cNvSpPr/>
          <p:nvPr/>
        </p:nvSpPr>
        <p:spPr>
          <a:xfrm>
            <a:off x="1104550" y="27103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66"/>
          <p:cNvSpPr/>
          <p:nvPr/>
        </p:nvSpPr>
        <p:spPr>
          <a:xfrm>
            <a:off x="1553300" y="34525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66"/>
          <p:cNvSpPr/>
          <p:nvPr/>
        </p:nvSpPr>
        <p:spPr>
          <a:xfrm>
            <a:off x="804350" y="1051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66"/>
          <p:cNvSpPr/>
          <p:nvPr/>
        </p:nvSpPr>
        <p:spPr>
          <a:xfrm>
            <a:off x="1169650" y="4168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66"/>
          <p:cNvSpPr/>
          <p:nvPr/>
        </p:nvSpPr>
        <p:spPr>
          <a:xfrm>
            <a:off x="1520738" y="7169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66"/>
          <p:cNvSpPr/>
          <p:nvPr/>
        </p:nvSpPr>
        <p:spPr>
          <a:xfrm rot="10800000" flipH="1">
            <a:off x="8332050" y="197515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66"/>
          <p:cNvSpPr/>
          <p:nvPr/>
        </p:nvSpPr>
        <p:spPr>
          <a:xfrm rot="10800000" flipH="1">
            <a:off x="7695850" y="10064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66"/>
          <p:cNvSpPr/>
          <p:nvPr/>
        </p:nvSpPr>
        <p:spPr>
          <a:xfrm rot="10800000" flipH="1">
            <a:off x="7794238" y="44920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2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67"/>
          <p:cNvSpPr/>
          <p:nvPr/>
        </p:nvSpPr>
        <p:spPr>
          <a:xfrm rot="-5911893" flipH="1">
            <a:off x="-358275" y="-757650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67"/>
          <p:cNvSpPr/>
          <p:nvPr/>
        </p:nvSpPr>
        <p:spPr>
          <a:xfrm rot="-515846" flipH="1">
            <a:off x="-1764995" y="-321140"/>
            <a:ext cx="4858752" cy="984749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67"/>
          <p:cNvSpPr/>
          <p:nvPr/>
        </p:nvSpPr>
        <p:spPr>
          <a:xfrm flipH="1">
            <a:off x="-1788061" y="-312190"/>
            <a:ext cx="4906095" cy="1060078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67"/>
          <p:cNvSpPr/>
          <p:nvPr/>
        </p:nvSpPr>
        <p:spPr>
          <a:xfrm rot="4888107" flipH="1">
            <a:off x="1137128" y="4138487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67"/>
          <p:cNvSpPr/>
          <p:nvPr/>
        </p:nvSpPr>
        <p:spPr>
          <a:xfrm rot="-9922098" flipH="1">
            <a:off x="-1214868" y="4347472"/>
            <a:ext cx="4858620" cy="984751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67"/>
          <p:cNvSpPr/>
          <p:nvPr/>
        </p:nvSpPr>
        <p:spPr>
          <a:xfrm rot="-10346708" flipH="1">
            <a:off x="-752392" y="4478612"/>
            <a:ext cx="4905724" cy="1060054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67"/>
          <p:cNvSpPr/>
          <p:nvPr/>
        </p:nvSpPr>
        <p:spPr>
          <a:xfrm rot="5400000">
            <a:off x="1196981" y="844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67"/>
          <p:cNvSpPr/>
          <p:nvPr/>
        </p:nvSpPr>
        <p:spPr>
          <a:xfrm rot="5400000">
            <a:off x="1196219" y="4467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67"/>
          <p:cNvSpPr/>
          <p:nvPr/>
        </p:nvSpPr>
        <p:spPr>
          <a:xfrm rot="-5400000">
            <a:off x="540156" y="691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67"/>
          <p:cNvSpPr/>
          <p:nvPr/>
        </p:nvSpPr>
        <p:spPr>
          <a:xfrm rot="5400000">
            <a:off x="540006" y="38324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53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68"/>
          <p:cNvSpPr/>
          <p:nvPr/>
        </p:nvSpPr>
        <p:spPr>
          <a:xfrm rot="10800000">
            <a:off x="3937512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68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68"/>
          <p:cNvSpPr/>
          <p:nvPr/>
        </p:nvSpPr>
        <p:spPr>
          <a:xfrm rot="10800000" flipH="1">
            <a:off x="4720014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68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68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68"/>
          <p:cNvSpPr/>
          <p:nvPr/>
        </p:nvSpPr>
        <p:spPr>
          <a:xfrm rot="10800000">
            <a:off x="5220582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68"/>
          <p:cNvSpPr/>
          <p:nvPr/>
        </p:nvSpPr>
        <p:spPr>
          <a:xfrm rot="5400000">
            <a:off x="6527856" y="448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68"/>
          <p:cNvSpPr/>
          <p:nvPr/>
        </p:nvSpPr>
        <p:spPr>
          <a:xfrm rot="5400000">
            <a:off x="5530219" y="945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68"/>
          <p:cNvSpPr/>
          <p:nvPr/>
        </p:nvSpPr>
        <p:spPr>
          <a:xfrm rot="-5400000">
            <a:off x="5871031" y="43306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68"/>
          <p:cNvSpPr/>
          <p:nvPr/>
        </p:nvSpPr>
        <p:spPr>
          <a:xfrm rot="5400000">
            <a:off x="4874006" y="310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718675" y="1028700"/>
            <a:ext cx="77064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48" name="Google Shape;48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55" name="Google Shape;55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>
            <a:spLocks noGrp="1"/>
          </p:cNvSpPr>
          <p:nvPr>
            <p:ph type="subTitle" idx="1"/>
          </p:nvPr>
        </p:nvSpPr>
        <p:spPr>
          <a:xfrm>
            <a:off x="5069450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2"/>
          </p:nvPr>
        </p:nvSpPr>
        <p:spPr>
          <a:xfrm>
            <a:off x="50694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3"/>
          </p:nvPr>
        </p:nvSpPr>
        <p:spPr>
          <a:xfrm>
            <a:off x="1189788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4"/>
          </p:nvPr>
        </p:nvSpPr>
        <p:spPr>
          <a:xfrm>
            <a:off x="11898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5"/>
          <p:cNvSpPr/>
          <p:nvPr/>
        </p:nvSpPr>
        <p:spPr>
          <a:xfrm rot="10376871">
            <a:off x="-495921" y="-203555"/>
            <a:ext cx="4143688" cy="141169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3812651" y="34897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593226" y="8386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4418776" y="6334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981851" y="2502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 flipH="1">
            <a:off x="-201027" y="-164602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 rot="10800000">
            <a:off x="-259611" y="-297078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 rot="-448972">
            <a:off x="5418223" y="3906226"/>
            <a:ext cx="4114989" cy="1394558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 rot="10800000">
            <a:off x="4710711" y="472444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 rot="10800000">
            <a:off x="8391336" y="416847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 rot="10800000">
            <a:off x="5390761" y="416847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 rot="10800000">
            <a:off x="6002711" y="475684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 rot="10800000" flipH="1">
            <a:off x="6276637" y="4026301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6885137" y="4472397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2" name="Google Shape;82;p6"/>
          <p:cNvSpPr/>
          <p:nvPr/>
        </p:nvSpPr>
        <p:spPr>
          <a:xfrm>
            <a:off x="6082076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6"/>
          <p:cNvSpPr/>
          <p:nvPr/>
        </p:nvSpPr>
        <p:spPr>
          <a:xfrm rot="10800000">
            <a:off x="6965676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6"/>
          <p:cNvSpPr/>
          <p:nvPr/>
        </p:nvSpPr>
        <p:spPr>
          <a:xfrm rot="10484947" flipH="1">
            <a:off x="7999385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"/>
          <p:cNvSpPr/>
          <p:nvPr/>
        </p:nvSpPr>
        <p:spPr>
          <a:xfrm rot="10800000">
            <a:off x="7222138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"/>
          <p:cNvSpPr/>
          <p:nvPr/>
        </p:nvSpPr>
        <p:spPr>
          <a:xfrm rot="10800000">
            <a:off x="8177150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/>
          <p:nvPr/>
        </p:nvSpPr>
        <p:spPr>
          <a:xfrm rot="10800000">
            <a:off x="8947925" y="15819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7075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1"/>
          </p:nvPr>
        </p:nvSpPr>
        <p:spPr>
          <a:xfrm>
            <a:off x="7076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/>
          <p:nvPr/>
        </p:nvSpPr>
        <p:spPr>
          <a:xfrm rot="-10667561">
            <a:off x="305871" y="4396335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/>
          <p:nvPr/>
        </p:nvSpPr>
        <p:spPr>
          <a:xfrm rot="10800000">
            <a:off x="402459" y="4303597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"/>
          <p:cNvSpPr/>
          <p:nvPr/>
        </p:nvSpPr>
        <p:spPr>
          <a:xfrm>
            <a:off x="-272112" y="4159112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5246676" y="48207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"/>
          <p:cNvSpPr/>
          <p:nvPr/>
        </p:nvSpPr>
        <p:spPr>
          <a:xfrm>
            <a:off x="402451" y="39521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1153051" y="43906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2859751" y="47374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 rot="-132439" flipH="1">
            <a:off x="305871" y="-3991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 flipH="1">
            <a:off x="402459" y="-132676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 rot="10800000" flipH="1">
            <a:off x="-272112" y="-1087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 rot="10800000" flipH="1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 rot="10800000" flipH="1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 rot="10800000" flipH="1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 rot="10800000" flipH="1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"/>
          </p:nvPr>
        </p:nvSpPr>
        <p:spPr>
          <a:xfrm>
            <a:off x="4379650" y="1868975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2"/>
          </p:nvPr>
        </p:nvSpPr>
        <p:spPr>
          <a:xfrm>
            <a:off x="50515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3"/>
          </p:nvPr>
        </p:nvSpPr>
        <p:spPr>
          <a:xfrm>
            <a:off x="934238" y="1868975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4"/>
          </p:nvPr>
        </p:nvSpPr>
        <p:spPr>
          <a:xfrm>
            <a:off x="15361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5"/>
          </p:nvPr>
        </p:nvSpPr>
        <p:spPr>
          <a:xfrm>
            <a:off x="4379600" y="3770850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6"/>
          </p:nvPr>
        </p:nvSpPr>
        <p:spPr>
          <a:xfrm>
            <a:off x="50515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7"/>
          </p:nvPr>
        </p:nvSpPr>
        <p:spPr>
          <a:xfrm>
            <a:off x="934238" y="3770850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8"/>
          </p:nvPr>
        </p:nvSpPr>
        <p:spPr>
          <a:xfrm>
            <a:off x="15361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9" hasCustomPrompt="1"/>
          </p:nvPr>
        </p:nvSpPr>
        <p:spPr>
          <a:xfrm>
            <a:off x="2259638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3" hasCustomPrompt="1"/>
          </p:nvPr>
        </p:nvSpPr>
        <p:spPr>
          <a:xfrm>
            <a:off x="5775063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4" hasCustomPrompt="1"/>
          </p:nvPr>
        </p:nvSpPr>
        <p:spPr>
          <a:xfrm>
            <a:off x="2259638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5" hasCustomPrompt="1"/>
          </p:nvPr>
        </p:nvSpPr>
        <p:spPr>
          <a:xfrm>
            <a:off x="5775063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/>
          <p:nvPr/>
        </p:nvSpPr>
        <p:spPr>
          <a:xfrm rot="-5267561">
            <a:off x="-2166865" y="2462282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/>
          <p:cNvSpPr/>
          <p:nvPr/>
        </p:nvSpPr>
        <p:spPr>
          <a:xfrm rot="-5400000">
            <a:off x="-954332" y="1253578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 rot="5400000">
            <a:off x="-672825" y="41929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"/>
          <p:cNvSpPr/>
          <p:nvPr/>
        </p:nvSpPr>
        <p:spPr>
          <a:xfrm rot="5400000">
            <a:off x="121363" y="31329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"/>
          <p:cNvSpPr/>
          <p:nvPr/>
        </p:nvSpPr>
        <p:spPr>
          <a:xfrm rot="5400000">
            <a:off x="993813" y="26471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"/>
          <p:cNvSpPr/>
          <p:nvPr/>
        </p:nvSpPr>
        <p:spPr>
          <a:xfrm rot="5400000">
            <a:off x="540138" y="12904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"/>
          <p:cNvSpPr/>
          <p:nvPr/>
        </p:nvSpPr>
        <p:spPr>
          <a:xfrm rot="5400000">
            <a:off x="441438" y="27005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"/>
          <p:cNvSpPr/>
          <p:nvPr/>
        </p:nvSpPr>
        <p:spPr>
          <a:xfrm rot="5532439">
            <a:off x="6598811" y="189753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 rot="5400000">
            <a:off x="7811366" y="2920743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 rot="-5400000">
            <a:off x="7826590" y="3732336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 rot="-5400000">
            <a:off x="8965800" y="184432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 rot="-5400000">
            <a:off x="8612125" y="375164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 rot="-5400000">
            <a:off x="8710825" y="23415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 rot="-5400000">
            <a:off x="8158450" y="47773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4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 hasCustomPrompt="1"/>
          </p:nvPr>
        </p:nvSpPr>
        <p:spPr>
          <a:xfrm>
            <a:off x="2515413" y="2611248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6" name="Google Shape;196;p14"/>
          <p:cNvSpPr txBox="1">
            <a:spLocks noGrp="1"/>
          </p:cNvSpPr>
          <p:nvPr>
            <p:ph type="title" idx="2" hasCustomPrompt="1"/>
          </p:nvPr>
        </p:nvSpPr>
        <p:spPr>
          <a:xfrm>
            <a:off x="5033788" y="2611248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7" name="Google Shape;197;p14"/>
          <p:cNvSpPr txBox="1">
            <a:spLocks noGrp="1"/>
          </p:cNvSpPr>
          <p:nvPr>
            <p:ph type="subTitle" idx="1"/>
          </p:nvPr>
        </p:nvSpPr>
        <p:spPr>
          <a:xfrm>
            <a:off x="71880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98" name="Google Shape;198;p14"/>
          <p:cNvSpPr txBox="1">
            <a:spLocks noGrp="1"/>
          </p:cNvSpPr>
          <p:nvPr>
            <p:ph type="subTitle" idx="3"/>
          </p:nvPr>
        </p:nvSpPr>
        <p:spPr>
          <a:xfrm>
            <a:off x="872525" y="21566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4"/>
          <p:cNvSpPr txBox="1">
            <a:spLocks noGrp="1"/>
          </p:cNvSpPr>
          <p:nvPr>
            <p:ph type="subTitle" idx="4"/>
          </p:nvPr>
        </p:nvSpPr>
        <p:spPr>
          <a:xfrm>
            <a:off x="323715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0" name="Google Shape;200;p14"/>
          <p:cNvSpPr txBox="1">
            <a:spLocks noGrp="1"/>
          </p:cNvSpPr>
          <p:nvPr>
            <p:ph type="subTitle" idx="5"/>
          </p:nvPr>
        </p:nvSpPr>
        <p:spPr>
          <a:xfrm>
            <a:off x="3390900" y="215662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4"/>
          <p:cNvSpPr txBox="1">
            <a:spLocks noGrp="1"/>
          </p:cNvSpPr>
          <p:nvPr>
            <p:ph type="subTitle" idx="6"/>
          </p:nvPr>
        </p:nvSpPr>
        <p:spPr>
          <a:xfrm>
            <a:off x="575550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2" name="Google Shape;202;p14"/>
          <p:cNvSpPr txBox="1">
            <a:spLocks noGrp="1"/>
          </p:cNvSpPr>
          <p:nvPr>
            <p:ph type="subTitle" idx="7"/>
          </p:nvPr>
        </p:nvSpPr>
        <p:spPr>
          <a:xfrm>
            <a:off x="5888425" y="21566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4"/>
          <p:cNvSpPr txBox="1">
            <a:spLocks noGrp="1"/>
          </p:cNvSpPr>
          <p:nvPr>
            <p:ph type="subTitle" idx="8"/>
          </p:nvPr>
        </p:nvSpPr>
        <p:spPr>
          <a:xfrm>
            <a:off x="1766775" y="3105100"/>
            <a:ext cx="30921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4" name="Google Shape;204;p14"/>
          <p:cNvSpPr txBox="1">
            <a:spLocks noGrp="1"/>
          </p:cNvSpPr>
          <p:nvPr>
            <p:ph type="subTitle" idx="9"/>
          </p:nvPr>
        </p:nvSpPr>
        <p:spPr>
          <a:xfrm>
            <a:off x="2131725" y="362012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subTitle" idx="13"/>
          </p:nvPr>
        </p:nvSpPr>
        <p:spPr>
          <a:xfrm>
            <a:off x="4496350" y="31051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subTitle" idx="14"/>
          </p:nvPr>
        </p:nvSpPr>
        <p:spPr>
          <a:xfrm>
            <a:off x="4650100" y="36201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4"/>
          <p:cNvSpPr txBox="1">
            <a:spLocks noGrp="1"/>
          </p:cNvSpPr>
          <p:nvPr>
            <p:ph type="title" idx="15" hasCustomPrompt="1"/>
          </p:nvPr>
        </p:nvSpPr>
        <p:spPr>
          <a:xfrm>
            <a:off x="1256225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8" name="Google Shape;208;p14"/>
          <p:cNvSpPr txBox="1">
            <a:spLocks noGrp="1"/>
          </p:cNvSpPr>
          <p:nvPr>
            <p:ph type="title" idx="16" hasCustomPrompt="1"/>
          </p:nvPr>
        </p:nvSpPr>
        <p:spPr>
          <a:xfrm>
            <a:off x="3774600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9" name="Google Shape;209;p14"/>
          <p:cNvSpPr txBox="1">
            <a:spLocks noGrp="1"/>
          </p:cNvSpPr>
          <p:nvPr>
            <p:ph type="title" idx="17" hasCustomPrompt="1"/>
          </p:nvPr>
        </p:nvSpPr>
        <p:spPr>
          <a:xfrm>
            <a:off x="6292975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14"/>
          <p:cNvSpPr/>
          <p:nvPr/>
        </p:nvSpPr>
        <p:spPr>
          <a:xfrm rot="10800000" flipH="1">
            <a:off x="37927" y="4374834"/>
            <a:ext cx="2505013" cy="768740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"/>
          <p:cNvSpPr/>
          <p:nvPr/>
        </p:nvSpPr>
        <p:spPr>
          <a:xfrm rot="10800000">
            <a:off x="6142736" y="4490064"/>
            <a:ext cx="2594745" cy="68451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"/>
          <p:cNvSpPr/>
          <p:nvPr/>
        </p:nvSpPr>
        <p:spPr>
          <a:xfrm rot="10800000" flipH="1">
            <a:off x="6632383" y="4238575"/>
            <a:ext cx="3779755" cy="936000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4"/>
          <p:cNvSpPr/>
          <p:nvPr/>
        </p:nvSpPr>
        <p:spPr>
          <a:xfrm flipH="1">
            <a:off x="-5" y="4269850"/>
            <a:ext cx="2018280" cy="873809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"/>
          <p:cNvSpPr/>
          <p:nvPr/>
        </p:nvSpPr>
        <p:spPr>
          <a:xfrm>
            <a:off x="-1" y="4269786"/>
            <a:ext cx="1717924" cy="873594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4"/>
          <p:cNvSpPr/>
          <p:nvPr/>
        </p:nvSpPr>
        <p:spPr>
          <a:xfrm rot="10800000">
            <a:off x="6962402" y="4352337"/>
            <a:ext cx="2594826" cy="822238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"/>
          <p:cNvSpPr txBox="1">
            <a:spLocks noGrp="1"/>
          </p:cNvSpPr>
          <p:nvPr>
            <p:ph type="title" idx="18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7" name="Google Shape;217;p14"/>
          <p:cNvSpPr/>
          <p:nvPr/>
        </p:nvSpPr>
        <p:spPr>
          <a:xfrm rot="5400000">
            <a:off x="2341731" y="4809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4"/>
          <p:cNvSpPr/>
          <p:nvPr/>
        </p:nvSpPr>
        <p:spPr>
          <a:xfrm rot="5400000">
            <a:off x="989544" y="4709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4"/>
          <p:cNvSpPr/>
          <p:nvPr/>
        </p:nvSpPr>
        <p:spPr>
          <a:xfrm rot="-5400000">
            <a:off x="1684906" y="4657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4"/>
          <p:cNvSpPr/>
          <p:nvPr/>
        </p:nvSpPr>
        <p:spPr>
          <a:xfrm rot="5400000">
            <a:off x="333331" y="40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4"/>
          <p:cNvSpPr/>
          <p:nvPr/>
        </p:nvSpPr>
        <p:spPr>
          <a:xfrm rot="5400000">
            <a:off x="8655556" y="41433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4"/>
          <p:cNvSpPr/>
          <p:nvPr/>
        </p:nvSpPr>
        <p:spPr>
          <a:xfrm rot="-5400000">
            <a:off x="7367731" y="44490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4"/>
          <p:cNvSpPr/>
          <p:nvPr/>
        </p:nvSpPr>
        <p:spPr>
          <a:xfrm rot="5400000">
            <a:off x="5923156" y="48443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7" r:id="rId15"/>
    <p:sldLayoutId id="2147483668" r:id="rId16"/>
    <p:sldLayoutId id="2147483677" r:id="rId17"/>
    <p:sldLayoutId id="2147483687" r:id="rId18"/>
    <p:sldLayoutId id="2147483699" r:id="rId19"/>
    <p:sldLayoutId id="2147483710" r:id="rId20"/>
    <p:sldLayoutId id="2147483711" r:id="rId21"/>
    <p:sldLayoutId id="2147483712" r:id="rId22"/>
    <p:sldLayoutId id="2147483713" r:id="rId23"/>
    <p:sldLayoutId id="2147483714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C39505-7618-ACF4-ED75-CF2F0E17C0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Evolve 4C</a:t>
            </a:r>
            <a:br>
              <a:rPr lang="en-US" dirty="0"/>
            </a:br>
            <a:r>
              <a:rPr lang="en-US" dirty="0" smtClean="0"/>
              <a:t>9.4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9041" cy="1078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34695D-7052-F682-8C22-6F2CA93AC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66" y="0"/>
            <a:ext cx="8601267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7AF60D-B257-228E-901B-E28EA7B01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383"/>
            <a:ext cx="9144000" cy="11063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A69349-C05F-C837-4EAA-2393C4439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36725"/>
            <a:ext cx="9144000" cy="2746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501624-7428-FF2E-F949-21D1AD632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60436"/>
            <a:ext cx="9144000" cy="6226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B2525A-8552-DDDF-0129-4FFB3311F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7881"/>
            <a:ext cx="9144000" cy="34477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5F5EED-5145-7EB6-C3CA-5B411345A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7208"/>
            <a:ext cx="9144000" cy="12690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53A705-A37C-5680-31D8-305B22FE8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7347"/>
            <a:ext cx="9144000" cy="31688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B3C3D1-5E8E-391E-1572-03C0722AC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681" y="0"/>
            <a:ext cx="6678637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B995AC-D024-4D11-24AB-5F99A3FA0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333375"/>
            <a:ext cx="8572500" cy="4476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9DB099-3A5A-488C-5396-16AFB10F5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1323975"/>
            <a:ext cx="8515350" cy="2495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05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2F4253-B6B4-FE53-0515-1314176A0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666" y="0"/>
            <a:ext cx="4118667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965C8-44A0-2A93-DF18-F960D75CB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9744"/>
            <a:ext cx="9144000" cy="19840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BAB59B-14C0-C23E-B889-40DA05320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3016"/>
            <a:ext cx="9144000" cy="23974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ABBCF7-2C0E-46A5-EE65-40716EFAF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987" y="0"/>
            <a:ext cx="3344025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D42678-02DF-5782-4AEF-83A3B2FE4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8472"/>
            <a:ext cx="9144000" cy="11665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DA89F0-C0AA-560E-DBC0-7EE3CFCBC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2819"/>
            <a:ext cx="9144000" cy="31978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711374-CF04-A0D5-026E-78268C9C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5451"/>
            <a:ext cx="9144000" cy="8525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5D2E2C-5271-449F-B4D2-34C0F603D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18578"/>
            <a:ext cx="9144000" cy="11063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quatic and Physical Therapy Center XL by Slidesgo">
  <a:themeElements>
    <a:clrScheme name="Simple Light">
      <a:dk1>
        <a:srgbClr val="1A4568"/>
      </a:dk1>
      <a:lt1>
        <a:srgbClr val="FFFFFF"/>
      </a:lt1>
      <a:dk2>
        <a:srgbClr val="285E89"/>
      </a:dk2>
      <a:lt2>
        <a:srgbClr val="80C9DD"/>
      </a:lt2>
      <a:accent1>
        <a:srgbClr val="285E89"/>
      </a:accent1>
      <a:accent2>
        <a:srgbClr val="9DCEDF"/>
      </a:accent2>
      <a:accent3>
        <a:srgbClr val="EFEFEF"/>
      </a:accent3>
      <a:accent4>
        <a:srgbClr val="66A5BB"/>
      </a:accent4>
      <a:accent5>
        <a:srgbClr val="EFEFEF"/>
      </a:accent5>
      <a:accent6>
        <a:srgbClr val="1A4568"/>
      </a:accent6>
      <a:hlink>
        <a:srgbClr val="285E8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</Words>
  <Application>Microsoft Office PowerPoint</Application>
  <PresentationFormat>On-screen Show (16:9)</PresentationFormat>
  <Paragraphs>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Roboto Condensed Light</vt:lpstr>
      <vt:lpstr>Anaheim</vt:lpstr>
      <vt:lpstr>Arial</vt:lpstr>
      <vt:lpstr>Fira Sans Condensed</vt:lpstr>
      <vt:lpstr>Open Sans</vt:lpstr>
      <vt:lpstr>Josefin Sans</vt:lpstr>
      <vt:lpstr>Aquatic and Physical Therapy Center XL by Slidesgo</vt:lpstr>
      <vt:lpstr>Evolve 4C 9.4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6</cp:revision>
  <dcterms:modified xsi:type="dcterms:W3CDTF">2023-07-22T09:49:14Z</dcterms:modified>
</cp:coreProperties>
</file>