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5143500" type="screen16x9"/>
  <p:notesSz cx="6858000" cy="9144000"/>
  <p:embeddedFontLs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Roboto Condensed Light" panose="020B0604020202020204" charset="0"/>
      <p:regular r:id="rId17"/>
      <p:italic r:id="rId18"/>
    </p:embeddedFont>
    <p:embeddedFont>
      <p:font typeface="Josefin San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0705D5-0CF3-4346-86C8-FC4BF3BAF144}">
  <a:tblStyle styleId="{DF0705D5-0CF3-4346-86C8-FC4BF3BAF1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d1e87cec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d1e87cec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32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164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d1e87cec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d1e87cec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076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710000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2" hasCustomPrompt="1"/>
          </p:nvPr>
        </p:nvSpPr>
        <p:spPr>
          <a:xfrm>
            <a:off x="7100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7100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"/>
          <p:cNvSpPr/>
          <p:nvPr/>
        </p:nvSpPr>
        <p:spPr>
          <a:xfrm rot="10800000">
            <a:off x="3794725" y="3526224"/>
            <a:ext cx="5269500" cy="16173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 flipH="1">
            <a:off x="4079409" y="0"/>
            <a:ext cx="3848746" cy="1015396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805860" y="0"/>
            <a:ext cx="5606452" cy="138838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4898284" y="3305534"/>
            <a:ext cx="4245815" cy="1838051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 flipH="1">
            <a:off x="5529737" y="3305400"/>
            <a:ext cx="3614274" cy="183788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 flipH="1">
            <a:off x="5295901" y="0"/>
            <a:ext cx="3848110" cy="121936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5400000" flipH="1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5400000" flipH="1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5400000" flipH="1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5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404463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2388037"/>
            <a:ext cx="31488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1030225" y="3960176"/>
            <a:ext cx="7083925" cy="118329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4362499"/>
            <a:ext cx="9144351" cy="782105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3"/>
          <p:cNvSpPr/>
          <p:nvPr/>
        </p:nvSpPr>
        <p:spPr>
          <a:xfrm rot="6479671">
            <a:off x="5455589" y="-1428985"/>
            <a:ext cx="1502599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3"/>
          <p:cNvSpPr/>
          <p:nvPr/>
        </p:nvSpPr>
        <p:spPr>
          <a:xfrm>
            <a:off x="0" y="-167425"/>
            <a:ext cx="9144351" cy="831498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3"/>
          <p:cNvSpPr/>
          <p:nvPr/>
        </p:nvSpPr>
        <p:spPr>
          <a:xfrm>
            <a:off x="0" y="-167425"/>
            <a:ext cx="9144078" cy="911830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53"/>
          <p:cNvSpPr/>
          <p:nvPr/>
        </p:nvSpPr>
        <p:spPr>
          <a:xfrm>
            <a:off x="1" y="4416936"/>
            <a:ext cx="9143690" cy="72690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60" r:id="rId7"/>
    <p:sldLayoutId id="2147483663" r:id="rId8"/>
    <p:sldLayoutId id="214748369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39505-7618-ACF4-ED75-CF2F0E17C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Evolve 4C</a:t>
            </a:r>
            <a:br>
              <a:rPr lang="en-US" dirty="0"/>
            </a:br>
            <a:r>
              <a:rPr lang="en-US" dirty="0" smtClean="0"/>
              <a:t>9.5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6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835F43-55C0-30F0-1D0F-AF9C88712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0032"/>
            <a:ext cx="9144000" cy="34234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386D43-C9FF-0BE5-FF78-B02C73E8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3956"/>
            <a:ext cx="9144000" cy="715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D6E537-7A11-C2A9-4740-C34C91299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7892"/>
            <a:ext cx="9144000" cy="2187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DAEBA-5DD8-5FC0-D9B4-F47469A64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1274"/>
            <a:ext cx="9144000" cy="960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9C07C-1BEF-9B2F-611B-AA558AB6B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2923"/>
            <a:ext cx="9144000" cy="6776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568B7-935F-1AF8-17EB-91FC612DA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5432"/>
            <a:ext cx="9144000" cy="572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03" y="176930"/>
            <a:ext cx="7658100" cy="752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2703"/>
            <a:ext cx="9144000" cy="3381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3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7A4DAE-7A95-406A-6F6B-568CFE656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914"/>
            <a:ext cx="9144000" cy="1941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On-screen Show (16:9)</PresentationFormat>
  <Paragraphs>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Open Sans</vt:lpstr>
      <vt:lpstr>Anaheim</vt:lpstr>
      <vt:lpstr>Arial</vt:lpstr>
      <vt:lpstr>Roboto Condensed Light</vt:lpstr>
      <vt:lpstr>Josefin Sans</vt:lpstr>
      <vt:lpstr>Aquatic and Physical Therapy Center XL by Slidesgo</vt:lpstr>
      <vt:lpstr>Evolve 4C 9.5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</cp:revision>
  <dcterms:modified xsi:type="dcterms:W3CDTF">2023-07-22T09:52:42Z</dcterms:modified>
</cp:coreProperties>
</file>