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4" r:id="rId18"/>
    <p:sldId id="273" r:id="rId19"/>
    <p:sldId id="271" r:id="rId20"/>
    <p:sldId id="275" r:id="rId21"/>
    <p:sldId id="276" r:id="rId22"/>
    <p:sldId id="277" r:id="rId23"/>
    <p:sldId id="279" r:id="rId24"/>
    <p:sldId id="278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5143500" type="screen16x9"/>
  <p:notesSz cx="6858000" cy="9144000"/>
  <p:embeddedFontLst>
    <p:embeddedFont>
      <p:font typeface="Fira Sans Condensed" panose="020B0604020202020204" charset="0"/>
      <p:regular r:id="rId33"/>
      <p:bold r:id="rId34"/>
      <p:italic r:id="rId35"/>
      <p:boldItalic r:id="rId36"/>
    </p:embeddedFont>
    <p:embeddedFont>
      <p:font typeface="Open Sans" panose="020B0604020202020204" charset="0"/>
      <p:regular r:id="rId37"/>
      <p:bold r:id="rId38"/>
      <p:italic r:id="rId39"/>
      <p:boldItalic r:id="rId40"/>
    </p:embeddedFont>
    <p:embeddedFont>
      <p:font typeface="Roboto Condensed Light" panose="020B0604020202020204" charset="0"/>
      <p:regular r:id="rId41"/>
      <p:italic r:id="rId42"/>
    </p:embeddedFont>
    <p:embeddedFont>
      <p:font typeface="Josefin Sans" panose="020B060402020202020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F0705D5-0CF3-4346-86C8-FC4BF3BAF144}">
  <a:tblStyle styleId="{DF0705D5-0CF3-4346-86C8-FC4BF3BAF1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42" y="6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d1e87cec61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5" name="Google Shape;1125;gd1e87cec61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ab8d1ca927_3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gab8d1ca927_3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1e87cec6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1e87cec6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ab8d1ca927_3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9" name="Google Shape;1159;gab8d1ca927_3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d1e87cec61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d1e87cec61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ab8d1ca927_3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ab8d1ca927_3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d1e87cec61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Google Shape;1218;gd1e87cec61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ab8d1ca927_3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ab8d1ca927_3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1161f6db21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1161f6db21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d1e87cec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d1e87cec6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ab8d1ca92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ab8d1ca92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1161f6db217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1161f6db217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b347e33ac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2" name="Google Shape;1282;gb347e33ac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g1161f6db217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8" name="Google Shape;1288;g1161f6db217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gd1e87cec61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4" name="Google Shape;1324;gd1e87cec61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ab8d1ca927_3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ab8d1ca927_3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gab8d1ca927_3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8" name="Google Shape;1378;gab8d1ca927_3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gd1e87cec61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7" name="Google Shape;1387;gd1e87cec61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gab8d1ca927_3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4" name="Google Shape;1394;gab8d1ca927_3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1161f6db217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1161f6db217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ab8d1ca927_3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7" name="Google Shape;1407;gab8d1ca927_3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b347e33ac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" name="Google Shape;1044;gb347e33ac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ab8d1ca927_3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7" name="Google Shape;1407;gab8d1ca927_3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8371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1161f6db217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" name="Google Shape;1061;g1161f6db217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ab8d1ca927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" name="Google Shape;1081;gab8d1ca927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d1e87cec6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d1e87cec6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b347e33a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b347e33a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d1e87cec6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d1e87cec6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ab8d1ca927_3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ab8d1ca927_3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78600" y="1484550"/>
            <a:ext cx="7787100" cy="20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47575" y="3466725"/>
            <a:ext cx="4048800" cy="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-1867025" y="1013175"/>
            <a:ext cx="4814046" cy="1710367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-229260" y="3396805"/>
            <a:ext cx="3675485" cy="189381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315040" flipH="1">
            <a:off x="-236345" y="4475012"/>
            <a:ext cx="2114446" cy="9970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3282713" y="476911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927300" y="42102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5488" y="290826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257175" y="490183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559288" y="391053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-5400000">
            <a:off x="6110254" y="2527892"/>
            <a:ext cx="4814046" cy="1710367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5744675" y="-169359"/>
            <a:ext cx="3627772" cy="1869298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10484934" flipH="1">
            <a:off x="7292455" y="-348495"/>
            <a:ext cx="2087045" cy="984164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10800000">
            <a:off x="5634813" y="20792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10800000">
            <a:off x="7750600" y="102480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10800000">
            <a:off x="8980488" y="193977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0800000">
            <a:off x="4725450" y="13999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2727000" y="363275"/>
            <a:ext cx="369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1"/>
          </p:nvPr>
        </p:nvSpPr>
        <p:spPr>
          <a:xfrm>
            <a:off x="4379650" y="1868975"/>
            <a:ext cx="3830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2"/>
          </p:nvPr>
        </p:nvSpPr>
        <p:spPr>
          <a:xfrm>
            <a:off x="5051588" y="2188088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3"/>
          </p:nvPr>
        </p:nvSpPr>
        <p:spPr>
          <a:xfrm>
            <a:off x="934238" y="1868975"/>
            <a:ext cx="36900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4"/>
          </p:nvPr>
        </p:nvSpPr>
        <p:spPr>
          <a:xfrm>
            <a:off x="1536188" y="2188088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5"/>
          </p:nvPr>
        </p:nvSpPr>
        <p:spPr>
          <a:xfrm>
            <a:off x="4379600" y="3770850"/>
            <a:ext cx="3830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6"/>
          </p:nvPr>
        </p:nvSpPr>
        <p:spPr>
          <a:xfrm>
            <a:off x="5051588" y="4089975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7"/>
          </p:nvPr>
        </p:nvSpPr>
        <p:spPr>
          <a:xfrm>
            <a:off x="934238" y="3770850"/>
            <a:ext cx="36900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8"/>
          </p:nvPr>
        </p:nvSpPr>
        <p:spPr>
          <a:xfrm>
            <a:off x="1536188" y="4089975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9" hasCustomPrompt="1"/>
          </p:nvPr>
        </p:nvSpPr>
        <p:spPr>
          <a:xfrm>
            <a:off x="2259638" y="1171113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3" hasCustomPrompt="1"/>
          </p:nvPr>
        </p:nvSpPr>
        <p:spPr>
          <a:xfrm>
            <a:off x="5775063" y="1171113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14" hasCustomPrompt="1"/>
          </p:nvPr>
        </p:nvSpPr>
        <p:spPr>
          <a:xfrm>
            <a:off x="2259638" y="3071125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15" hasCustomPrompt="1"/>
          </p:nvPr>
        </p:nvSpPr>
        <p:spPr>
          <a:xfrm>
            <a:off x="5775063" y="3071125"/>
            <a:ext cx="10392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0" name="Google Shape;180;p13"/>
          <p:cNvSpPr/>
          <p:nvPr/>
        </p:nvSpPr>
        <p:spPr>
          <a:xfrm rot="-5267561">
            <a:off x="-2166865" y="2462282"/>
            <a:ext cx="4818716" cy="780968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3"/>
          <p:cNvSpPr/>
          <p:nvPr/>
        </p:nvSpPr>
        <p:spPr>
          <a:xfrm rot="-5400000">
            <a:off x="-954332" y="1253578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3"/>
          <p:cNvSpPr/>
          <p:nvPr/>
        </p:nvSpPr>
        <p:spPr>
          <a:xfrm rot="5400000">
            <a:off x="-672825" y="419298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3"/>
          <p:cNvSpPr/>
          <p:nvPr/>
        </p:nvSpPr>
        <p:spPr>
          <a:xfrm rot="5400000">
            <a:off x="121363" y="313296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3"/>
          <p:cNvSpPr/>
          <p:nvPr/>
        </p:nvSpPr>
        <p:spPr>
          <a:xfrm rot="5400000">
            <a:off x="993813" y="264713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3"/>
          <p:cNvSpPr/>
          <p:nvPr/>
        </p:nvSpPr>
        <p:spPr>
          <a:xfrm rot="5400000">
            <a:off x="540138" y="129043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3"/>
          <p:cNvSpPr/>
          <p:nvPr/>
        </p:nvSpPr>
        <p:spPr>
          <a:xfrm rot="5400000">
            <a:off x="441438" y="270051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3"/>
          <p:cNvSpPr/>
          <p:nvPr/>
        </p:nvSpPr>
        <p:spPr>
          <a:xfrm rot="5532439">
            <a:off x="6598811" y="1897536"/>
            <a:ext cx="4818716" cy="780968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3"/>
          <p:cNvSpPr/>
          <p:nvPr/>
        </p:nvSpPr>
        <p:spPr>
          <a:xfrm rot="5400000">
            <a:off x="7811366" y="2920743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3"/>
          <p:cNvSpPr/>
          <p:nvPr/>
        </p:nvSpPr>
        <p:spPr>
          <a:xfrm rot="-5400000">
            <a:off x="7826590" y="3732336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3"/>
          <p:cNvSpPr/>
          <p:nvPr/>
        </p:nvSpPr>
        <p:spPr>
          <a:xfrm rot="-5400000">
            <a:off x="8965800" y="184432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3"/>
          <p:cNvSpPr/>
          <p:nvPr/>
        </p:nvSpPr>
        <p:spPr>
          <a:xfrm rot="-5400000">
            <a:off x="8612125" y="375164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3"/>
          <p:cNvSpPr/>
          <p:nvPr/>
        </p:nvSpPr>
        <p:spPr>
          <a:xfrm rot="-5400000">
            <a:off x="8710825" y="234157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3"/>
          <p:cNvSpPr/>
          <p:nvPr/>
        </p:nvSpPr>
        <p:spPr>
          <a:xfrm rot="-5400000">
            <a:off x="8158450" y="4777374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42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"/>
          <p:cNvSpPr txBox="1">
            <a:spLocks noGrp="1"/>
          </p:cNvSpPr>
          <p:nvPr>
            <p:ph type="title" hasCustomPrompt="1"/>
          </p:nvPr>
        </p:nvSpPr>
        <p:spPr>
          <a:xfrm>
            <a:off x="2515413" y="2611248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6" name="Google Shape;196;p14"/>
          <p:cNvSpPr txBox="1">
            <a:spLocks noGrp="1"/>
          </p:cNvSpPr>
          <p:nvPr>
            <p:ph type="title" idx="2" hasCustomPrompt="1"/>
          </p:nvPr>
        </p:nvSpPr>
        <p:spPr>
          <a:xfrm>
            <a:off x="5033788" y="2611248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7" name="Google Shape;197;p14"/>
          <p:cNvSpPr txBox="1">
            <a:spLocks noGrp="1"/>
          </p:cNvSpPr>
          <p:nvPr>
            <p:ph type="subTitle" idx="1"/>
          </p:nvPr>
        </p:nvSpPr>
        <p:spPr>
          <a:xfrm>
            <a:off x="718800" y="1641600"/>
            <a:ext cx="26697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98" name="Google Shape;198;p14"/>
          <p:cNvSpPr txBox="1">
            <a:spLocks noGrp="1"/>
          </p:cNvSpPr>
          <p:nvPr>
            <p:ph type="subTitle" idx="3"/>
          </p:nvPr>
        </p:nvSpPr>
        <p:spPr>
          <a:xfrm>
            <a:off x="872525" y="2156600"/>
            <a:ext cx="23622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4"/>
          <p:cNvSpPr txBox="1">
            <a:spLocks noGrp="1"/>
          </p:cNvSpPr>
          <p:nvPr>
            <p:ph type="subTitle" idx="4"/>
          </p:nvPr>
        </p:nvSpPr>
        <p:spPr>
          <a:xfrm>
            <a:off x="3237150" y="1641600"/>
            <a:ext cx="26697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00" name="Google Shape;200;p14"/>
          <p:cNvSpPr txBox="1">
            <a:spLocks noGrp="1"/>
          </p:cNvSpPr>
          <p:nvPr>
            <p:ph type="subTitle" idx="5"/>
          </p:nvPr>
        </p:nvSpPr>
        <p:spPr>
          <a:xfrm>
            <a:off x="3390900" y="2156620"/>
            <a:ext cx="23622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4"/>
          <p:cNvSpPr txBox="1">
            <a:spLocks noGrp="1"/>
          </p:cNvSpPr>
          <p:nvPr>
            <p:ph type="subTitle" idx="6"/>
          </p:nvPr>
        </p:nvSpPr>
        <p:spPr>
          <a:xfrm>
            <a:off x="5755500" y="1641600"/>
            <a:ext cx="26697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02" name="Google Shape;202;p14"/>
          <p:cNvSpPr txBox="1">
            <a:spLocks noGrp="1"/>
          </p:cNvSpPr>
          <p:nvPr>
            <p:ph type="subTitle" idx="7"/>
          </p:nvPr>
        </p:nvSpPr>
        <p:spPr>
          <a:xfrm>
            <a:off x="5888425" y="2156600"/>
            <a:ext cx="23622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4"/>
          <p:cNvSpPr txBox="1">
            <a:spLocks noGrp="1"/>
          </p:cNvSpPr>
          <p:nvPr>
            <p:ph type="subTitle" idx="8"/>
          </p:nvPr>
        </p:nvSpPr>
        <p:spPr>
          <a:xfrm>
            <a:off x="1766775" y="3105100"/>
            <a:ext cx="30921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04" name="Google Shape;204;p14"/>
          <p:cNvSpPr txBox="1">
            <a:spLocks noGrp="1"/>
          </p:cNvSpPr>
          <p:nvPr>
            <p:ph type="subTitle" idx="9"/>
          </p:nvPr>
        </p:nvSpPr>
        <p:spPr>
          <a:xfrm>
            <a:off x="2131725" y="3620120"/>
            <a:ext cx="23622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subTitle" idx="13"/>
          </p:nvPr>
        </p:nvSpPr>
        <p:spPr>
          <a:xfrm>
            <a:off x="4496350" y="3105100"/>
            <a:ext cx="26697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7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4"/>
          </p:nvPr>
        </p:nvSpPr>
        <p:spPr>
          <a:xfrm>
            <a:off x="4650100" y="3620100"/>
            <a:ext cx="23622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15" hasCustomPrompt="1"/>
          </p:nvPr>
        </p:nvSpPr>
        <p:spPr>
          <a:xfrm>
            <a:off x="1256225" y="1132242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8" name="Google Shape;208;p14"/>
          <p:cNvSpPr txBox="1">
            <a:spLocks noGrp="1"/>
          </p:cNvSpPr>
          <p:nvPr>
            <p:ph type="title" idx="16" hasCustomPrompt="1"/>
          </p:nvPr>
        </p:nvSpPr>
        <p:spPr>
          <a:xfrm>
            <a:off x="3774600" y="1132242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9" name="Google Shape;209;p14"/>
          <p:cNvSpPr txBox="1">
            <a:spLocks noGrp="1"/>
          </p:cNvSpPr>
          <p:nvPr>
            <p:ph type="title" idx="17" hasCustomPrompt="1"/>
          </p:nvPr>
        </p:nvSpPr>
        <p:spPr>
          <a:xfrm>
            <a:off x="6292975" y="1132242"/>
            <a:ext cx="15948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14"/>
          <p:cNvSpPr/>
          <p:nvPr/>
        </p:nvSpPr>
        <p:spPr>
          <a:xfrm rot="10800000" flipH="1">
            <a:off x="37927" y="4374834"/>
            <a:ext cx="2505013" cy="768740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4"/>
          <p:cNvSpPr/>
          <p:nvPr/>
        </p:nvSpPr>
        <p:spPr>
          <a:xfrm rot="10800000">
            <a:off x="6142736" y="4490064"/>
            <a:ext cx="2594745" cy="684511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4"/>
          <p:cNvSpPr/>
          <p:nvPr/>
        </p:nvSpPr>
        <p:spPr>
          <a:xfrm rot="10800000" flipH="1">
            <a:off x="6632383" y="4238575"/>
            <a:ext cx="3779755" cy="936000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4"/>
          <p:cNvSpPr/>
          <p:nvPr/>
        </p:nvSpPr>
        <p:spPr>
          <a:xfrm flipH="1">
            <a:off x="-5" y="4269850"/>
            <a:ext cx="2018280" cy="873809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4"/>
          <p:cNvSpPr/>
          <p:nvPr/>
        </p:nvSpPr>
        <p:spPr>
          <a:xfrm>
            <a:off x="-1" y="4269786"/>
            <a:ext cx="1717924" cy="873594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4"/>
          <p:cNvSpPr/>
          <p:nvPr/>
        </p:nvSpPr>
        <p:spPr>
          <a:xfrm rot="10800000">
            <a:off x="6962402" y="4352337"/>
            <a:ext cx="2594826" cy="822238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4"/>
          <p:cNvSpPr txBox="1">
            <a:spLocks noGrp="1"/>
          </p:cNvSpPr>
          <p:nvPr>
            <p:ph type="title" idx="18"/>
          </p:nvPr>
        </p:nvSpPr>
        <p:spPr>
          <a:xfrm>
            <a:off x="2727000" y="363275"/>
            <a:ext cx="369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7" name="Google Shape;217;p14"/>
          <p:cNvSpPr/>
          <p:nvPr/>
        </p:nvSpPr>
        <p:spPr>
          <a:xfrm rot="5400000">
            <a:off x="2341731" y="48099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4"/>
          <p:cNvSpPr/>
          <p:nvPr/>
        </p:nvSpPr>
        <p:spPr>
          <a:xfrm rot="5400000">
            <a:off x="989544" y="47098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4"/>
          <p:cNvSpPr/>
          <p:nvPr/>
        </p:nvSpPr>
        <p:spPr>
          <a:xfrm rot="-5400000">
            <a:off x="1684906" y="46572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4"/>
          <p:cNvSpPr/>
          <p:nvPr/>
        </p:nvSpPr>
        <p:spPr>
          <a:xfrm rot="5400000">
            <a:off x="333331" y="40750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4"/>
          <p:cNvSpPr/>
          <p:nvPr/>
        </p:nvSpPr>
        <p:spPr>
          <a:xfrm rot="5400000">
            <a:off x="8655556" y="41433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4"/>
          <p:cNvSpPr/>
          <p:nvPr/>
        </p:nvSpPr>
        <p:spPr>
          <a:xfrm rot="-5400000">
            <a:off x="7367731" y="44490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4"/>
          <p:cNvSpPr/>
          <p:nvPr/>
        </p:nvSpPr>
        <p:spPr>
          <a:xfrm rot="5400000">
            <a:off x="5923156" y="48443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"/>
          <p:cNvSpPr txBox="1">
            <a:spLocks noGrp="1"/>
          </p:cNvSpPr>
          <p:nvPr>
            <p:ph type="title"/>
          </p:nvPr>
        </p:nvSpPr>
        <p:spPr>
          <a:xfrm>
            <a:off x="3373350" y="2938325"/>
            <a:ext cx="40440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100"/>
              <a:buNone/>
              <a:defRPr sz="3000"/>
            </a:lvl1pPr>
            <a:lvl2pPr lvl="1" rtl="0">
              <a:spcBef>
                <a:spcPts val="160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26" name="Google Shape;226;p15"/>
          <p:cNvSpPr txBox="1">
            <a:spLocks noGrp="1"/>
          </p:cNvSpPr>
          <p:nvPr>
            <p:ph type="subTitle" idx="1"/>
          </p:nvPr>
        </p:nvSpPr>
        <p:spPr>
          <a:xfrm>
            <a:off x="1726650" y="1707450"/>
            <a:ext cx="5690700" cy="9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20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5"/>
          <p:cNvSpPr/>
          <p:nvPr/>
        </p:nvSpPr>
        <p:spPr>
          <a:xfrm>
            <a:off x="2301825" y="-81050"/>
            <a:ext cx="5472801" cy="1242133"/>
          </a:xfrm>
          <a:custGeom>
            <a:avLst/>
            <a:gdLst/>
            <a:ahLst/>
            <a:cxnLst/>
            <a:rect l="l" t="t" r="r" b="b"/>
            <a:pathLst>
              <a:path w="113987" h="48554" extrusionOk="0">
                <a:moveTo>
                  <a:pt x="1" y="1"/>
                </a:moveTo>
                <a:cubicBezTo>
                  <a:pt x="1664" y="4622"/>
                  <a:pt x="7395" y="8627"/>
                  <a:pt x="14480" y="9243"/>
                </a:cubicBezTo>
                <a:cubicBezTo>
                  <a:pt x="15269" y="9310"/>
                  <a:pt x="16057" y="9341"/>
                  <a:pt x="16844" y="9341"/>
                </a:cubicBezTo>
                <a:cubicBezTo>
                  <a:pt x="26954" y="9341"/>
                  <a:pt x="36902" y="4191"/>
                  <a:pt x="46543" y="4191"/>
                </a:cubicBezTo>
                <a:cubicBezTo>
                  <a:pt x="48520" y="4191"/>
                  <a:pt x="50484" y="4408"/>
                  <a:pt x="52434" y="4930"/>
                </a:cubicBezTo>
                <a:cubicBezTo>
                  <a:pt x="59335" y="6717"/>
                  <a:pt x="63032" y="11831"/>
                  <a:pt x="63833" y="16760"/>
                </a:cubicBezTo>
                <a:cubicBezTo>
                  <a:pt x="64634" y="21750"/>
                  <a:pt x="63155" y="26680"/>
                  <a:pt x="62970" y="31609"/>
                </a:cubicBezTo>
                <a:cubicBezTo>
                  <a:pt x="62847" y="36538"/>
                  <a:pt x="64264" y="41898"/>
                  <a:pt x="69563" y="45349"/>
                </a:cubicBezTo>
                <a:cubicBezTo>
                  <a:pt x="73005" y="47564"/>
                  <a:pt x="77580" y="48553"/>
                  <a:pt x="82312" y="48553"/>
                </a:cubicBezTo>
                <a:cubicBezTo>
                  <a:pt x="88505" y="48553"/>
                  <a:pt x="94967" y="46857"/>
                  <a:pt x="99507" y="43993"/>
                </a:cubicBezTo>
                <a:cubicBezTo>
                  <a:pt x="107579" y="38941"/>
                  <a:pt x="110906" y="31362"/>
                  <a:pt x="112508" y="24030"/>
                </a:cubicBezTo>
                <a:cubicBezTo>
                  <a:pt x="113987" y="17253"/>
                  <a:pt x="112262" y="3821"/>
                  <a:pt x="1038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5"/>
          <p:cNvSpPr/>
          <p:nvPr/>
        </p:nvSpPr>
        <p:spPr>
          <a:xfrm rot="10800000">
            <a:off x="3105740" y="-321877"/>
            <a:ext cx="2419310" cy="86187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5"/>
          <p:cNvSpPr/>
          <p:nvPr/>
        </p:nvSpPr>
        <p:spPr>
          <a:xfrm rot="-5400000">
            <a:off x="5094113" y="-676765"/>
            <a:ext cx="969192" cy="1790903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5"/>
          <p:cNvSpPr/>
          <p:nvPr/>
        </p:nvSpPr>
        <p:spPr>
          <a:xfrm rot="5400000">
            <a:off x="6553938" y="4582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5"/>
          <p:cNvSpPr/>
          <p:nvPr/>
        </p:nvSpPr>
        <p:spPr>
          <a:xfrm rot="5400000">
            <a:off x="4522788" y="64931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5"/>
          <p:cNvSpPr/>
          <p:nvPr/>
        </p:nvSpPr>
        <p:spPr>
          <a:xfrm rot="5400000">
            <a:off x="8054788" y="9383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5"/>
          <p:cNvSpPr/>
          <p:nvPr/>
        </p:nvSpPr>
        <p:spPr>
          <a:xfrm rot="5400000">
            <a:off x="2853363" y="301738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5"/>
          <p:cNvSpPr/>
          <p:nvPr/>
        </p:nvSpPr>
        <p:spPr>
          <a:xfrm rot="5400000">
            <a:off x="2401288" y="53983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5"/>
          <p:cNvSpPr/>
          <p:nvPr/>
        </p:nvSpPr>
        <p:spPr>
          <a:xfrm rot="10800000">
            <a:off x="1820973" y="3982367"/>
            <a:ext cx="5577954" cy="1242133"/>
          </a:xfrm>
          <a:custGeom>
            <a:avLst/>
            <a:gdLst/>
            <a:ahLst/>
            <a:cxnLst/>
            <a:rect l="l" t="t" r="r" b="b"/>
            <a:pathLst>
              <a:path w="113987" h="48554" extrusionOk="0">
                <a:moveTo>
                  <a:pt x="1" y="1"/>
                </a:moveTo>
                <a:cubicBezTo>
                  <a:pt x="1664" y="4622"/>
                  <a:pt x="7395" y="8627"/>
                  <a:pt x="14480" y="9243"/>
                </a:cubicBezTo>
                <a:cubicBezTo>
                  <a:pt x="15269" y="9310"/>
                  <a:pt x="16057" y="9341"/>
                  <a:pt x="16844" y="9341"/>
                </a:cubicBezTo>
                <a:cubicBezTo>
                  <a:pt x="26954" y="9341"/>
                  <a:pt x="36902" y="4191"/>
                  <a:pt x="46543" y="4191"/>
                </a:cubicBezTo>
                <a:cubicBezTo>
                  <a:pt x="48520" y="4191"/>
                  <a:pt x="50484" y="4408"/>
                  <a:pt x="52434" y="4930"/>
                </a:cubicBezTo>
                <a:cubicBezTo>
                  <a:pt x="59335" y="6717"/>
                  <a:pt x="63032" y="11831"/>
                  <a:pt x="63833" y="16760"/>
                </a:cubicBezTo>
                <a:cubicBezTo>
                  <a:pt x="64634" y="21750"/>
                  <a:pt x="63155" y="26680"/>
                  <a:pt x="62970" y="31609"/>
                </a:cubicBezTo>
                <a:cubicBezTo>
                  <a:pt x="62847" y="36538"/>
                  <a:pt x="64264" y="41898"/>
                  <a:pt x="69563" y="45349"/>
                </a:cubicBezTo>
                <a:cubicBezTo>
                  <a:pt x="73005" y="47564"/>
                  <a:pt x="77580" y="48553"/>
                  <a:pt x="82312" y="48553"/>
                </a:cubicBezTo>
                <a:cubicBezTo>
                  <a:pt x="88505" y="48553"/>
                  <a:pt x="94967" y="46857"/>
                  <a:pt x="99507" y="43993"/>
                </a:cubicBezTo>
                <a:cubicBezTo>
                  <a:pt x="107579" y="38941"/>
                  <a:pt x="110906" y="31362"/>
                  <a:pt x="112508" y="24030"/>
                </a:cubicBezTo>
                <a:cubicBezTo>
                  <a:pt x="113987" y="17253"/>
                  <a:pt x="112262" y="3821"/>
                  <a:pt x="1038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5"/>
          <p:cNvSpPr/>
          <p:nvPr/>
        </p:nvSpPr>
        <p:spPr>
          <a:xfrm>
            <a:off x="4175688" y="4603443"/>
            <a:ext cx="2419310" cy="86187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5"/>
          <p:cNvSpPr/>
          <p:nvPr/>
        </p:nvSpPr>
        <p:spPr>
          <a:xfrm rot="5400000">
            <a:off x="3798057" y="3940705"/>
            <a:ext cx="969192" cy="1790903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5"/>
          <p:cNvSpPr/>
          <p:nvPr/>
        </p:nvSpPr>
        <p:spPr>
          <a:xfrm rot="-5400000">
            <a:off x="2853375" y="43630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5"/>
          <p:cNvSpPr/>
          <p:nvPr/>
        </p:nvSpPr>
        <p:spPr>
          <a:xfrm rot="-5400000">
            <a:off x="5079550" y="439543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5"/>
          <p:cNvSpPr/>
          <p:nvPr/>
        </p:nvSpPr>
        <p:spPr>
          <a:xfrm rot="-5400000">
            <a:off x="1555000" y="484155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"/>
          <p:cNvSpPr/>
          <p:nvPr/>
        </p:nvSpPr>
        <p:spPr>
          <a:xfrm rot="-5400000">
            <a:off x="6683875" y="4678206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5"/>
          <p:cNvSpPr/>
          <p:nvPr/>
        </p:nvSpPr>
        <p:spPr>
          <a:xfrm rot="-5400000">
            <a:off x="7201050" y="4504906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46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6"/>
          <p:cNvSpPr/>
          <p:nvPr/>
        </p:nvSpPr>
        <p:spPr>
          <a:xfrm rot="10800000" flipH="1">
            <a:off x="-34948" y="4374909"/>
            <a:ext cx="2505013" cy="768740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6"/>
          <p:cNvSpPr/>
          <p:nvPr/>
        </p:nvSpPr>
        <p:spPr>
          <a:xfrm flipH="1">
            <a:off x="6142736" y="0"/>
            <a:ext cx="2594745" cy="684511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6"/>
          <p:cNvSpPr/>
          <p:nvPr/>
        </p:nvSpPr>
        <p:spPr>
          <a:xfrm>
            <a:off x="6632383" y="0"/>
            <a:ext cx="3779755" cy="936000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6"/>
          <p:cNvSpPr/>
          <p:nvPr/>
        </p:nvSpPr>
        <p:spPr>
          <a:xfrm flipH="1">
            <a:off x="-5" y="4269850"/>
            <a:ext cx="2018280" cy="873809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6"/>
          <p:cNvSpPr/>
          <p:nvPr/>
        </p:nvSpPr>
        <p:spPr>
          <a:xfrm>
            <a:off x="-1" y="4269786"/>
            <a:ext cx="1717924" cy="873594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6"/>
          <p:cNvSpPr/>
          <p:nvPr/>
        </p:nvSpPr>
        <p:spPr>
          <a:xfrm flipH="1">
            <a:off x="6962402" y="0"/>
            <a:ext cx="2594826" cy="822238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6"/>
          <p:cNvSpPr/>
          <p:nvPr/>
        </p:nvSpPr>
        <p:spPr>
          <a:xfrm rot="9281215" flipH="1">
            <a:off x="6963797" y="4203731"/>
            <a:ext cx="2228124" cy="918929"/>
          </a:xfrm>
          <a:custGeom>
            <a:avLst/>
            <a:gdLst/>
            <a:ahLst/>
            <a:cxnLst/>
            <a:rect l="l" t="t" r="r" b="b"/>
            <a:pathLst>
              <a:path w="246008" h="61867" extrusionOk="0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6"/>
          <p:cNvSpPr/>
          <p:nvPr/>
        </p:nvSpPr>
        <p:spPr>
          <a:xfrm rot="9280772" flipH="1">
            <a:off x="6019538" y="4396562"/>
            <a:ext cx="3782980" cy="1428824"/>
          </a:xfrm>
          <a:custGeom>
            <a:avLst/>
            <a:gdLst/>
            <a:ahLst/>
            <a:cxnLst/>
            <a:rect l="l" t="t" r="r" b="b"/>
            <a:pathLst>
              <a:path w="264364" h="61984" extrusionOk="0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6"/>
          <p:cNvSpPr/>
          <p:nvPr/>
        </p:nvSpPr>
        <p:spPr>
          <a:xfrm rot="9281383">
            <a:off x="6014037" y="3898835"/>
            <a:ext cx="4264746" cy="1843807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6"/>
          <p:cNvSpPr/>
          <p:nvPr/>
        </p:nvSpPr>
        <p:spPr>
          <a:xfrm rot="10800000" flipH="1">
            <a:off x="-874529" y="63632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6"/>
          <p:cNvSpPr/>
          <p:nvPr/>
        </p:nvSpPr>
        <p:spPr>
          <a:xfrm rot="9367883">
            <a:off x="-1140979" y="-338044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6"/>
          <p:cNvSpPr/>
          <p:nvPr/>
        </p:nvSpPr>
        <p:spPr>
          <a:xfrm rot="9944222" flipH="1">
            <a:off x="-1677309" y="-294645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6"/>
          <p:cNvSpPr txBox="1">
            <a:spLocks noGrp="1"/>
          </p:cNvSpPr>
          <p:nvPr>
            <p:ph type="title"/>
          </p:nvPr>
        </p:nvSpPr>
        <p:spPr>
          <a:xfrm>
            <a:off x="2550000" y="3290249"/>
            <a:ext cx="4044000" cy="4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7" name="Google Shape;257;p16"/>
          <p:cNvSpPr txBox="1">
            <a:spLocks noGrp="1"/>
          </p:cNvSpPr>
          <p:nvPr>
            <p:ph type="subTitle" idx="1"/>
          </p:nvPr>
        </p:nvSpPr>
        <p:spPr>
          <a:xfrm>
            <a:off x="2250150" y="1355551"/>
            <a:ext cx="4643700" cy="16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8" name="Google Shape;258;p16"/>
          <p:cNvSpPr/>
          <p:nvPr/>
        </p:nvSpPr>
        <p:spPr>
          <a:xfrm rot="5400000">
            <a:off x="2341731" y="48099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6"/>
          <p:cNvSpPr/>
          <p:nvPr/>
        </p:nvSpPr>
        <p:spPr>
          <a:xfrm rot="5400000">
            <a:off x="989544" y="47098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6"/>
          <p:cNvSpPr/>
          <p:nvPr/>
        </p:nvSpPr>
        <p:spPr>
          <a:xfrm rot="-5400000">
            <a:off x="1684906" y="46572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6"/>
          <p:cNvSpPr/>
          <p:nvPr/>
        </p:nvSpPr>
        <p:spPr>
          <a:xfrm rot="5400000">
            <a:off x="333331" y="40750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6"/>
          <p:cNvSpPr/>
          <p:nvPr/>
        </p:nvSpPr>
        <p:spPr>
          <a:xfrm rot="5400000">
            <a:off x="957006" y="6007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6"/>
          <p:cNvSpPr/>
          <p:nvPr/>
        </p:nvSpPr>
        <p:spPr>
          <a:xfrm rot="5400000">
            <a:off x="8564894" y="4842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6"/>
          <p:cNvSpPr/>
          <p:nvPr/>
        </p:nvSpPr>
        <p:spPr>
          <a:xfrm rot="-5400000">
            <a:off x="234781" y="10034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6"/>
          <p:cNvSpPr/>
          <p:nvPr/>
        </p:nvSpPr>
        <p:spPr>
          <a:xfrm rot="5400000">
            <a:off x="1477081" y="140794"/>
            <a:ext cx="163500" cy="163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6"/>
          <p:cNvSpPr/>
          <p:nvPr/>
        </p:nvSpPr>
        <p:spPr>
          <a:xfrm rot="5400000">
            <a:off x="8233156" y="433776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6"/>
          <p:cNvSpPr/>
          <p:nvPr/>
        </p:nvSpPr>
        <p:spPr>
          <a:xfrm rot="5400000">
            <a:off x="7390894" y="455883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6"/>
          <p:cNvSpPr/>
          <p:nvPr/>
        </p:nvSpPr>
        <p:spPr>
          <a:xfrm rot="-5400000">
            <a:off x="8911081" y="355768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6"/>
          <p:cNvSpPr/>
          <p:nvPr/>
        </p:nvSpPr>
        <p:spPr>
          <a:xfrm rot="5400000">
            <a:off x="7296606" y="52099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7"/>
          <p:cNvSpPr txBox="1">
            <a:spLocks noGrp="1"/>
          </p:cNvSpPr>
          <p:nvPr>
            <p:ph type="title"/>
          </p:nvPr>
        </p:nvSpPr>
        <p:spPr>
          <a:xfrm>
            <a:off x="710000" y="2261338"/>
            <a:ext cx="5319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2" name="Google Shape;272;p17"/>
          <p:cNvSpPr txBox="1">
            <a:spLocks noGrp="1"/>
          </p:cNvSpPr>
          <p:nvPr>
            <p:ph type="title" idx="2" hasCustomPrompt="1"/>
          </p:nvPr>
        </p:nvSpPr>
        <p:spPr>
          <a:xfrm>
            <a:off x="710000" y="1164675"/>
            <a:ext cx="29328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3" name="Google Shape;273;p17"/>
          <p:cNvSpPr txBox="1">
            <a:spLocks noGrp="1"/>
          </p:cNvSpPr>
          <p:nvPr>
            <p:ph type="subTitle" idx="1"/>
          </p:nvPr>
        </p:nvSpPr>
        <p:spPr>
          <a:xfrm>
            <a:off x="710000" y="3123913"/>
            <a:ext cx="35133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7"/>
          <p:cNvSpPr/>
          <p:nvPr/>
        </p:nvSpPr>
        <p:spPr>
          <a:xfrm rot="10800000">
            <a:off x="3794725" y="3526224"/>
            <a:ext cx="5269500" cy="1617301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7"/>
          <p:cNvSpPr/>
          <p:nvPr/>
        </p:nvSpPr>
        <p:spPr>
          <a:xfrm flipH="1">
            <a:off x="4079409" y="0"/>
            <a:ext cx="3848746" cy="1015396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7"/>
          <p:cNvSpPr/>
          <p:nvPr/>
        </p:nvSpPr>
        <p:spPr>
          <a:xfrm>
            <a:off x="4805860" y="0"/>
            <a:ext cx="5606452" cy="1388382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7"/>
          <p:cNvSpPr/>
          <p:nvPr/>
        </p:nvSpPr>
        <p:spPr>
          <a:xfrm>
            <a:off x="4898284" y="3305534"/>
            <a:ext cx="4245815" cy="1838051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7"/>
          <p:cNvSpPr/>
          <p:nvPr/>
        </p:nvSpPr>
        <p:spPr>
          <a:xfrm flipH="1">
            <a:off x="5529737" y="3305400"/>
            <a:ext cx="3614274" cy="1837882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7"/>
          <p:cNvSpPr/>
          <p:nvPr/>
        </p:nvSpPr>
        <p:spPr>
          <a:xfrm flipH="1">
            <a:off x="5295901" y="0"/>
            <a:ext cx="3848110" cy="1219360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7"/>
          <p:cNvSpPr/>
          <p:nvPr/>
        </p:nvSpPr>
        <p:spPr>
          <a:xfrm rot="5400000">
            <a:off x="7269506" y="10558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7"/>
          <p:cNvSpPr/>
          <p:nvPr/>
        </p:nvSpPr>
        <p:spPr>
          <a:xfrm rot="5400000">
            <a:off x="5917319" y="95579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7"/>
          <p:cNvSpPr/>
          <p:nvPr/>
        </p:nvSpPr>
        <p:spPr>
          <a:xfrm rot="-5400000">
            <a:off x="6612681" y="9031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7"/>
          <p:cNvSpPr/>
          <p:nvPr/>
        </p:nvSpPr>
        <p:spPr>
          <a:xfrm rot="5400000">
            <a:off x="5261106" y="3210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7"/>
          <p:cNvSpPr/>
          <p:nvPr/>
        </p:nvSpPr>
        <p:spPr>
          <a:xfrm rot="-5400000" flipH="1">
            <a:off x="4341681" y="47533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7"/>
          <p:cNvSpPr/>
          <p:nvPr/>
        </p:nvSpPr>
        <p:spPr>
          <a:xfrm rot="5400000" flipH="1">
            <a:off x="5326056" y="43294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7"/>
          <p:cNvSpPr/>
          <p:nvPr/>
        </p:nvSpPr>
        <p:spPr>
          <a:xfrm rot="-5400000" flipH="1">
            <a:off x="7106006" y="3674706"/>
            <a:ext cx="163500" cy="163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8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title" idx="2" hasCustomPrompt="1"/>
          </p:nvPr>
        </p:nvSpPr>
        <p:spPr>
          <a:xfrm>
            <a:off x="884798" y="1499138"/>
            <a:ext cx="32004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0" name="Google Shape;290;p18"/>
          <p:cNvSpPr txBox="1">
            <a:spLocks noGrp="1"/>
          </p:cNvSpPr>
          <p:nvPr>
            <p:ph type="subTitle" idx="1"/>
          </p:nvPr>
        </p:nvSpPr>
        <p:spPr>
          <a:xfrm>
            <a:off x="1099425" y="2130913"/>
            <a:ext cx="2771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title" idx="3" hasCustomPrompt="1"/>
          </p:nvPr>
        </p:nvSpPr>
        <p:spPr>
          <a:xfrm>
            <a:off x="5058798" y="1499138"/>
            <a:ext cx="32004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2" name="Google Shape;292;p18"/>
          <p:cNvSpPr txBox="1">
            <a:spLocks noGrp="1"/>
          </p:cNvSpPr>
          <p:nvPr>
            <p:ph type="subTitle" idx="4"/>
          </p:nvPr>
        </p:nvSpPr>
        <p:spPr>
          <a:xfrm>
            <a:off x="5273425" y="2130925"/>
            <a:ext cx="2771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title" idx="5" hasCustomPrompt="1"/>
          </p:nvPr>
        </p:nvSpPr>
        <p:spPr>
          <a:xfrm>
            <a:off x="2971798" y="3109475"/>
            <a:ext cx="32004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4" name="Google Shape;294;p18"/>
          <p:cNvSpPr txBox="1">
            <a:spLocks noGrp="1"/>
          </p:cNvSpPr>
          <p:nvPr>
            <p:ph type="subTitle" idx="6"/>
          </p:nvPr>
        </p:nvSpPr>
        <p:spPr>
          <a:xfrm>
            <a:off x="3186425" y="3740725"/>
            <a:ext cx="277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8"/>
          <p:cNvSpPr/>
          <p:nvPr/>
        </p:nvSpPr>
        <p:spPr>
          <a:xfrm rot="10800000" flipH="1">
            <a:off x="6626826" y="3797502"/>
            <a:ext cx="2810674" cy="1198053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8"/>
          <p:cNvSpPr/>
          <p:nvPr/>
        </p:nvSpPr>
        <p:spPr>
          <a:xfrm rot="10800000" flipH="1">
            <a:off x="6287025" y="4590289"/>
            <a:ext cx="2860647" cy="75161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8"/>
          <p:cNvSpPr/>
          <p:nvPr/>
        </p:nvSpPr>
        <p:spPr>
          <a:xfrm flipH="1">
            <a:off x="6239900" y="47422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8"/>
          <p:cNvSpPr/>
          <p:nvPr/>
        </p:nvSpPr>
        <p:spPr>
          <a:xfrm flipH="1">
            <a:off x="7868588" y="4484088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8"/>
          <p:cNvSpPr/>
          <p:nvPr/>
        </p:nvSpPr>
        <p:spPr>
          <a:xfrm flipH="1">
            <a:off x="7496815" y="4087142"/>
            <a:ext cx="1990610" cy="1054010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8"/>
          <p:cNvSpPr/>
          <p:nvPr/>
        </p:nvSpPr>
        <p:spPr>
          <a:xfrm flipH="1">
            <a:off x="8130075" y="40871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8"/>
          <p:cNvSpPr/>
          <p:nvPr/>
        </p:nvSpPr>
        <p:spPr>
          <a:xfrm flipH="1">
            <a:off x="8852338" y="3444788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8"/>
          <p:cNvSpPr/>
          <p:nvPr/>
        </p:nvSpPr>
        <p:spPr>
          <a:xfrm flipH="1">
            <a:off x="-249101" y="82083"/>
            <a:ext cx="2810674" cy="1198053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8"/>
          <p:cNvSpPr/>
          <p:nvPr/>
        </p:nvSpPr>
        <p:spPr>
          <a:xfrm flipH="1">
            <a:off x="40728" y="-264262"/>
            <a:ext cx="2860647" cy="75161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8"/>
          <p:cNvSpPr/>
          <p:nvPr/>
        </p:nvSpPr>
        <p:spPr>
          <a:xfrm rot="10800000" flipH="1">
            <a:off x="1156313" y="4300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8"/>
          <p:cNvSpPr/>
          <p:nvPr/>
        </p:nvSpPr>
        <p:spPr>
          <a:xfrm rot="10800000" flipH="1">
            <a:off x="-299025" y="-63514"/>
            <a:ext cx="1990610" cy="1054010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8"/>
          <p:cNvSpPr/>
          <p:nvPr/>
        </p:nvSpPr>
        <p:spPr>
          <a:xfrm rot="10800000" flipH="1">
            <a:off x="959925" y="89178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8"/>
          <p:cNvSpPr/>
          <p:nvPr/>
        </p:nvSpPr>
        <p:spPr>
          <a:xfrm flipH="1">
            <a:off x="2802975" y="2321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8"/>
          <p:cNvSpPr/>
          <p:nvPr/>
        </p:nvSpPr>
        <p:spPr>
          <a:xfrm rot="10800000" flipH="1">
            <a:off x="172563" y="14693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33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9"/>
          <p:cNvSpPr txBox="1">
            <a:spLocks noGrp="1"/>
          </p:cNvSpPr>
          <p:nvPr>
            <p:ph type="subTitle" idx="1"/>
          </p:nvPr>
        </p:nvSpPr>
        <p:spPr>
          <a:xfrm>
            <a:off x="2080050" y="2645675"/>
            <a:ext cx="4069500" cy="6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9"/>
          <p:cNvSpPr txBox="1">
            <a:spLocks noGrp="1"/>
          </p:cNvSpPr>
          <p:nvPr>
            <p:ph type="title" hasCustomPrompt="1"/>
          </p:nvPr>
        </p:nvSpPr>
        <p:spPr>
          <a:xfrm>
            <a:off x="2185351" y="2107163"/>
            <a:ext cx="38589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2" name="Google Shape;312;p19"/>
          <p:cNvSpPr txBox="1">
            <a:spLocks noGrp="1"/>
          </p:cNvSpPr>
          <p:nvPr>
            <p:ph type="subTitle" idx="2"/>
          </p:nvPr>
        </p:nvSpPr>
        <p:spPr>
          <a:xfrm>
            <a:off x="3939875" y="3984725"/>
            <a:ext cx="4209000" cy="6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9"/>
          <p:cNvSpPr txBox="1">
            <a:spLocks noGrp="1"/>
          </p:cNvSpPr>
          <p:nvPr>
            <p:ph type="title" idx="3" hasCustomPrompt="1"/>
          </p:nvPr>
        </p:nvSpPr>
        <p:spPr>
          <a:xfrm>
            <a:off x="4114925" y="3446225"/>
            <a:ext cx="38589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4" name="Google Shape;314;p19"/>
          <p:cNvSpPr txBox="1">
            <a:spLocks noGrp="1"/>
          </p:cNvSpPr>
          <p:nvPr>
            <p:ph type="subTitle" idx="4"/>
          </p:nvPr>
        </p:nvSpPr>
        <p:spPr>
          <a:xfrm>
            <a:off x="150725" y="1306600"/>
            <a:ext cx="4069500" cy="6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9"/>
          <p:cNvSpPr txBox="1">
            <a:spLocks noGrp="1"/>
          </p:cNvSpPr>
          <p:nvPr>
            <p:ph type="title" idx="5" hasCustomPrompt="1"/>
          </p:nvPr>
        </p:nvSpPr>
        <p:spPr>
          <a:xfrm>
            <a:off x="256025" y="768100"/>
            <a:ext cx="38589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6" name="Google Shape;316;p19"/>
          <p:cNvSpPr/>
          <p:nvPr/>
        </p:nvSpPr>
        <p:spPr>
          <a:xfrm flipH="1">
            <a:off x="3939631" y="122"/>
            <a:ext cx="5126677" cy="1573214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9"/>
          <p:cNvSpPr/>
          <p:nvPr/>
        </p:nvSpPr>
        <p:spPr>
          <a:xfrm rot="10800000" flipH="1">
            <a:off x="1272707" y="4105046"/>
            <a:ext cx="3936983" cy="1038600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9"/>
          <p:cNvSpPr/>
          <p:nvPr/>
        </p:nvSpPr>
        <p:spPr>
          <a:xfrm rot="10800000">
            <a:off x="-1307833" y="3723489"/>
            <a:ext cx="5735030" cy="1420156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9"/>
          <p:cNvSpPr/>
          <p:nvPr/>
        </p:nvSpPr>
        <p:spPr>
          <a:xfrm rot="10800000" flipH="1">
            <a:off x="5013468" y="40"/>
            <a:ext cx="4130832" cy="1788197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9"/>
          <p:cNvSpPr/>
          <p:nvPr/>
        </p:nvSpPr>
        <p:spPr>
          <a:xfrm rot="10800000">
            <a:off x="5628780" y="489"/>
            <a:ext cx="3515148" cy="1787878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9"/>
          <p:cNvSpPr/>
          <p:nvPr/>
        </p:nvSpPr>
        <p:spPr>
          <a:xfrm rot="10800000" flipH="1">
            <a:off x="-10490" y="3895966"/>
            <a:ext cx="3937105" cy="1247680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9"/>
          <p:cNvSpPr/>
          <p:nvPr/>
        </p:nvSpPr>
        <p:spPr>
          <a:xfrm rot="5400000">
            <a:off x="3159444" y="42484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9"/>
          <p:cNvSpPr/>
          <p:nvPr/>
        </p:nvSpPr>
        <p:spPr>
          <a:xfrm rot="5400000">
            <a:off x="1528331" y="42649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9"/>
          <p:cNvSpPr/>
          <p:nvPr/>
        </p:nvSpPr>
        <p:spPr>
          <a:xfrm rot="-5400000">
            <a:off x="2223694" y="42123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9"/>
          <p:cNvSpPr/>
          <p:nvPr/>
        </p:nvSpPr>
        <p:spPr>
          <a:xfrm rot="5400000">
            <a:off x="872119" y="36301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9"/>
          <p:cNvSpPr/>
          <p:nvPr/>
        </p:nvSpPr>
        <p:spPr>
          <a:xfrm rot="5400000">
            <a:off x="6821956" y="789581"/>
            <a:ext cx="163500" cy="163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9"/>
          <p:cNvSpPr/>
          <p:nvPr/>
        </p:nvSpPr>
        <p:spPr>
          <a:xfrm rot="5400000">
            <a:off x="5209844" y="8219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9"/>
          <p:cNvSpPr/>
          <p:nvPr/>
        </p:nvSpPr>
        <p:spPr>
          <a:xfrm rot="-5400000">
            <a:off x="7250456" y="17882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9"/>
          <p:cNvSpPr/>
          <p:nvPr/>
        </p:nvSpPr>
        <p:spPr>
          <a:xfrm rot="5400000">
            <a:off x="4382131" y="1221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2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0"/>
          <p:cNvSpPr txBox="1">
            <a:spLocks noGrp="1"/>
          </p:cNvSpPr>
          <p:nvPr>
            <p:ph type="title"/>
          </p:nvPr>
        </p:nvSpPr>
        <p:spPr>
          <a:xfrm>
            <a:off x="2129125" y="363275"/>
            <a:ext cx="488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32" name="Google Shape;332;p20"/>
          <p:cNvSpPr/>
          <p:nvPr/>
        </p:nvSpPr>
        <p:spPr>
          <a:xfrm flipH="1">
            <a:off x="-141518" y="-118290"/>
            <a:ext cx="3204343" cy="1651139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0"/>
          <p:cNvSpPr/>
          <p:nvPr/>
        </p:nvSpPr>
        <p:spPr>
          <a:xfrm rot="10800000" flipH="1">
            <a:off x="-241297" y="-72669"/>
            <a:ext cx="2420522" cy="1034218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0"/>
          <p:cNvSpPr/>
          <p:nvPr/>
        </p:nvSpPr>
        <p:spPr>
          <a:xfrm rot="-10484947">
            <a:off x="-697915" y="-411807"/>
            <a:ext cx="1843431" cy="8692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0"/>
          <p:cNvSpPr/>
          <p:nvPr/>
        </p:nvSpPr>
        <p:spPr>
          <a:xfrm rot="10800000" flipH="1">
            <a:off x="1759263" y="45824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0"/>
          <p:cNvSpPr/>
          <p:nvPr/>
        </p:nvSpPr>
        <p:spPr>
          <a:xfrm rot="10800000" flipH="1">
            <a:off x="869351" y="69715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0"/>
          <p:cNvSpPr/>
          <p:nvPr/>
        </p:nvSpPr>
        <p:spPr>
          <a:xfrm rot="10800000" flipH="1">
            <a:off x="91151" y="126233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5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1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40" name="Google Shape;340;p21"/>
          <p:cNvSpPr/>
          <p:nvPr/>
        </p:nvSpPr>
        <p:spPr>
          <a:xfrm rot="1518785">
            <a:off x="6954573" y="116866"/>
            <a:ext cx="2228124" cy="918929"/>
          </a:xfrm>
          <a:custGeom>
            <a:avLst/>
            <a:gdLst/>
            <a:ahLst/>
            <a:cxnLst/>
            <a:rect l="l" t="t" r="r" b="b"/>
            <a:pathLst>
              <a:path w="246008" h="61867" extrusionOk="0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1"/>
          <p:cNvSpPr/>
          <p:nvPr/>
        </p:nvSpPr>
        <p:spPr>
          <a:xfrm rot="1519228">
            <a:off x="6010314" y="-585860"/>
            <a:ext cx="3782980" cy="1428824"/>
          </a:xfrm>
          <a:custGeom>
            <a:avLst/>
            <a:gdLst/>
            <a:ahLst/>
            <a:cxnLst/>
            <a:rect l="l" t="t" r="r" b="b"/>
            <a:pathLst>
              <a:path w="264364" h="61984" extrusionOk="0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1"/>
          <p:cNvSpPr/>
          <p:nvPr/>
        </p:nvSpPr>
        <p:spPr>
          <a:xfrm rot="1518617" flipH="1">
            <a:off x="6004813" y="-503115"/>
            <a:ext cx="4264746" cy="1843807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1"/>
          <p:cNvSpPr/>
          <p:nvPr/>
        </p:nvSpPr>
        <p:spPr>
          <a:xfrm rot="-5400000">
            <a:off x="6589131" y="1652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1"/>
          <p:cNvSpPr/>
          <p:nvPr/>
        </p:nvSpPr>
        <p:spPr>
          <a:xfrm rot="-5400000">
            <a:off x="8006419" y="33009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1"/>
          <p:cNvSpPr/>
          <p:nvPr/>
        </p:nvSpPr>
        <p:spPr>
          <a:xfrm rot="5400000">
            <a:off x="7311056" y="3827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1"/>
          <p:cNvSpPr/>
          <p:nvPr/>
        </p:nvSpPr>
        <p:spPr>
          <a:xfrm rot="-5400000">
            <a:off x="8597531" y="9000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6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49" name="Google Shape;349;p22"/>
          <p:cNvSpPr/>
          <p:nvPr/>
        </p:nvSpPr>
        <p:spPr>
          <a:xfrm>
            <a:off x="59995" y="104"/>
            <a:ext cx="3198939" cy="981751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2"/>
          <p:cNvSpPr/>
          <p:nvPr/>
        </p:nvSpPr>
        <p:spPr>
          <a:xfrm rot="10800000">
            <a:off x="11674" y="-160"/>
            <a:ext cx="2577485" cy="1116125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2"/>
          <p:cNvSpPr/>
          <p:nvPr/>
        </p:nvSpPr>
        <p:spPr>
          <a:xfrm rot="10800000" flipH="1">
            <a:off x="11556" y="278"/>
            <a:ext cx="2193727" cy="1115769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2"/>
          <p:cNvSpPr/>
          <p:nvPr/>
        </p:nvSpPr>
        <p:spPr>
          <a:xfrm rot="5400000" flipH="1">
            <a:off x="3258931" y="1997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2"/>
          <p:cNvSpPr/>
          <p:nvPr/>
        </p:nvSpPr>
        <p:spPr>
          <a:xfrm rot="5400000" flipH="1">
            <a:off x="1272669" y="4446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2"/>
          <p:cNvSpPr/>
          <p:nvPr/>
        </p:nvSpPr>
        <p:spPr>
          <a:xfrm rot="5400000" flipH="1">
            <a:off x="376506" y="13584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1912475" y="2261338"/>
            <a:ext cx="5319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3105600" y="1164675"/>
            <a:ext cx="29328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815400" y="3123913"/>
            <a:ext cx="35133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 rot="10800000">
            <a:off x="-260192" y="3285293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158481" y="4429982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3699725" y="46636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1811013" y="438261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-332175" y="3703451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1232025" y="40170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108888" y="3007538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5365175" y="166613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4874550" y="-333462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10800000">
            <a:off x="5365175" y="41931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10800000">
            <a:off x="7188788" y="63557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10800000">
            <a:off x="6621274" y="-43579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10800000">
            <a:off x="7832875" y="106596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rot="10800000">
            <a:off x="8890913" y="20106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CUSTOM_30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8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99" name="Google Shape;399;p28"/>
          <p:cNvSpPr/>
          <p:nvPr/>
        </p:nvSpPr>
        <p:spPr>
          <a:xfrm flipH="1">
            <a:off x="6742285" y="4150269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8"/>
          <p:cNvSpPr/>
          <p:nvPr/>
        </p:nvSpPr>
        <p:spPr>
          <a:xfrm rot="-1432117">
            <a:off x="6298030" y="4370786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8"/>
          <p:cNvSpPr/>
          <p:nvPr/>
        </p:nvSpPr>
        <p:spPr>
          <a:xfrm rot="-855778" flipH="1">
            <a:off x="6382945" y="4253784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8"/>
          <p:cNvSpPr/>
          <p:nvPr/>
        </p:nvSpPr>
        <p:spPr>
          <a:xfrm rot="3639566">
            <a:off x="8848749" y="3810222"/>
            <a:ext cx="163469" cy="163469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8"/>
          <p:cNvSpPr/>
          <p:nvPr/>
        </p:nvSpPr>
        <p:spPr>
          <a:xfrm rot="3637394">
            <a:off x="7609045" y="4405221"/>
            <a:ext cx="98461" cy="9872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8"/>
          <p:cNvSpPr/>
          <p:nvPr/>
        </p:nvSpPr>
        <p:spPr>
          <a:xfrm rot="-7162606">
            <a:off x="8189482" y="4018840"/>
            <a:ext cx="98461" cy="9872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8"/>
          <p:cNvSpPr/>
          <p:nvPr/>
        </p:nvSpPr>
        <p:spPr>
          <a:xfrm rot="3639566">
            <a:off x="6737804" y="4153075"/>
            <a:ext cx="163469" cy="163469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CUSTOM_3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1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27" name="Google Shape;427;p31"/>
          <p:cNvSpPr/>
          <p:nvPr/>
        </p:nvSpPr>
        <p:spPr>
          <a:xfrm rot="10800000" flipH="1">
            <a:off x="-614789" y="79410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1"/>
          <p:cNvSpPr/>
          <p:nvPr/>
        </p:nvSpPr>
        <p:spPr>
          <a:xfrm rot="9367883">
            <a:off x="-881240" y="-322266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31"/>
          <p:cNvSpPr/>
          <p:nvPr/>
        </p:nvSpPr>
        <p:spPr>
          <a:xfrm rot="9944222" flipH="1">
            <a:off x="-1417570" y="-278867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31"/>
          <p:cNvSpPr/>
          <p:nvPr/>
        </p:nvSpPr>
        <p:spPr>
          <a:xfrm rot="5772639">
            <a:off x="8598824" y="-560579"/>
            <a:ext cx="1671004" cy="1597787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31"/>
          <p:cNvSpPr/>
          <p:nvPr/>
        </p:nvSpPr>
        <p:spPr>
          <a:xfrm rot="706905">
            <a:off x="7020027" y="-335675"/>
            <a:ext cx="3557278" cy="966682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31"/>
          <p:cNvSpPr/>
          <p:nvPr/>
        </p:nvSpPr>
        <p:spPr>
          <a:xfrm>
            <a:off x="7020070" y="-335758"/>
            <a:ext cx="3556654" cy="1060078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1"/>
          <p:cNvSpPr/>
          <p:nvPr/>
        </p:nvSpPr>
        <p:spPr>
          <a:xfrm rot="5400000">
            <a:off x="1088106" y="6917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31"/>
          <p:cNvSpPr/>
          <p:nvPr/>
        </p:nvSpPr>
        <p:spPr>
          <a:xfrm rot="5400000">
            <a:off x="7730244" y="4383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31"/>
          <p:cNvSpPr/>
          <p:nvPr/>
        </p:nvSpPr>
        <p:spPr>
          <a:xfrm rot="-5400000">
            <a:off x="400881" y="7241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31"/>
          <p:cNvSpPr/>
          <p:nvPr/>
        </p:nvSpPr>
        <p:spPr>
          <a:xfrm rot="5400000">
            <a:off x="6958806" y="1997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CUSTOM_39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2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39" name="Google Shape;439;p32"/>
          <p:cNvSpPr/>
          <p:nvPr/>
        </p:nvSpPr>
        <p:spPr>
          <a:xfrm rot="5772639">
            <a:off x="8598824" y="-560579"/>
            <a:ext cx="1671004" cy="1597787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2"/>
          <p:cNvSpPr/>
          <p:nvPr/>
        </p:nvSpPr>
        <p:spPr>
          <a:xfrm rot="706905">
            <a:off x="7020027" y="-335675"/>
            <a:ext cx="3557278" cy="966682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2"/>
          <p:cNvSpPr/>
          <p:nvPr/>
        </p:nvSpPr>
        <p:spPr>
          <a:xfrm>
            <a:off x="7020070" y="-335758"/>
            <a:ext cx="3556654" cy="1060078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2"/>
          <p:cNvSpPr/>
          <p:nvPr/>
        </p:nvSpPr>
        <p:spPr>
          <a:xfrm rot="5400000">
            <a:off x="-693662" y="2761041"/>
            <a:ext cx="2443246" cy="56873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32"/>
          <p:cNvSpPr/>
          <p:nvPr/>
        </p:nvSpPr>
        <p:spPr>
          <a:xfrm rot="5399497" flipH="1">
            <a:off x="-1918147" y="1922604"/>
            <a:ext cx="4515337" cy="678344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32"/>
          <p:cNvSpPr/>
          <p:nvPr/>
        </p:nvSpPr>
        <p:spPr>
          <a:xfrm rot="5400440">
            <a:off x="-2219066" y="2210242"/>
            <a:ext cx="5161707" cy="722922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32"/>
          <p:cNvSpPr/>
          <p:nvPr/>
        </p:nvSpPr>
        <p:spPr>
          <a:xfrm flipH="1">
            <a:off x="6742285" y="4150269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32"/>
          <p:cNvSpPr/>
          <p:nvPr/>
        </p:nvSpPr>
        <p:spPr>
          <a:xfrm rot="-1432117">
            <a:off x="6298030" y="4370786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32"/>
          <p:cNvSpPr/>
          <p:nvPr/>
        </p:nvSpPr>
        <p:spPr>
          <a:xfrm rot="-855778" flipH="1">
            <a:off x="6382945" y="4253784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32"/>
          <p:cNvSpPr/>
          <p:nvPr/>
        </p:nvSpPr>
        <p:spPr>
          <a:xfrm>
            <a:off x="1089719" y="36326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2"/>
          <p:cNvSpPr/>
          <p:nvPr/>
        </p:nvSpPr>
        <p:spPr>
          <a:xfrm>
            <a:off x="478769" y="311620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2"/>
          <p:cNvSpPr/>
          <p:nvPr/>
        </p:nvSpPr>
        <p:spPr>
          <a:xfrm rot="10800000">
            <a:off x="625181" y="14105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2"/>
          <p:cNvSpPr/>
          <p:nvPr/>
        </p:nvSpPr>
        <p:spPr>
          <a:xfrm>
            <a:off x="812319" y="465121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2"/>
          <p:cNvSpPr/>
          <p:nvPr/>
        </p:nvSpPr>
        <p:spPr>
          <a:xfrm rot="5400000">
            <a:off x="8776881" y="38280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2"/>
          <p:cNvSpPr/>
          <p:nvPr/>
        </p:nvSpPr>
        <p:spPr>
          <a:xfrm rot="5400000">
            <a:off x="6958944" y="18895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32"/>
          <p:cNvSpPr/>
          <p:nvPr/>
        </p:nvSpPr>
        <p:spPr>
          <a:xfrm rot="-5400000">
            <a:off x="7277406" y="43377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32"/>
          <p:cNvSpPr/>
          <p:nvPr/>
        </p:nvSpPr>
        <p:spPr>
          <a:xfrm rot="5400000">
            <a:off x="8513881" y="8568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CUSTOM_43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9"/>
          <p:cNvSpPr txBox="1">
            <a:spLocks noGrp="1"/>
          </p:cNvSpPr>
          <p:nvPr>
            <p:ph type="subTitle" idx="1"/>
          </p:nvPr>
        </p:nvSpPr>
        <p:spPr>
          <a:xfrm>
            <a:off x="1262692" y="2915250"/>
            <a:ext cx="2877600" cy="6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39"/>
          <p:cNvSpPr txBox="1">
            <a:spLocks noGrp="1"/>
          </p:cNvSpPr>
          <p:nvPr>
            <p:ph type="title" hasCustomPrompt="1"/>
          </p:nvPr>
        </p:nvSpPr>
        <p:spPr>
          <a:xfrm>
            <a:off x="1262643" y="1614000"/>
            <a:ext cx="2877600" cy="12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14" name="Google Shape;514;p39"/>
          <p:cNvSpPr/>
          <p:nvPr/>
        </p:nvSpPr>
        <p:spPr>
          <a:xfrm rot="-9281215">
            <a:off x="-38626" y="4203731"/>
            <a:ext cx="2228124" cy="918929"/>
          </a:xfrm>
          <a:custGeom>
            <a:avLst/>
            <a:gdLst/>
            <a:ahLst/>
            <a:cxnLst/>
            <a:rect l="l" t="t" r="r" b="b"/>
            <a:pathLst>
              <a:path w="246008" h="61867" extrusionOk="0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39"/>
          <p:cNvSpPr/>
          <p:nvPr/>
        </p:nvSpPr>
        <p:spPr>
          <a:xfrm rot="-9280772">
            <a:off x="-649223" y="4396562"/>
            <a:ext cx="3782980" cy="1428824"/>
          </a:xfrm>
          <a:custGeom>
            <a:avLst/>
            <a:gdLst/>
            <a:ahLst/>
            <a:cxnLst/>
            <a:rect l="l" t="t" r="r" b="b"/>
            <a:pathLst>
              <a:path w="264364" h="61984" extrusionOk="0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39"/>
          <p:cNvSpPr/>
          <p:nvPr/>
        </p:nvSpPr>
        <p:spPr>
          <a:xfrm rot="-9281383" flipH="1">
            <a:off x="-1125488" y="3898835"/>
            <a:ext cx="4264746" cy="1843807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39"/>
          <p:cNvSpPr/>
          <p:nvPr/>
        </p:nvSpPr>
        <p:spPr>
          <a:xfrm rot="10800000" flipH="1">
            <a:off x="-874529" y="63632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39"/>
          <p:cNvSpPr/>
          <p:nvPr/>
        </p:nvSpPr>
        <p:spPr>
          <a:xfrm rot="9367883">
            <a:off x="-1140979" y="-338044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39"/>
          <p:cNvSpPr/>
          <p:nvPr/>
        </p:nvSpPr>
        <p:spPr>
          <a:xfrm rot="9944222" flipH="1">
            <a:off x="-1677309" y="-294645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39"/>
          <p:cNvSpPr/>
          <p:nvPr/>
        </p:nvSpPr>
        <p:spPr>
          <a:xfrm rot="5400000">
            <a:off x="1614606" y="6706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39"/>
          <p:cNvSpPr/>
          <p:nvPr/>
        </p:nvSpPr>
        <p:spPr>
          <a:xfrm rot="5400000">
            <a:off x="1071344" y="42445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9"/>
          <p:cNvSpPr/>
          <p:nvPr/>
        </p:nvSpPr>
        <p:spPr>
          <a:xfrm rot="-5400000">
            <a:off x="957781" y="5179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9"/>
          <p:cNvSpPr/>
          <p:nvPr/>
        </p:nvSpPr>
        <p:spPr>
          <a:xfrm rot="5400000">
            <a:off x="415131" y="36097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4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0"/>
          <p:cNvSpPr txBox="1">
            <a:spLocks noGrp="1"/>
          </p:cNvSpPr>
          <p:nvPr>
            <p:ph type="title"/>
          </p:nvPr>
        </p:nvSpPr>
        <p:spPr>
          <a:xfrm>
            <a:off x="2846475" y="363275"/>
            <a:ext cx="345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26" name="Google Shape;526;p40"/>
          <p:cNvSpPr txBox="1">
            <a:spLocks noGrp="1"/>
          </p:cNvSpPr>
          <p:nvPr>
            <p:ph type="subTitle" idx="1"/>
          </p:nvPr>
        </p:nvSpPr>
        <p:spPr>
          <a:xfrm>
            <a:off x="788350" y="1645450"/>
            <a:ext cx="27045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527" name="Google Shape;527;p40"/>
          <p:cNvSpPr txBox="1">
            <a:spLocks noGrp="1"/>
          </p:cNvSpPr>
          <p:nvPr>
            <p:ph type="subTitle" idx="2"/>
          </p:nvPr>
        </p:nvSpPr>
        <p:spPr>
          <a:xfrm>
            <a:off x="538175" y="2255400"/>
            <a:ext cx="3834000" cy="19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/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8" name="Google Shape;528;p40"/>
          <p:cNvSpPr txBox="1">
            <a:spLocks noGrp="1"/>
          </p:cNvSpPr>
          <p:nvPr>
            <p:ph type="subTitle" idx="3"/>
          </p:nvPr>
        </p:nvSpPr>
        <p:spPr>
          <a:xfrm>
            <a:off x="5158975" y="1645450"/>
            <a:ext cx="27045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529" name="Google Shape;529;p40"/>
          <p:cNvSpPr txBox="1">
            <a:spLocks noGrp="1"/>
          </p:cNvSpPr>
          <p:nvPr>
            <p:ph type="subTitle" idx="4"/>
          </p:nvPr>
        </p:nvSpPr>
        <p:spPr>
          <a:xfrm>
            <a:off x="4771825" y="2255400"/>
            <a:ext cx="3834000" cy="19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/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0" name="Google Shape;530;p40"/>
          <p:cNvSpPr/>
          <p:nvPr/>
        </p:nvSpPr>
        <p:spPr>
          <a:xfrm rot="-10350985" flipH="1">
            <a:off x="6450155" y="-124771"/>
            <a:ext cx="3444934" cy="116747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40"/>
          <p:cNvSpPr/>
          <p:nvPr/>
        </p:nvSpPr>
        <p:spPr>
          <a:xfrm flipH="1">
            <a:off x="8345826" y="984624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40"/>
          <p:cNvSpPr/>
          <p:nvPr/>
        </p:nvSpPr>
        <p:spPr>
          <a:xfrm flipH="1">
            <a:off x="8977776" y="1325449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40"/>
          <p:cNvSpPr/>
          <p:nvPr/>
        </p:nvSpPr>
        <p:spPr>
          <a:xfrm flipH="1">
            <a:off x="6236651" y="18837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40"/>
          <p:cNvSpPr/>
          <p:nvPr/>
        </p:nvSpPr>
        <p:spPr>
          <a:xfrm flipH="1">
            <a:off x="7070376" y="539299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40"/>
          <p:cNvSpPr/>
          <p:nvPr/>
        </p:nvSpPr>
        <p:spPr>
          <a:xfrm>
            <a:off x="7168769" y="-99365"/>
            <a:ext cx="2517610" cy="104157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40"/>
          <p:cNvSpPr/>
          <p:nvPr/>
        </p:nvSpPr>
        <p:spPr>
          <a:xfrm rot="10800000" flipH="1">
            <a:off x="7678176" y="-210266"/>
            <a:ext cx="2057229" cy="778974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40"/>
          <p:cNvSpPr/>
          <p:nvPr/>
        </p:nvSpPr>
        <p:spPr>
          <a:xfrm rot="10350985">
            <a:off x="-562292" y="-173408"/>
            <a:ext cx="3444934" cy="116747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40"/>
          <p:cNvSpPr/>
          <p:nvPr/>
        </p:nvSpPr>
        <p:spPr>
          <a:xfrm>
            <a:off x="823471" y="935986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40"/>
          <p:cNvSpPr/>
          <p:nvPr/>
        </p:nvSpPr>
        <p:spPr>
          <a:xfrm>
            <a:off x="256621" y="1276811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40"/>
          <p:cNvSpPr/>
          <p:nvPr/>
        </p:nvSpPr>
        <p:spPr>
          <a:xfrm>
            <a:off x="2997746" y="13973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40"/>
          <p:cNvSpPr/>
          <p:nvPr/>
        </p:nvSpPr>
        <p:spPr>
          <a:xfrm>
            <a:off x="2164021" y="490661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40"/>
          <p:cNvSpPr/>
          <p:nvPr/>
        </p:nvSpPr>
        <p:spPr>
          <a:xfrm flipH="1">
            <a:off x="-353582" y="-148002"/>
            <a:ext cx="2517610" cy="1041571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40"/>
          <p:cNvSpPr/>
          <p:nvPr/>
        </p:nvSpPr>
        <p:spPr>
          <a:xfrm rot="10800000">
            <a:off x="-402608" y="-258904"/>
            <a:ext cx="2057229" cy="778974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CUSTOM_18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1"/>
          <p:cNvSpPr txBox="1">
            <a:spLocks noGrp="1"/>
          </p:cNvSpPr>
          <p:nvPr>
            <p:ph type="subTitle" idx="1"/>
          </p:nvPr>
        </p:nvSpPr>
        <p:spPr>
          <a:xfrm>
            <a:off x="4658775" y="3441800"/>
            <a:ext cx="2087700" cy="9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41"/>
          <p:cNvSpPr txBox="1">
            <a:spLocks noGrp="1"/>
          </p:cNvSpPr>
          <p:nvPr>
            <p:ph type="subTitle" idx="2"/>
          </p:nvPr>
        </p:nvSpPr>
        <p:spPr>
          <a:xfrm>
            <a:off x="2397771" y="1400250"/>
            <a:ext cx="2087700" cy="9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41"/>
          <p:cNvSpPr txBox="1">
            <a:spLocks noGrp="1"/>
          </p:cNvSpPr>
          <p:nvPr>
            <p:ph type="title"/>
          </p:nvPr>
        </p:nvSpPr>
        <p:spPr>
          <a:xfrm>
            <a:off x="4658771" y="2806100"/>
            <a:ext cx="2087700" cy="6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548" name="Google Shape;548;p41"/>
          <p:cNvSpPr txBox="1">
            <a:spLocks noGrp="1"/>
          </p:cNvSpPr>
          <p:nvPr>
            <p:ph type="title" idx="3"/>
          </p:nvPr>
        </p:nvSpPr>
        <p:spPr>
          <a:xfrm>
            <a:off x="2397771" y="764550"/>
            <a:ext cx="2087700" cy="6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Font typeface="Fira Sans Condensed"/>
              <a:buNone/>
              <a:defRPr sz="2700" b="1"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549" name="Google Shape;549;p41"/>
          <p:cNvSpPr/>
          <p:nvPr/>
        </p:nvSpPr>
        <p:spPr>
          <a:xfrm>
            <a:off x="485275" y="3859450"/>
            <a:ext cx="3336529" cy="1283560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41"/>
          <p:cNvSpPr/>
          <p:nvPr/>
        </p:nvSpPr>
        <p:spPr>
          <a:xfrm rot="1432232" flipH="1">
            <a:off x="-470789" y="4165605"/>
            <a:ext cx="4306753" cy="1531081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41"/>
          <p:cNvSpPr/>
          <p:nvPr/>
        </p:nvSpPr>
        <p:spPr>
          <a:xfrm rot="5772258">
            <a:off x="7200936" y="-653045"/>
            <a:ext cx="2023504" cy="1935148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41"/>
          <p:cNvSpPr/>
          <p:nvPr/>
        </p:nvSpPr>
        <p:spPr>
          <a:xfrm rot="707044">
            <a:off x="5289054" y="-380400"/>
            <a:ext cx="4307387" cy="1170580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41"/>
          <p:cNvSpPr/>
          <p:nvPr/>
        </p:nvSpPr>
        <p:spPr>
          <a:xfrm>
            <a:off x="5289100" y="-380553"/>
            <a:ext cx="4306711" cy="1283653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41"/>
          <p:cNvSpPr/>
          <p:nvPr/>
        </p:nvSpPr>
        <p:spPr>
          <a:xfrm rot="855605">
            <a:off x="-610970" y="4000688"/>
            <a:ext cx="4923475" cy="1631508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41"/>
          <p:cNvSpPr/>
          <p:nvPr/>
        </p:nvSpPr>
        <p:spPr>
          <a:xfrm rot="5400000">
            <a:off x="2493669" y="409451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41"/>
          <p:cNvSpPr/>
          <p:nvPr/>
        </p:nvSpPr>
        <p:spPr>
          <a:xfrm rot="5400000">
            <a:off x="1141481" y="399445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41"/>
          <p:cNvSpPr/>
          <p:nvPr/>
        </p:nvSpPr>
        <p:spPr>
          <a:xfrm rot="-5400000">
            <a:off x="1836844" y="394183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41"/>
          <p:cNvSpPr/>
          <p:nvPr/>
        </p:nvSpPr>
        <p:spPr>
          <a:xfrm rot="5400000">
            <a:off x="485269" y="335969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41"/>
          <p:cNvSpPr/>
          <p:nvPr/>
        </p:nvSpPr>
        <p:spPr>
          <a:xfrm rot="5400000">
            <a:off x="7169406" y="9648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41"/>
          <p:cNvSpPr/>
          <p:nvPr/>
        </p:nvSpPr>
        <p:spPr>
          <a:xfrm rot="5400000">
            <a:off x="5817219" y="8647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41"/>
          <p:cNvSpPr/>
          <p:nvPr/>
        </p:nvSpPr>
        <p:spPr>
          <a:xfrm rot="-5400000">
            <a:off x="6512581" y="8121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41"/>
          <p:cNvSpPr/>
          <p:nvPr/>
        </p:nvSpPr>
        <p:spPr>
          <a:xfrm rot="5400000">
            <a:off x="5161006" y="2299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2"/>
          <p:cNvSpPr txBox="1">
            <a:spLocks noGrp="1"/>
          </p:cNvSpPr>
          <p:nvPr>
            <p:ph type="title"/>
          </p:nvPr>
        </p:nvSpPr>
        <p:spPr>
          <a:xfrm>
            <a:off x="2141950" y="1922950"/>
            <a:ext cx="4860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5" name="Google Shape;565;p42"/>
          <p:cNvSpPr txBox="1">
            <a:spLocks noGrp="1"/>
          </p:cNvSpPr>
          <p:nvPr>
            <p:ph type="subTitle" idx="1"/>
          </p:nvPr>
        </p:nvSpPr>
        <p:spPr>
          <a:xfrm>
            <a:off x="2142050" y="2757125"/>
            <a:ext cx="4860000" cy="4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42"/>
          <p:cNvSpPr/>
          <p:nvPr/>
        </p:nvSpPr>
        <p:spPr>
          <a:xfrm rot="-5400000">
            <a:off x="-1029861" y="815281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42"/>
          <p:cNvSpPr/>
          <p:nvPr/>
        </p:nvSpPr>
        <p:spPr>
          <a:xfrm rot="-5400000">
            <a:off x="-1888219" y="1592238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42"/>
          <p:cNvSpPr/>
          <p:nvPr/>
        </p:nvSpPr>
        <p:spPr>
          <a:xfrm rot="5400000">
            <a:off x="387256" y="361078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42"/>
          <p:cNvSpPr/>
          <p:nvPr/>
        </p:nvSpPr>
        <p:spPr>
          <a:xfrm rot="5400000">
            <a:off x="603369" y="1722219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42"/>
          <p:cNvSpPr/>
          <p:nvPr/>
        </p:nvSpPr>
        <p:spPr>
          <a:xfrm rot="5400000">
            <a:off x="-751978" y="255224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42"/>
          <p:cNvSpPr/>
          <p:nvPr/>
        </p:nvSpPr>
        <p:spPr>
          <a:xfrm rot="5400000">
            <a:off x="1033906" y="1143081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42"/>
          <p:cNvSpPr/>
          <p:nvPr/>
        </p:nvSpPr>
        <p:spPr>
          <a:xfrm rot="5400000">
            <a:off x="1978444" y="2009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42"/>
          <p:cNvSpPr/>
          <p:nvPr/>
        </p:nvSpPr>
        <p:spPr>
          <a:xfrm rot="5400000">
            <a:off x="6115544" y="2556136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42"/>
          <p:cNvSpPr/>
          <p:nvPr/>
        </p:nvSpPr>
        <p:spPr>
          <a:xfrm rot="5400000">
            <a:off x="6901950" y="2423794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42"/>
          <p:cNvSpPr/>
          <p:nvPr/>
        </p:nvSpPr>
        <p:spPr>
          <a:xfrm rot="-5400000">
            <a:off x="8658344" y="13917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42"/>
          <p:cNvSpPr/>
          <p:nvPr/>
        </p:nvSpPr>
        <p:spPr>
          <a:xfrm rot="-5400000">
            <a:off x="8377131" y="32154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42"/>
          <p:cNvSpPr/>
          <p:nvPr/>
        </p:nvSpPr>
        <p:spPr>
          <a:xfrm rot="-5400000">
            <a:off x="7021777" y="3324160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42"/>
          <p:cNvSpPr/>
          <p:nvPr/>
        </p:nvSpPr>
        <p:spPr>
          <a:xfrm rot="-5400000">
            <a:off x="8011694" y="38594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42"/>
          <p:cNvSpPr/>
          <p:nvPr/>
        </p:nvSpPr>
        <p:spPr>
          <a:xfrm rot="-5400000">
            <a:off x="7002056" y="49176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32"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52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63" name="Google Shape;763;p52"/>
          <p:cNvSpPr txBox="1">
            <a:spLocks noGrp="1"/>
          </p:cNvSpPr>
          <p:nvPr>
            <p:ph type="subTitle" idx="1"/>
          </p:nvPr>
        </p:nvSpPr>
        <p:spPr>
          <a:xfrm>
            <a:off x="5134925" y="1772525"/>
            <a:ext cx="3225000" cy="23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9pPr>
          </a:lstStyle>
          <a:p>
            <a:endParaRPr/>
          </a:p>
        </p:txBody>
      </p:sp>
      <p:sp>
        <p:nvSpPr>
          <p:cNvPr id="764" name="Google Shape;764;p52"/>
          <p:cNvSpPr/>
          <p:nvPr/>
        </p:nvSpPr>
        <p:spPr>
          <a:xfrm rot="10800000" flipH="1">
            <a:off x="-394184" y="-47562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52"/>
          <p:cNvSpPr/>
          <p:nvPr/>
        </p:nvSpPr>
        <p:spPr>
          <a:xfrm rot="9367883">
            <a:off x="-660634" y="-449239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52"/>
          <p:cNvSpPr/>
          <p:nvPr/>
        </p:nvSpPr>
        <p:spPr>
          <a:xfrm rot="9944222" flipH="1">
            <a:off x="-1196964" y="-405839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52"/>
          <p:cNvSpPr/>
          <p:nvPr/>
        </p:nvSpPr>
        <p:spPr>
          <a:xfrm rot="3327864">
            <a:off x="2723221" y="251912"/>
            <a:ext cx="163516" cy="163516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52"/>
          <p:cNvSpPr/>
          <p:nvPr/>
        </p:nvSpPr>
        <p:spPr>
          <a:xfrm rot="3326249">
            <a:off x="1540673" y="961357"/>
            <a:ext cx="98360" cy="987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52"/>
          <p:cNvSpPr/>
          <p:nvPr/>
        </p:nvSpPr>
        <p:spPr>
          <a:xfrm rot="-7473751">
            <a:off x="2083361" y="523229"/>
            <a:ext cx="98360" cy="987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52"/>
          <p:cNvSpPr/>
          <p:nvPr/>
        </p:nvSpPr>
        <p:spPr>
          <a:xfrm rot="3327864">
            <a:off x="652661" y="787093"/>
            <a:ext cx="163516" cy="163516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35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53"/>
          <p:cNvSpPr txBox="1">
            <a:spLocks noGrp="1"/>
          </p:cNvSpPr>
          <p:nvPr>
            <p:ph type="title"/>
          </p:nvPr>
        </p:nvSpPr>
        <p:spPr>
          <a:xfrm flipH="1">
            <a:off x="1993200" y="1404463"/>
            <a:ext cx="51576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endParaRPr/>
          </a:p>
        </p:txBody>
      </p:sp>
      <p:sp>
        <p:nvSpPr>
          <p:cNvPr id="773" name="Google Shape;773;p53"/>
          <p:cNvSpPr txBox="1">
            <a:spLocks noGrp="1"/>
          </p:cNvSpPr>
          <p:nvPr>
            <p:ph type="body" idx="1"/>
          </p:nvPr>
        </p:nvSpPr>
        <p:spPr>
          <a:xfrm flipH="1">
            <a:off x="2997600" y="2388037"/>
            <a:ext cx="3148800" cy="12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774" name="Google Shape;774;p53"/>
          <p:cNvSpPr/>
          <p:nvPr/>
        </p:nvSpPr>
        <p:spPr>
          <a:xfrm>
            <a:off x="1030225" y="3960176"/>
            <a:ext cx="7083925" cy="1183297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53"/>
          <p:cNvSpPr/>
          <p:nvPr/>
        </p:nvSpPr>
        <p:spPr>
          <a:xfrm flipH="1">
            <a:off x="-1" y="4362499"/>
            <a:ext cx="9144351" cy="782105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53"/>
          <p:cNvSpPr/>
          <p:nvPr/>
        </p:nvSpPr>
        <p:spPr>
          <a:xfrm rot="6479671">
            <a:off x="5455589" y="-1428985"/>
            <a:ext cx="1502599" cy="3510848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53"/>
          <p:cNvSpPr/>
          <p:nvPr/>
        </p:nvSpPr>
        <p:spPr>
          <a:xfrm>
            <a:off x="0" y="-167425"/>
            <a:ext cx="9144351" cy="831498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53"/>
          <p:cNvSpPr/>
          <p:nvPr/>
        </p:nvSpPr>
        <p:spPr>
          <a:xfrm>
            <a:off x="0" y="-167425"/>
            <a:ext cx="9144078" cy="911830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53"/>
          <p:cNvSpPr/>
          <p:nvPr/>
        </p:nvSpPr>
        <p:spPr>
          <a:xfrm>
            <a:off x="1" y="4416936"/>
            <a:ext cx="9143690" cy="726902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53"/>
          <p:cNvSpPr/>
          <p:nvPr/>
        </p:nvSpPr>
        <p:spPr>
          <a:xfrm rot="5400000">
            <a:off x="8226781" y="42534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53"/>
          <p:cNvSpPr/>
          <p:nvPr/>
        </p:nvSpPr>
        <p:spPr>
          <a:xfrm rot="5400000">
            <a:off x="2775969" y="43758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53"/>
          <p:cNvSpPr/>
          <p:nvPr/>
        </p:nvSpPr>
        <p:spPr>
          <a:xfrm rot="-5400000">
            <a:off x="6531806" y="41548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53"/>
          <p:cNvSpPr/>
          <p:nvPr/>
        </p:nvSpPr>
        <p:spPr>
          <a:xfrm rot="5400000">
            <a:off x="420981" y="39133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53"/>
          <p:cNvSpPr/>
          <p:nvPr/>
        </p:nvSpPr>
        <p:spPr>
          <a:xfrm rot="5400000">
            <a:off x="7233206" y="8166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53"/>
          <p:cNvSpPr/>
          <p:nvPr/>
        </p:nvSpPr>
        <p:spPr>
          <a:xfrm rot="5400000">
            <a:off x="5881019" y="7165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53"/>
          <p:cNvSpPr/>
          <p:nvPr/>
        </p:nvSpPr>
        <p:spPr>
          <a:xfrm rot="5400000">
            <a:off x="2521581" y="6640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CUSTOM_37"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55"/>
          <p:cNvSpPr/>
          <p:nvPr/>
        </p:nvSpPr>
        <p:spPr>
          <a:xfrm rot="10800000">
            <a:off x="5444252" y="4036344"/>
            <a:ext cx="3644607" cy="1118421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55"/>
          <p:cNvSpPr/>
          <p:nvPr/>
        </p:nvSpPr>
        <p:spPr>
          <a:xfrm>
            <a:off x="6207850" y="3883665"/>
            <a:ext cx="2936718" cy="1271100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55"/>
          <p:cNvSpPr/>
          <p:nvPr/>
        </p:nvSpPr>
        <p:spPr>
          <a:xfrm flipH="1">
            <a:off x="6645307" y="3883573"/>
            <a:ext cx="2498729" cy="1271173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55"/>
          <p:cNvSpPr txBox="1">
            <a:spLocks noGrp="1"/>
          </p:cNvSpPr>
          <p:nvPr>
            <p:ph type="title"/>
          </p:nvPr>
        </p:nvSpPr>
        <p:spPr>
          <a:xfrm>
            <a:off x="4691800" y="1922950"/>
            <a:ext cx="35433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805" name="Google Shape;805;p55"/>
          <p:cNvSpPr txBox="1">
            <a:spLocks noGrp="1"/>
          </p:cNvSpPr>
          <p:nvPr>
            <p:ph type="subTitle" idx="1"/>
          </p:nvPr>
        </p:nvSpPr>
        <p:spPr>
          <a:xfrm>
            <a:off x="4691871" y="2757125"/>
            <a:ext cx="3543300" cy="4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55"/>
          <p:cNvSpPr/>
          <p:nvPr/>
        </p:nvSpPr>
        <p:spPr>
          <a:xfrm rot="10800000">
            <a:off x="6742285" y="22388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55"/>
          <p:cNvSpPr/>
          <p:nvPr/>
        </p:nvSpPr>
        <p:spPr>
          <a:xfrm rot="-9367883" flipH="1">
            <a:off x="6298030" y="-379289"/>
            <a:ext cx="3153951" cy="112115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55"/>
          <p:cNvSpPr/>
          <p:nvPr/>
        </p:nvSpPr>
        <p:spPr>
          <a:xfrm rot="-9944222">
            <a:off x="6382945" y="-335889"/>
            <a:ext cx="3605366" cy="1194753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55"/>
          <p:cNvSpPr/>
          <p:nvPr/>
        </p:nvSpPr>
        <p:spPr>
          <a:xfrm rot="5400000">
            <a:off x="8071681" y="7780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55"/>
          <p:cNvSpPr/>
          <p:nvPr/>
        </p:nvSpPr>
        <p:spPr>
          <a:xfrm rot="5400000">
            <a:off x="6004944" y="48636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55"/>
          <p:cNvSpPr/>
          <p:nvPr/>
        </p:nvSpPr>
        <p:spPr>
          <a:xfrm rot="-5400000">
            <a:off x="7414856" y="6253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55"/>
          <p:cNvSpPr/>
          <p:nvPr/>
        </p:nvSpPr>
        <p:spPr>
          <a:xfrm rot="5400000">
            <a:off x="5348731" y="42289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718675" y="1028700"/>
            <a:ext cx="7706400" cy="3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7" name="Google Shape;47;p4"/>
          <p:cNvGrpSpPr/>
          <p:nvPr/>
        </p:nvGrpSpPr>
        <p:grpSpPr>
          <a:xfrm flipH="1">
            <a:off x="-129749" y="-116300"/>
            <a:ext cx="2684034" cy="1738163"/>
            <a:chOff x="6654501" y="-116300"/>
            <a:chExt cx="2684034" cy="1738163"/>
          </a:xfrm>
        </p:grpSpPr>
        <p:sp>
          <p:nvSpPr>
            <p:cNvPr id="48" name="Google Shape;48;p4"/>
            <p:cNvSpPr/>
            <p:nvPr/>
          </p:nvSpPr>
          <p:spPr>
            <a:xfrm>
              <a:off x="6654501" y="-116300"/>
              <a:ext cx="2684034" cy="1535681"/>
            </a:xfrm>
            <a:custGeom>
              <a:avLst/>
              <a:gdLst/>
              <a:ahLst/>
              <a:cxnLst/>
              <a:rect l="l" t="t" r="r" b="b"/>
              <a:pathLst>
                <a:path w="64695" h="36451" extrusionOk="0">
                  <a:moveTo>
                    <a:pt x="5503" y="0"/>
                  </a:moveTo>
                  <a:cubicBezTo>
                    <a:pt x="2589" y="0"/>
                    <a:pt x="1" y="186"/>
                    <a:pt x="237" y="874"/>
                  </a:cubicBezTo>
                  <a:cubicBezTo>
                    <a:pt x="460" y="1499"/>
                    <a:pt x="4411" y="2169"/>
                    <a:pt x="5259" y="2593"/>
                  </a:cubicBezTo>
                  <a:cubicBezTo>
                    <a:pt x="7178" y="3552"/>
                    <a:pt x="8897" y="4869"/>
                    <a:pt x="10325" y="6454"/>
                  </a:cubicBezTo>
                  <a:cubicBezTo>
                    <a:pt x="13673" y="10092"/>
                    <a:pt x="16619" y="21050"/>
                    <a:pt x="24989" y="22345"/>
                  </a:cubicBezTo>
                  <a:cubicBezTo>
                    <a:pt x="25398" y="22407"/>
                    <a:pt x="25804" y="22437"/>
                    <a:pt x="26206" y="22437"/>
                  </a:cubicBezTo>
                  <a:cubicBezTo>
                    <a:pt x="31849" y="22437"/>
                    <a:pt x="36809" y="16669"/>
                    <a:pt x="38871" y="15314"/>
                  </a:cubicBezTo>
                  <a:cubicBezTo>
                    <a:pt x="39863" y="14681"/>
                    <a:pt x="40996" y="14362"/>
                    <a:pt x="42135" y="14362"/>
                  </a:cubicBezTo>
                  <a:cubicBezTo>
                    <a:pt x="43201" y="14362"/>
                    <a:pt x="44272" y="14642"/>
                    <a:pt x="45232" y="15203"/>
                  </a:cubicBezTo>
                  <a:cubicBezTo>
                    <a:pt x="49027" y="17502"/>
                    <a:pt x="49071" y="22858"/>
                    <a:pt x="50634" y="27010"/>
                  </a:cubicBezTo>
                  <a:cubicBezTo>
                    <a:pt x="52642" y="32143"/>
                    <a:pt x="57307" y="35759"/>
                    <a:pt x="62775" y="36450"/>
                  </a:cubicBezTo>
                  <a:cubicBezTo>
                    <a:pt x="62396" y="25269"/>
                    <a:pt x="63043" y="14065"/>
                    <a:pt x="64694" y="2994"/>
                  </a:cubicBezTo>
                  <a:cubicBezTo>
                    <a:pt x="57530" y="1745"/>
                    <a:pt x="50232" y="1499"/>
                    <a:pt x="42978" y="1254"/>
                  </a:cubicBezTo>
                  <a:cubicBezTo>
                    <a:pt x="32957" y="896"/>
                    <a:pt x="22936" y="562"/>
                    <a:pt x="12914" y="249"/>
                  </a:cubicBezTo>
                  <a:cubicBezTo>
                    <a:pt x="12140" y="215"/>
                    <a:pt x="8634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5400000" flipH="1">
              <a:off x="8050932" y="-354518"/>
              <a:ext cx="808131" cy="1493289"/>
            </a:xfrm>
            <a:custGeom>
              <a:avLst/>
              <a:gdLst/>
              <a:ahLst/>
              <a:cxnLst/>
              <a:rect l="l" t="t" r="r" b="b"/>
              <a:pathLst>
                <a:path w="24039" h="44420" extrusionOk="0">
                  <a:moveTo>
                    <a:pt x="17715" y="1"/>
                  </a:moveTo>
                  <a:cubicBezTo>
                    <a:pt x="16371" y="1"/>
                    <a:pt x="14900" y="541"/>
                    <a:pt x="13704" y="2213"/>
                  </a:cubicBezTo>
                  <a:cubicBezTo>
                    <a:pt x="10848" y="6185"/>
                    <a:pt x="15289" y="12211"/>
                    <a:pt x="13392" y="17300"/>
                  </a:cubicBezTo>
                  <a:cubicBezTo>
                    <a:pt x="11272" y="22947"/>
                    <a:pt x="1" y="24509"/>
                    <a:pt x="1384" y="34262"/>
                  </a:cubicBezTo>
                  <a:cubicBezTo>
                    <a:pt x="2268" y="40412"/>
                    <a:pt x="11808" y="44419"/>
                    <a:pt x="18141" y="44419"/>
                  </a:cubicBezTo>
                  <a:cubicBezTo>
                    <a:pt x="19486" y="44419"/>
                    <a:pt x="20686" y="44239"/>
                    <a:pt x="21628" y="43860"/>
                  </a:cubicBezTo>
                  <a:cubicBezTo>
                    <a:pt x="21918" y="43748"/>
                    <a:pt x="23413" y="36851"/>
                    <a:pt x="23480" y="36048"/>
                  </a:cubicBezTo>
                  <a:cubicBezTo>
                    <a:pt x="24038" y="28549"/>
                    <a:pt x="24016" y="20983"/>
                    <a:pt x="23369" y="13484"/>
                  </a:cubicBezTo>
                  <a:cubicBezTo>
                    <a:pt x="23056" y="9890"/>
                    <a:pt x="22699" y="6252"/>
                    <a:pt x="22186" y="2681"/>
                  </a:cubicBezTo>
                  <a:cubicBezTo>
                    <a:pt x="22052" y="1766"/>
                    <a:pt x="22141" y="2168"/>
                    <a:pt x="21315" y="1320"/>
                  </a:cubicBezTo>
                  <a:cubicBezTo>
                    <a:pt x="20767" y="784"/>
                    <a:pt x="19333" y="1"/>
                    <a:pt x="17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rot="10800000">
              <a:off x="7613850" y="-116300"/>
              <a:ext cx="1724676" cy="736904"/>
            </a:xfrm>
            <a:custGeom>
              <a:avLst/>
              <a:gdLst/>
              <a:ahLst/>
              <a:cxnLst/>
              <a:rect l="l" t="t" r="r" b="b"/>
              <a:pathLst>
                <a:path w="143993" h="61524" extrusionOk="0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7365463" y="107038"/>
              <a:ext cx="163500" cy="163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8469625" y="775288"/>
              <a:ext cx="98400" cy="98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8942775" y="1523163"/>
              <a:ext cx="98400" cy="98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4"/>
          <p:cNvGrpSpPr/>
          <p:nvPr/>
        </p:nvGrpSpPr>
        <p:grpSpPr>
          <a:xfrm>
            <a:off x="6806901" y="-116300"/>
            <a:ext cx="2684034" cy="1738163"/>
            <a:chOff x="6654501" y="-116300"/>
            <a:chExt cx="2684034" cy="1738163"/>
          </a:xfrm>
        </p:grpSpPr>
        <p:sp>
          <p:nvSpPr>
            <p:cNvPr id="55" name="Google Shape;55;p4"/>
            <p:cNvSpPr/>
            <p:nvPr/>
          </p:nvSpPr>
          <p:spPr>
            <a:xfrm>
              <a:off x="6654501" y="-116300"/>
              <a:ext cx="2684034" cy="1535681"/>
            </a:xfrm>
            <a:custGeom>
              <a:avLst/>
              <a:gdLst/>
              <a:ahLst/>
              <a:cxnLst/>
              <a:rect l="l" t="t" r="r" b="b"/>
              <a:pathLst>
                <a:path w="64695" h="36451" extrusionOk="0">
                  <a:moveTo>
                    <a:pt x="5503" y="0"/>
                  </a:moveTo>
                  <a:cubicBezTo>
                    <a:pt x="2589" y="0"/>
                    <a:pt x="1" y="186"/>
                    <a:pt x="237" y="874"/>
                  </a:cubicBezTo>
                  <a:cubicBezTo>
                    <a:pt x="460" y="1499"/>
                    <a:pt x="4411" y="2169"/>
                    <a:pt x="5259" y="2593"/>
                  </a:cubicBezTo>
                  <a:cubicBezTo>
                    <a:pt x="7178" y="3552"/>
                    <a:pt x="8897" y="4869"/>
                    <a:pt x="10325" y="6454"/>
                  </a:cubicBezTo>
                  <a:cubicBezTo>
                    <a:pt x="13673" y="10092"/>
                    <a:pt x="16619" y="21050"/>
                    <a:pt x="24989" y="22345"/>
                  </a:cubicBezTo>
                  <a:cubicBezTo>
                    <a:pt x="25398" y="22407"/>
                    <a:pt x="25804" y="22437"/>
                    <a:pt x="26206" y="22437"/>
                  </a:cubicBezTo>
                  <a:cubicBezTo>
                    <a:pt x="31849" y="22437"/>
                    <a:pt x="36809" y="16669"/>
                    <a:pt x="38871" y="15314"/>
                  </a:cubicBezTo>
                  <a:cubicBezTo>
                    <a:pt x="39863" y="14681"/>
                    <a:pt x="40996" y="14362"/>
                    <a:pt x="42135" y="14362"/>
                  </a:cubicBezTo>
                  <a:cubicBezTo>
                    <a:pt x="43201" y="14362"/>
                    <a:pt x="44272" y="14642"/>
                    <a:pt x="45232" y="15203"/>
                  </a:cubicBezTo>
                  <a:cubicBezTo>
                    <a:pt x="49027" y="17502"/>
                    <a:pt x="49071" y="22858"/>
                    <a:pt x="50634" y="27010"/>
                  </a:cubicBezTo>
                  <a:cubicBezTo>
                    <a:pt x="52642" y="32143"/>
                    <a:pt x="57307" y="35759"/>
                    <a:pt x="62775" y="36450"/>
                  </a:cubicBezTo>
                  <a:cubicBezTo>
                    <a:pt x="62396" y="25269"/>
                    <a:pt x="63043" y="14065"/>
                    <a:pt x="64694" y="2994"/>
                  </a:cubicBezTo>
                  <a:cubicBezTo>
                    <a:pt x="57530" y="1745"/>
                    <a:pt x="50232" y="1499"/>
                    <a:pt x="42978" y="1254"/>
                  </a:cubicBezTo>
                  <a:cubicBezTo>
                    <a:pt x="32957" y="896"/>
                    <a:pt x="22936" y="562"/>
                    <a:pt x="12914" y="249"/>
                  </a:cubicBezTo>
                  <a:cubicBezTo>
                    <a:pt x="12140" y="215"/>
                    <a:pt x="8634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5400000" flipH="1">
              <a:off x="8050932" y="-354518"/>
              <a:ext cx="808131" cy="1493289"/>
            </a:xfrm>
            <a:custGeom>
              <a:avLst/>
              <a:gdLst/>
              <a:ahLst/>
              <a:cxnLst/>
              <a:rect l="l" t="t" r="r" b="b"/>
              <a:pathLst>
                <a:path w="24039" h="44420" extrusionOk="0">
                  <a:moveTo>
                    <a:pt x="17715" y="1"/>
                  </a:moveTo>
                  <a:cubicBezTo>
                    <a:pt x="16371" y="1"/>
                    <a:pt x="14900" y="541"/>
                    <a:pt x="13704" y="2213"/>
                  </a:cubicBezTo>
                  <a:cubicBezTo>
                    <a:pt x="10848" y="6185"/>
                    <a:pt x="15289" y="12211"/>
                    <a:pt x="13392" y="17300"/>
                  </a:cubicBezTo>
                  <a:cubicBezTo>
                    <a:pt x="11272" y="22947"/>
                    <a:pt x="1" y="24509"/>
                    <a:pt x="1384" y="34262"/>
                  </a:cubicBezTo>
                  <a:cubicBezTo>
                    <a:pt x="2268" y="40412"/>
                    <a:pt x="11808" y="44419"/>
                    <a:pt x="18141" y="44419"/>
                  </a:cubicBezTo>
                  <a:cubicBezTo>
                    <a:pt x="19486" y="44419"/>
                    <a:pt x="20686" y="44239"/>
                    <a:pt x="21628" y="43860"/>
                  </a:cubicBezTo>
                  <a:cubicBezTo>
                    <a:pt x="21918" y="43748"/>
                    <a:pt x="23413" y="36851"/>
                    <a:pt x="23480" y="36048"/>
                  </a:cubicBezTo>
                  <a:cubicBezTo>
                    <a:pt x="24038" y="28549"/>
                    <a:pt x="24016" y="20983"/>
                    <a:pt x="23369" y="13484"/>
                  </a:cubicBezTo>
                  <a:cubicBezTo>
                    <a:pt x="23056" y="9890"/>
                    <a:pt x="22699" y="6252"/>
                    <a:pt x="22186" y="2681"/>
                  </a:cubicBezTo>
                  <a:cubicBezTo>
                    <a:pt x="22052" y="1766"/>
                    <a:pt x="22141" y="2168"/>
                    <a:pt x="21315" y="1320"/>
                  </a:cubicBezTo>
                  <a:cubicBezTo>
                    <a:pt x="20767" y="784"/>
                    <a:pt x="19333" y="1"/>
                    <a:pt x="17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rot="10800000">
              <a:off x="7613850" y="-116300"/>
              <a:ext cx="1724676" cy="736904"/>
            </a:xfrm>
            <a:custGeom>
              <a:avLst/>
              <a:gdLst/>
              <a:ahLst/>
              <a:cxnLst/>
              <a:rect l="l" t="t" r="r" b="b"/>
              <a:pathLst>
                <a:path w="143993" h="61524" extrusionOk="0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7365463" y="107038"/>
              <a:ext cx="163500" cy="163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8469625" y="775288"/>
              <a:ext cx="98400" cy="98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8942775" y="1523163"/>
              <a:ext cx="98400" cy="98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9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64"/>
          <p:cNvSpPr/>
          <p:nvPr/>
        </p:nvSpPr>
        <p:spPr>
          <a:xfrm rot="10800000">
            <a:off x="2251306" y="-128"/>
            <a:ext cx="4462873" cy="1059925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64"/>
          <p:cNvSpPr/>
          <p:nvPr/>
        </p:nvSpPr>
        <p:spPr>
          <a:xfrm rot="10799504" flipH="1">
            <a:off x="-6750" y="531"/>
            <a:ext cx="9154265" cy="81230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64"/>
          <p:cNvSpPr/>
          <p:nvPr/>
        </p:nvSpPr>
        <p:spPr>
          <a:xfrm rot="-10799504">
            <a:off x="236" y="485"/>
            <a:ext cx="9154265" cy="865690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64"/>
          <p:cNvSpPr/>
          <p:nvPr/>
        </p:nvSpPr>
        <p:spPr>
          <a:xfrm rot="-4555973" flipH="1">
            <a:off x="4908829" y="2657012"/>
            <a:ext cx="1457076" cy="4557441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64"/>
          <p:cNvSpPr/>
          <p:nvPr/>
        </p:nvSpPr>
        <p:spPr>
          <a:xfrm rot="10800000" flipH="1">
            <a:off x="1" y="4443074"/>
            <a:ext cx="9154264" cy="836745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64"/>
          <p:cNvSpPr/>
          <p:nvPr/>
        </p:nvSpPr>
        <p:spPr>
          <a:xfrm rot="10800000" flipH="1">
            <a:off x="-6750" y="4366693"/>
            <a:ext cx="9161260" cy="917583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64"/>
          <p:cNvSpPr/>
          <p:nvPr/>
        </p:nvSpPr>
        <p:spPr>
          <a:xfrm rot="5400000">
            <a:off x="8226781" y="42534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64"/>
          <p:cNvSpPr/>
          <p:nvPr/>
        </p:nvSpPr>
        <p:spPr>
          <a:xfrm rot="5400000">
            <a:off x="2775969" y="43758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64"/>
          <p:cNvSpPr/>
          <p:nvPr/>
        </p:nvSpPr>
        <p:spPr>
          <a:xfrm rot="-5400000">
            <a:off x="6531806" y="41548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64"/>
          <p:cNvSpPr/>
          <p:nvPr/>
        </p:nvSpPr>
        <p:spPr>
          <a:xfrm rot="5400000">
            <a:off x="420981" y="39133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64"/>
          <p:cNvSpPr/>
          <p:nvPr/>
        </p:nvSpPr>
        <p:spPr>
          <a:xfrm rot="5400000">
            <a:off x="7233206" y="8166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64"/>
          <p:cNvSpPr/>
          <p:nvPr/>
        </p:nvSpPr>
        <p:spPr>
          <a:xfrm rot="5400000">
            <a:off x="5881019" y="7165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64"/>
          <p:cNvSpPr/>
          <p:nvPr/>
        </p:nvSpPr>
        <p:spPr>
          <a:xfrm rot="5400000">
            <a:off x="2521581" y="6640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0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65"/>
          <p:cNvSpPr/>
          <p:nvPr/>
        </p:nvSpPr>
        <p:spPr>
          <a:xfrm rot="10800000" flipH="1">
            <a:off x="1206036" y="4410874"/>
            <a:ext cx="3936983" cy="732774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65"/>
          <p:cNvSpPr/>
          <p:nvPr/>
        </p:nvSpPr>
        <p:spPr>
          <a:xfrm flipH="1">
            <a:off x="3939637" y="98"/>
            <a:ext cx="5126677" cy="1295929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65"/>
          <p:cNvSpPr/>
          <p:nvPr/>
        </p:nvSpPr>
        <p:spPr>
          <a:xfrm rot="10800000">
            <a:off x="-1374513" y="4141676"/>
            <a:ext cx="5735030" cy="1001972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65"/>
          <p:cNvSpPr/>
          <p:nvPr/>
        </p:nvSpPr>
        <p:spPr>
          <a:xfrm rot="10800000" flipH="1">
            <a:off x="5013459" y="204"/>
            <a:ext cx="4130832" cy="1472837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65"/>
          <p:cNvSpPr/>
          <p:nvPr/>
        </p:nvSpPr>
        <p:spPr>
          <a:xfrm rot="10800000">
            <a:off x="5628786" y="490"/>
            <a:ext cx="3515148" cy="1472658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65"/>
          <p:cNvSpPr/>
          <p:nvPr/>
        </p:nvSpPr>
        <p:spPr>
          <a:xfrm rot="10800000" flipH="1">
            <a:off x="-77156" y="4263470"/>
            <a:ext cx="3937105" cy="880179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65"/>
          <p:cNvSpPr/>
          <p:nvPr/>
        </p:nvSpPr>
        <p:spPr>
          <a:xfrm>
            <a:off x="1958250" y="407202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65"/>
          <p:cNvSpPr/>
          <p:nvPr/>
        </p:nvSpPr>
        <p:spPr>
          <a:xfrm>
            <a:off x="285300" y="38556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65"/>
          <p:cNvSpPr/>
          <p:nvPr/>
        </p:nvSpPr>
        <p:spPr>
          <a:xfrm>
            <a:off x="4522800" y="48927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65"/>
          <p:cNvSpPr/>
          <p:nvPr/>
        </p:nvSpPr>
        <p:spPr>
          <a:xfrm rot="10800000" flipH="1">
            <a:off x="6363775" y="113252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65"/>
          <p:cNvSpPr/>
          <p:nvPr/>
        </p:nvSpPr>
        <p:spPr>
          <a:xfrm rot="10800000" flipH="1">
            <a:off x="8271400" y="1341500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65"/>
          <p:cNvSpPr/>
          <p:nvPr/>
        </p:nvSpPr>
        <p:spPr>
          <a:xfrm rot="10800000" flipH="1">
            <a:off x="4360525" y="3233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1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66"/>
          <p:cNvSpPr/>
          <p:nvPr/>
        </p:nvSpPr>
        <p:spPr>
          <a:xfrm rot="-5400000" flipH="1">
            <a:off x="7050252" y="2575411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66"/>
          <p:cNvSpPr/>
          <p:nvPr/>
        </p:nvSpPr>
        <p:spPr>
          <a:xfrm rot="-5399497">
            <a:off x="6325430" y="1701197"/>
            <a:ext cx="4515337" cy="1121168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66"/>
          <p:cNvSpPr/>
          <p:nvPr/>
        </p:nvSpPr>
        <p:spPr>
          <a:xfrm rot="-5400440" flipH="1">
            <a:off x="5965428" y="1974301"/>
            <a:ext cx="5161707" cy="1194801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66"/>
          <p:cNvSpPr/>
          <p:nvPr/>
        </p:nvSpPr>
        <p:spPr>
          <a:xfrm rot="-5400000">
            <a:off x="-1791843" y="1811847"/>
            <a:ext cx="5127422" cy="1543736"/>
          </a:xfrm>
          <a:custGeom>
            <a:avLst/>
            <a:gdLst/>
            <a:ahLst/>
            <a:cxnLst/>
            <a:rect l="l" t="t" r="r" b="b"/>
            <a:pathLst>
              <a:path w="246008" h="61867" extrusionOk="0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66"/>
          <p:cNvSpPr/>
          <p:nvPr/>
        </p:nvSpPr>
        <p:spPr>
          <a:xfrm rot="-5400000">
            <a:off x="-1926425" y="1930649"/>
            <a:ext cx="5143202" cy="1290352"/>
          </a:xfrm>
          <a:custGeom>
            <a:avLst/>
            <a:gdLst/>
            <a:ahLst/>
            <a:cxnLst/>
            <a:rect l="l" t="t" r="r" b="b"/>
            <a:pathLst>
              <a:path w="264364" h="61984" extrusionOk="0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66"/>
          <p:cNvSpPr/>
          <p:nvPr/>
        </p:nvSpPr>
        <p:spPr>
          <a:xfrm rot="-5400000" flipH="1">
            <a:off x="-1877527" y="1881640"/>
            <a:ext cx="5143337" cy="1388283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66"/>
          <p:cNvSpPr/>
          <p:nvPr/>
        </p:nvSpPr>
        <p:spPr>
          <a:xfrm>
            <a:off x="1104550" y="27103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66"/>
          <p:cNvSpPr/>
          <p:nvPr/>
        </p:nvSpPr>
        <p:spPr>
          <a:xfrm>
            <a:off x="1553300" y="34525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66"/>
          <p:cNvSpPr/>
          <p:nvPr/>
        </p:nvSpPr>
        <p:spPr>
          <a:xfrm>
            <a:off x="804350" y="10513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66"/>
          <p:cNvSpPr/>
          <p:nvPr/>
        </p:nvSpPr>
        <p:spPr>
          <a:xfrm>
            <a:off x="1169650" y="41683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66"/>
          <p:cNvSpPr/>
          <p:nvPr/>
        </p:nvSpPr>
        <p:spPr>
          <a:xfrm>
            <a:off x="1520738" y="7169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66"/>
          <p:cNvSpPr/>
          <p:nvPr/>
        </p:nvSpPr>
        <p:spPr>
          <a:xfrm rot="10800000" flipH="1">
            <a:off x="8332050" y="1975150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66"/>
          <p:cNvSpPr/>
          <p:nvPr/>
        </p:nvSpPr>
        <p:spPr>
          <a:xfrm rot="10800000" flipH="1">
            <a:off x="7695850" y="10064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66"/>
          <p:cNvSpPr/>
          <p:nvPr/>
        </p:nvSpPr>
        <p:spPr>
          <a:xfrm rot="10800000" flipH="1">
            <a:off x="7794238" y="44920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52"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67"/>
          <p:cNvSpPr/>
          <p:nvPr/>
        </p:nvSpPr>
        <p:spPr>
          <a:xfrm rot="-5911893" flipH="1">
            <a:off x="-358275" y="-757650"/>
            <a:ext cx="1679785" cy="2039064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67"/>
          <p:cNvSpPr/>
          <p:nvPr/>
        </p:nvSpPr>
        <p:spPr>
          <a:xfrm rot="-515846" flipH="1">
            <a:off x="-1764995" y="-321140"/>
            <a:ext cx="4858752" cy="984749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67"/>
          <p:cNvSpPr/>
          <p:nvPr/>
        </p:nvSpPr>
        <p:spPr>
          <a:xfrm flipH="1">
            <a:off x="-1788061" y="-312190"/>
            <a:ext cx="4906095" cy="1060078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67"/>
          <p:cNvSpPr/>
          <p:nvPr/>
        </p:nvSpPr>
        <p:spPr>
          <a:xfrm rot="4888107" flipH="1">
            <a:off x="1137128" y="4138487"/>
            <a:ext cx="1679785" cy="2039064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67"/>
          <p:cNvSpPr/>
          <p:nvPr/>
        </p:nvSpPr>
        <p:spPr>
          <a:xfrm rot="-9922098" flipH="1">
            <a:off x="-1214868" y="4347472"/>
            <a:ext cx="4858620" cy="984751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67"/>
          <p:cNvSpPr/>
          <p:nvPr/>
        </p:nvSpPr>
        <p:spPr>
          <a:xfrm rot="-10346708" flipH="1">
            <a:off x="-752392" y="4478612"/>
            <a:ext cx="4905724" cy="1060054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67"/>
          <p:cNvSpPr/>
          <p:nvPr/>
        </p:nvSpPr>
        <p:spPr>
          <a:xfrm rot="5400000">
            <a:off x="1196981" y="8440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67"/>
          <p:cNvSpPr/>
          <p:nvPr/>
        </p:nvSpPr>
        <p:spPr>
          <a:xfrm rot="5400000">
            <a:off x="1196219" y="44671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67"/>
          <p:cNvSpPr/>
          <p:nvPr/>
        </p:nvSpPr>
        <p:spPr>
          <a:xfrm rot="-5400000">
            <a:off x="540156" y="6913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67"/>
          <p:cNvSpPr/>
          <p:nvPr/>
        </p:nvSpPr>
        <p:spPr>
          <a:xfrm rot="5400000">
            <a:off x="540006" y="38324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3"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68"/>
          <p:cNvSpPr/>
          <p:nvPr/>
        </p:nvSpPr>
        <p:spPr>
          <a:xfrm rot="10800000">
            <a:off x="3937512" y="4410874"/>
            <a:ext cx="3936983" cy="732774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68"/>
          <p:cNvSpPr/>
          <p:nvPr/>
        </p:nvSpPr>
        <p:spPr>
          <a:xfrm flipH="1">
            <a:off x="3939637" y="98"/>
            <a:ext cx="5126677" cy="1295929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68"/>
          <p:cNvSpPr/>
          <p:nvPr/>
        </p:nvSpPr>
        <p:spPr>
          <a:xfrm rot="10800000" flipH="1">
            <a:off x="4720014" y="4141676"/>
            <a:ext cx="5735030" cy="1001972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68"/>
          <p:cNvSpPr/>
          <p:nvPr/>
        </p:nvSpPr>
        <p:spPr>
          <a:xfrm rot="10800000" flipH="1">
            <a:off x="5013459" y="204"/>
            <a:ext cx="4130832" cy="1472837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68"/>
          <p:cNvSpPr/>
          <p:nvPr/>
        </p:nvSpPr>
        <p:spPr>
          <a:xfrm rot="10800000">
            <a:off x="5628786" y="490"/>
            <a:ext cx="3515148" cy="1472658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68"/>
          <p:cNvSpPr/>
          <p:nvPr/>
        </p:nvSpPr>
        <p:spPr>
          <a:xfrm rot="10800000">
            <a:off x="5220582" y="4263470"/>
            <a:ext cx="3937105" cy="880179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68"/>
          <p:cNvSpPr/>
          <p:nvPr/>
        </p:nvSpPr>
        <p:spPr>
          <a:xfrm rot="5400000">
            <a:off x="6527856" y="44833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68"/>
          <p:cNvSpPr/>
          <p:nvPr/>
        </p:nvSpPr>
        <p:spPr>
          <a:xfrm rot="5400000">
            <a:off x="5530219" y="9452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68"/>
          <p:cNvSpPr/>
          <p:nvPr/>
        </p:nvSpPr>
        <p:spPr>
          <a:xfrm rot="-5400000">
            <a:off x="5871031" y="43306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68"/>
          <p:cNvSpPr/>
          <p:nvPr/>
        </p:nvSpPr>
        <p:spPr>
          <a:xfrm rot="5400000">
            <a:off x="4874006" y="3104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"/>
          <p:cNvSpPr txBox="1">
            <a:spLocks noGrp="1"/>
          </p:cNvSpPr>
          <p:nvPr>
            <p:ph type="subTitle" idx="1"/>
          </p:nvPr>
        </p:nvSpPr>
        <p:spPr>
          <a:xfrm>
            <a:off x="5069450" y="2590588"/>
            <a:ext cx="28848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2"/>
          </p:nvPr>
        </p:nvSpPr>
        <p:spPr>
          <a:xfrm>
            <a:off x="5069400" y="2882600"/>
            <a:ext cx="2884800" cy="7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3"/>
          </p:nvPr>
        </p:nvSpPr>
        <p:spPr>
          <a:xfrm>
            <a:off x="1189788" y="2590588"/>
            <a:ext cx="28848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7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100"/>
              <a:buFont typeface="Josefin Sans"/>
              <a:buNone/>
              <a:defRPr sz="21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4"/>
          </p:nvPr>
        </p:nvSpPr>
        <p:spPr>
          <a:xfrm>
            <a:off x="1189800" y="2882600"/>
            <a:ext cx="2884800" cy="7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5"/>
          <p:cNvSpPr/>
          <p:nvPr/>
        </p:nvSpPr>
        <p:spPr>
          <a:xfrm rot="10376871">
            <a:off x="-495921" y="-203555"/>
            <a:ext cx="4143688" cy="1411694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/>
          <p:cNvSpPr/>
          <p:nvPr/>
        </p:nvSpPr>
        <p:spPr>
          <a:xfrm>
            <a:off x="3812651" y="348974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593226" y="838649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/>
          <p:cNvSpPr/>
          <p:nvPr/>
        </p:nvSpPr>
        <p:spPr>
          <a:xfrm>
            <a:off x="4418776" y="63342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>
            <a:off x="2981851" y="25027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flipH="1">
            <a:off x="-201027" y="-164602"/>
            <a:ext cx="3007352" cy="1244123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10800000">
            <a:off x="-259611" y="-297078"/>
            <a:ext cx="2457436" cy="930503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/>
          <p:nvPr/>
        </p:nvSpPr>
        <p:spPr>
          <a:xfrm rot="-448972">
            <a:off x="5418223" y="3906226"/>
            <a:ext cx="4114989" cy="1394558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5"/>
          <p:cNvSpPr/>
          <p:nvPr/>
        </p:nvSpPr>
        <p:spPr>
          <a:xfrm rot="10800000">
            <a:off x="4710711" y="4724448"/>
            <a:ext cx="163500" cy="16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5"/>
          <p:cNvSpPr/>
          <p:nvPr/>
        </p:nvSpPr>
        <p:spPr>
          <a:xfrm rot="10800000">
            <a:off x="8391336" y="4168473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 rot="10800000">
            <a:off x="5390761" y="416847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0800000">
            <a:off x="6002711" y="475684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 rot="10800000" flipH="1">
            <a:off x="6276637" y="4026301"/>
            <a:ext cx="3007352" cy="1244123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"/>
          <p:cNvSpPr/>
          <p:nvPr/>
        </p:nvSpPr>
        <p:spPr>
          <a:xfrm>
            <a:off x="6885137" y="4472397"/>
            <a:ext cx="2457436" cy="930503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2" name="Google Shape;82;p6"/>
          <p:cNvSpPr/>
          <p:nvPr/>
        </p:nvSpPr>
        <p:spPr>
          <a:xfrm>
            <a:off x="6082076" y="-118290"/>
            <a:ext cx="3204343" cy="1651139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6"/>
          <p:cNvSpPr/>
          <p:nvPr/>
        </p:nvSpPr>
        <p:spPr>
          <a:xfrm rot="10800000">
            <a:off x="6965676" y="-72669"/>
            <a:ext cx="2420522" cy="1034218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6"/>
          <p:cNvSpPr/>
          <p:nvPr/>
        </p:nvSpPr>
        <p:spPr>
          <a:xfrm rot="10484947" flipH="1">
            <a:off x="7999385" y="-411807"/>
            <a:ext cx="1843431" cy="8692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6"/>
          <p:cNvSpPr/>
          <p:nvPr/>
        </p:nvSpPr>
        <p:spPr>
          <a:xfrm rot="10800000">
            <a:off x="7222138" y="45824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6"/>
          <p:cNvSpPr/>
          <p:nvPr/>
        </p:nvSpPr>
        <p:spPr>
          <a:xfrm rot="10800000">
            <a:off x="8177150" y="69715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6"/>
          <p:cNvSpPr/>
          <p:nvPr/>
        </p:nvSpPr>
        <p:spPr>
          <a:xfrm rot="10800000">
            <a:off x="8947925" y="158193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"/>
          <p:cNvSpPr txBox="1">
            <a:spLocks noGrp="1"/>
          </p:cNvSpPr>
          <p:nvPr>
            <p:ph type="title"/>
          </p:nvPr>
        </p:nvSpPr>
        <p:spPr>
          <a:xfrm>
            <a:off x="707550" y="1922950"/>
            <a:ext cx="4860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0" name="Google Shape;90;p7"/>
          <p:cNvSpPr txBox="1">
            <a:spLocks noGrp="1"/>
          </p:cNvSpPr>
          <p:nvPr>
            <p:ph type="subTitle" idx="1"/>
          </p:nvPr>
        </p:nvSpPr>
        <p:spPr>
          <a:xfrm>
            <a:off x="707650" y="2757125"/>
            <a:ext cx="4860000" cy="4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7"/>
          <p:cNvSpPr/>
          <p:nvPr/>
        </p:nvSpPr>
        <p:spPr>
          <a:xfrm rot="-10667561">
            <a:off x="305871" y="4396335"/>
            <a:ext cx="4818716" cy="780968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7"/>
          <p:cNvSpPr/>
          <p:nvPr/>
        </p:nvSpPr>
        <p:spPr>
          <a:xfrm rot="10800000">
            <a:off x="402459" y="4303597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7"/>
          <p:cNvSpPr/>
          <p:nvPr/>
        </p:nvSpPr>
        <p:spPr>
          <a:xfrm>
            <a:off x="-272112" y="4159112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7"/>
          <p:cNvSpPr/>
          <p:nvPr/>
        </p:nvSpPr>
        <p:spPr>
          <a:xfrm>
            <a:off x="5246676" y="4820774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7"/>
          <p:cNvSpPr/>
          <p:nvPr/>
        </p:nvSpPr>
        <p:spPr>
          <a:xfrm>
            <a:off x="402451" y="3952199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7"/>
          <p:cNvSpPr/>
          <p:nvPr/>
        </p:nvSpPr>
        <p:spPr>
          <a:xfrm>
            <a:off x="1153051" y="439062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7"/>
          <p:cNvSpPr/>
          <p:nvPr/>
        </p:nvSpPr>
        <p:spPr>
          <a:xfrm>
            <a:off x="2859751" y="4737474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"/>
          <p:cNvSpPr/>
          <p:nvPr/>
        </p:nvSpPr>
        <p:spPr>
          <a:xfrm rot="-132439" flipH="1">
            <a:off x="305871" y="-39916"/>
            <a:ext cx="4818716" cy="780968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7"/>
          <p:cNvSpPr/>
          <p:nvPr/>
        </p:nvSpPr>
        <p:spPr>
          <a:xfrm flipH="1">
            <a:off x="402459" y="-132676"/>
            <a:ext cx="2393629" cy="966464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7"/>
          <p:cNvSpPr/>
          <p:nvPr/>
        </p:nvSpPr>
        <p:spPr>
          <a:xfrm rot="10800000" flipH="1">
            <a:off x="-272112" y="-10878"/>
            <a:ext cx="2096898" cy="989152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7"/>
          <p:cNvSpPr/>
          <p:nvPr/>
        </p:nvSpPr>
        <p:spPr>
          <a:xfrm rot="10800000" flipH="1">
            <a:off x="402451" y="1086487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7"/>
          <p:cNvSpPr/>
          <p:nvPr/>
        </p:nvSpPr>
        <p:spPr>
          <a:xfrm rot="10800000" flipH="1">
            <a:off x="1153051" y="648062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"/>
          <p:cNvSpPr/>
          <p:nvPr/>
        </p:nvSpPr>
        <p:spPr>
          <a:xfrm rot="10800000" flipH="1">
            <a:off x="2859751" y="301212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7"/>
          <p:cNvSpPr/>
          <p:nvPr/>
        </p:nvSpPr>
        <p:spPr>
          <a:xfrm rot="10800000" flipH="1">
            <a:off x="5246676" y="153112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"/>
          <p:cNvSpPr txBox="1">
            <a:spLocks noGrp="1"/>
          </p:cNvSpPr>
          <p:nvPr>
            <p:ph type="title"/>
          </p:nvPr>
        </p:nvSpPr>
        <p:spPr>
          <a:xfrm>
            <a:off x="2141950" y="1922950"/>
            <a:ext cx="4860000" cy="8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5" name="Google Shape;125;p9"/>
          <p:cNvSpPr txBox="1">
            <a:spLocks noGrp="1"/>
          </p:cNvSpPr>
          <p:nvPr>
            <p:ph type="subTitle" idx="1"/>
          </p:nvPr>
        </p:nvSpPr>
        <p:spPr>
          <a:xfrm>
            <a:off x="2142050" y="2757125"/>
            <a:ext cx="4860000" cy="4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9"/>
          <p:cNvSpPr/>
          <p:nvPr/>
        </p:nvSpPr>
        <p:spPr>
          <a:xfrm rot="10800000" flipH="1">
            <a:off x="5365175" y="3285293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9"/>
          <p:cNvSpPr/>
          <p:nvPr/>
        </p:nvSpPr>
        <p:spPr>
          <a:xfrm rot="10800000" flipH="1">
            <a:off x="4874550" y="4429982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9"/>
          <p:cNvSpPr/>
          <p:nvPr/>
        </p:nvSpPr>
        <p:spPr>
          <a:xfrm flipH="1">
            <a:off x="5365175" y="46636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9"/>
          <p:cNvSpPr/>
          <p:nvPr/>
        </p:nvSpPr>
        <p:spPr>
          <a:xfrm flipH="1">
            <a:off x="7188788" y="438261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9"/>
          <p:cNvSpPr/>
          <p:nvPr/>
        </p:nvSpPr>
        <p:spPr>
          <a:xfrm flipH="1">
            <a:off x="6621274" y="3703451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9"/>
          <p:cNvSpPr/>
          <p:nvPr/>
        </p:nvSpPr>
        <p:spPr>
          <a:xfrm flipH="1">
            <a:off x="7832875" y="40170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9"/>
          <p:cNvSpPr/>
          <p:nvPr/>
        </p:nvSpPr>
        <p:spPr>
          <a:xfrm flipH="1">
            <a:off x="8890913" y="3007538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9"/>
          <p:cNvSpPr/>
          <p:nvPr/>
        </p:nvSpPr>
        <p:spPr>
          <a:xfrm flipH="1">
            <a:off x="-260192" y="166613"/>
            <a:ext cx="4058317" cy="172978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9"/>
          <p:cNvSpPr/>
          <p:nvPr/>
        </p:nvSpPr>
        <p:spPr>
          <a:xfrm flipH="1">
            <a:off x="158481" y="-333462"/>
            <a:ext cx="4130269" cy="1085168"/>
          </a:xfrm>
          <a:custGeom>
            <a:avLst/>
            <a:gdLst/>
            <a:ahLst/>
            <a:cxnLst/>
            <a:rect l="l" t="t" r="r" b="b"/>
            <a:pathLst>
              <a:path w="72716" h="43165" extrusionOk="0">
                <a:moveTo>
                  <a:pt x="36506" y="1"/>
                </a:moveTo>
                <a:cubicBezTo>
                  <a:pt x="24983" y="1"/>
                  <a:pt x="13559" y="1174"/>
                  <a:pt x="0" y="3973"/>
                </a:cubicBezTo>
                <a:cubicBezTo>
                  <a:pt x="982" y="6629"/>
                  <a:pt x="1205" y="12052"/>
                  <a:pt x="1853" y="14262"/>
                </a:cubicBezTo>
                <a:cubicBezTo>
                  <a:pt x="3259" y="19194"/>
                  <a:pt x="12610" y="30220"/>
                  <a:pt x="23859" y="33077"/>
                </a:cubicBezTo>
                <a:cubicBezTo>
                  <a:pt x="25907" y="33596"/>
                  <a:pt x="27823" y="33808"/>
                  <a:pt x="29631" y="33808"/>
                </a:cubicBezTo>
                <a:cubicBezTo>
                  <a:pt x="37728" y="33808"/>
                  <a:pt x="43662" y="29551"/>
                  <a:pt x="49622" y="29551"/>
                </a:cubicBezTo>
                <a:cubicBezTo>
                  <a:pt x="50569" y="29551"/>
                  <a:pt x="51516" y="29659"/>
                  <a:pt x="52472" y="29907"/>
                </a:cubicBezTo>
                <a:cubicBezTo>
                  <a:pt x="60284" y="31938"/>
                  <a:pt x="55507" y="42049"/>
                  <a:pt x="72715" y="43165"/>
                </a:cubicBezTo>
                <a:cubicBezTo>
                  <a:pt x="70483" y="29863"/>
                  <a:pt x="71086" y="16270"/>
                  <a:pt x="71689" y="2812"/>
                </a:cubicBezTo>
                <a:cubicBezTo>
                  <a:pt x="58580" y="1069"/>
                  <a:pt x="47498" y="1"/>
                  <a:pt x="365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9"/>
          <p:cNvSpPr/>
          <p:nvPr/>
        </p:nvSpPr>
        <p:spPr>
          <a:xfrm rot="10800000" flipH="1">
            <a:off x="3699725" y="41931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9"/>
          <p:cNvSpPr/>
          <p:nvPr/>
        </p:nvSpPr>
        <p:spPr>
          <a:xfrm rot="10800000" flipH="1">
            <a:off x="1811013" y="63557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9"/>
          <p:cNvSpPr/>
          <p:nvPr/>
        </p:nvSpPr>
        <p:spPr>
          <a:xfrm rot="10800000" flipH="1">
            <a:off x="-332175" y="-43579"/>
            <a:ext cx="2874201" cy="1521816"/>
          </a:xfrm>
          <a:custGeom>
            <a:avLst/>
            <a:gdLst/>
            <a:ahLst/>
            <a:cxnLst/>
            <a:rect l="l" t="t" r="r" b="b"/>
            <a:pathLst>
              <a:path w="80952" h="42859" extrusionOk="0">
                <a:moveTo>
                  <a:pt x="7027" y="1"/>
                </a:moveTo>
                <a:cubicBezTo>
                  <a:pt x="6872" y="1"/>
                  <a:pt x="6717" y="3"/>
                  <a:pt x="6562" y="7"/>
                </a:cubicBezTo>
                <a:cubicBezTo>
                  <a:pt x="4866" y="30"/>
                  <a:pt x="3192" y="387"/>
                  <a:pt x="1629" y="1056"/>
                </a:cubicBezTo>
                <a:cubicBezTo>
                  <a:pt x="0" y="1793"/>
                  <a:pt x="89" y="2418"/>
                  <a:pt x="335" y="4114"/>
                </a:cubicBezTo>
                <a:cubicBezTo>
                  <a:pt x="982" y="8332"/>
                  <a:pt x="1652" y="12528"/>
                  <a:pt x="2321" y="16724"/>
                </a:cubicBezTo>
                <a:lnTo>
                  <a:pt x="4241" y="29022"/>
                </a:lnTo>
                <a:cubicBezTo>
                  <a:pt x="4866" y="32972"/>
                  <a:pt x="6160" y="37347"/>
                  <a:pt x="6160" y="41342"/>
                </a:cubicBezTo>
                <a:cubicBezTo>
                  <a:pt x="6227" y="41676"/>
                  <a:pt x="6294" y="42056"/>
                  <a:pt x="6562" y="42257"/>
                </a:cubicBezTo>
                <a:cubicBezTo>
                  <a:pt x="6776" y="42374"/>
                  <a:pt x="7008" y="42440"/>
                  <a:pt x="7256" y="42440"/>
                </a:cubicBezTo>
                <a:cubicBezTo>
                  <a:pt x="7292" y="42440"/>
                  <a:pt x="7328" y="42438"/>
                  <a:pt x="7365" y="42435"/>
                </a:cubicBezTo>
                <a:cubicBezTo>
                  <a:pt x="18275" y="42693"/>
                  <a:pt x="29189" y="42859"/>
                  <a:pt x="40102" y="42859"/>
                </a:cubicBezTo>
                <a:cubicBezTo>
                  <a:pt x="53724" y="42859"/>
                  <a:pt x="67345" y="42601"/>
                  <a:pt x="80951" y="41944"/>
                </a:cubicBezTo>
                <a:cubicBezTo>
                  <a:pt x="71220" y="38596"/>
                  <a:pt x="61154" y="36409"/>
                  <a:pt x="50910" y="35450"/>
                </a:cubicBezTo>
                <a:cubicBezTo>
                  <a:pt x="46357" y="35003"/>
                  <a:pt x="41513" y="34735"/>
                  <a:pt x="37741" y="32124"/>
                </a:cubicBezTo>
                <a:cubicBezTo>
                  <a:pt x="33880" y="29423"/>
                  <a:pt x="31939" y="24781"/>
                  <a:pt x="30443" y="20317"/>
                </a:cubicBezTo>
                <a:cubicBezTo>
                  <a:pt x="28948" y="15854"/>
                  <a:pt x="27609" y="11144"/>
                  <a:pt x="24439" y="7663"/>
                </a:cubicBezTo>
                <a:cubicBezTo>
                  <a:pt x="22676" y="5743"/>
                  <a:pt x="20422" y="4315"/>
                  <a:pt x="18123" y="3087"/>
                </a:cubicBezTo>
                <a:cubicBezTo>
                  <a:pt x="14732" y="1327"/>
                  <a:pt x="10908" y="1"/>
                  <a:pt x="70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9"/>
          <p:cNvSpPr/>
          <p:nvPr/>
        </p:nvSpPr>
        <p:spPr>
          <a:xfrm rot="10800000" flipH="1">
            <a:off x="1232025" y="1065963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9"/>
          <p:cNvSpPr/>
          <p:nvPr/>
        </p:nvSpPr>
        <p:spPr>
          <a:xfrm rot="10800000" flipH="1">
            <a:off x="108888" y="20106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"/>
          <p:cNvSpPr txBox="1">
            <a:spLocks noGrp="1"/>
          </p:cNvSpPr>
          <p:nvPr>
            <p:ph type="title" hasCustomPrompt="1"/>
          </p:nvPr>
        </p:nvSpPr>
        <p:spPr>
          <a:xfrm>
            <a:off x="1217350" y="1604400"/>
            <a:ext cx="6709200" cy="1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1" name="Google Shape;151;p11"/>
          <p:cNvSpPr txBox="1">
            <a:spLocks noGrp="1"/>
          </p:cNvSpPr>
          <p:nvPr>
            <p:ph type="body" idx="1"/>
          </p:nvPr>
        </p:nvSpPr>
        <p:spPr>
          <a:xfrm>
            <a:off x="1668825" y="3087600"/>
            <a:ext cx="58062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2" name="Google Shape;152;p11"/>
          <p:cNvSpPr/>
          <p:nvPr/>
        </p:nvSpPr>
        <p:spPr>
          <a:xfrm rot="10800000" flipH="1">
            <a:off x="2527149" y="4367365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1"/>
          <p:cNvSpPr/>
          <p:nvPr/>
        </p:nvSpPr>
        <p:spPr>
          <a:xfrm>
            <a:off x="6198946" y="4555768"/>
            <a:ext cx="3086654" cy="97210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1"/>
          <p:cNvSpPr/>
          <p:nvPr/>
        </p:nvSpPr>
        <p:spPr>
          <a:xfrm rot="-7520738" flipH="1">
            <a:off x="7812289" y="3760467"/>
            <a:ext cx="1404819" cy="2093810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1"/>
          <p:cNvSpPr/>
          <p:nvPr/>
        </p:nvSpPr>
        <p:spPr>
          <a:xfrm flipH="1">
            <a:off x="5018091" y="472562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1"/>
          <p:cNvSpPr/>
          <p:nvPr/>
        </p:nvSpPr>
        <p:spPr>
          <a:xfrm flipH="1">
            <a:off x="7887341" y="45541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1"/>
          <p:cNvSpPr/>
          <p:nvPr/>
        </p:nvSpPr>
        <p:spPr>
          <a:xfrm flipH="1">
            <a:off x="8652966" y="3628775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1"/>
          <p:cNvSpPr/>
          <p:nvPr/>
        </p:nvSpPr>
        <p:spPr>
          <a:xfrm flipH="1">
            <a:off x="7477516" y="4367375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1"/>
          <p:cNvSpPr/>
          <p:nvPr/>
        </p:nvSpPr>
        <p:spPr>
          <a:xfrm flipH="1">
            <a:off x="-426404" y="-84700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1"/>
          <p:cNvSpPr/>
          <p:nvPr/>
        </p:nvSpPr>
        <p:spPr>
          <a:xfrm rot="10800000">
            <a:off x="-294784" y="-365201"/>
            <a:ext cx="3086654" cy="97210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"/>
          <p:cNvSpPr/>
          <p:nvPr/>
        </p:nvSpPr>
        <p:spPr>
          <a:xfrm rot="3279262" flipH="1">
            <a:off x="-226292" y="-691608"/>
            <a:ext cx="1404819" cy="2093810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1"/>
          <p:cNvSpPr/>
          <p:nvPr/>
        </p:nvSpPr>
        <p:spPr>
          <a:xfrm flipH="1">
            <a:off x="885666" y="60690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1"/>
          <p:cNvSpPr/>
          <p:nvPr/>
        </p:nvSpPr>
        <p:spPr>
          <a:xfrm flipH="1">
            <a:off x="2476066" y="66655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1"/>
          <p:cNvSpPr/>
          <p:nvPr/>
        </p:nvSpPr>
        <p:spPr>
          <a:xfrm flipH="1">
            <a:off x="82941" y="1435200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40000" y="1152475"/>
            <a:ext cx="806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74" r:id="rId20"/>
    <p:sldLayoutId id="2147483677" r:id="rId21"/>
    <p:sldLayoutId id="2147483678" r:id="rId22"/>
    <p:sldLayoutId id="2147483685" r:id="rId23"/>
    <p:sldLayoutId id="2147483686" r:id="rId24"/>
    <p:sldLayoutId id="2147483687" r:id="rId25"/>
    <p:sldLayoutId id="2147483688" r:id="rId26"/>
    <p:sldLayoutId id="2147483698" r:id="rId27"/>
    <p:sldLayoutId id="2147483699" r:id="rId28"/>
    <p:sldLayoutId id="2147483701" r:id="rId29"/>
    <p:sldLayoutId id="2147483710" r:id="rId30"/>
    <p:sldLayoutId id="2147483711" r:id="rId31"/>
    <p:sldLayoutId id="2147483712" r:id="rId32"/>
    <p:sldLayoutId id="2147483713" r:id="rId33"/>
    <p:sldLayoutId id="2147483714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C39505-7618-ACF4-ED75-CF2F0E17C0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Evolve 4C</a:t>
            </a:r>
            <a:br>
              <a:rPr lang="en-US" dirty="0"/>
            </a:br>
            <a:r>
              <a:rPr lang="en-US" dirty="0" smtClean="0"/>
              <a:t>10.1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A565A6-C592-BFC6-8396-3863D7C1E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041" cy="10782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D49001-8A8B-868A-DF30-2C74C73F8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9865"/>
            <a:ext cx="9144000" cy="21437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108079-99B5-E5FF-1729-E10EBD5AA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2541"/>
            <a:ext cx="9144000" cy="3858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84152C-64CA-EE72-2049-8DD97D7AF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6208"/>
            <a:ext cx="9144000" cy="73108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4BA08B-8D20-CB29-501D-CBA7348E5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014"/>
            <a:ext cx="9144000" cy="38794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18445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F943F8-08EA-03E8-334E-D40AAA06E6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2014"/>
            <a:ext cx="9144000" cy="3879472"/>
          </a:xfrm>
          <a:prstGeom prst="rect">
            <a:avLst/>
          </a:prstGeom>
        </p:spPr>
      </p:pic>
      <p:pic>
        <p:nvPicPr>
          <p:cNvPr id="4" name="EV_SB4_U10_p098_Ex2A">
            <a:hlinkClick r:id="" action="ppaction://media"/>
            <a:extLst>
              <a:ext uri="{FF2B5EF4-FFF2-40B4-BE49-F238E27FC236}">
                <a16:creationId xmlns:a16="http://schemas.microsoft.com/office/drawing/2014/main" id="{0A000366-BBF1-8562-DD7C-335A3DA12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453390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33900"/>
            <a:ext cx="631100" cy="613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334F7B-6856-2296-356F-64998B7BE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6436"/>
            <a:ext cx="9144000" cy="16106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33900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B9A6AD-1905-71B4-B62C-EAB7F1E2A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471"/>
            <a:ext cx="9144000" cy="4607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C7EA27-143E-BD31-67C6-C2E6D2555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4438"/>
            <a:ext cx="9144000" cy="4415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33900"/>
            <a:ext cx="631100" cy="613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8DF5C2-152E-64B8-E8E3-8BC4892FD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494"/>
            <a:ext cx="9144000" cy="4607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322E53-B447-514C-CDD7-483051468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6656"/>
            <a:ext cx="9144000" cy="4449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ACA0C6-7D77-C1E2-02D7-48AF2E29E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9620"/>
            <a:ext cx="9144000" cy="33042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8032AB-4292-44B4-7158-242483329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2518"/>
            <a:ext cx="9144000" cy="4607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490197"/>
            <a:ext cx="631100" cy="613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A9D877-767F-4651-1506-37FC9CD1E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518"/>
            <a:ext cx="9144000" cy="4607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9D446D-5508-FBE0-028E-048B67C8D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73379"/>
            <a:ext cx="9144000" cy="3196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490197"/>
            <a:ext cx="631100" cy="613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884535-9D56-8C81-2952-04A193AB4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379" y="0"/>
            <a:ext cx="6979242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619B75-3998-ABFB-0809-6C17E19B7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8856"/>
            <a:ext cx="9144000" cy="1165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0ED347-8CC7-CEDA-9164-9666B7C75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6650"/>
            <a:ext cx="9144000" cy="3190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BBC1BC-8DBB-69B2-E78A-A2A76E0B5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4241"/>
            <a:ext cx="9144000" cy="36750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91FB0F-37F7-17BB-28B9-DA3CADD64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807"/>
            <a:ext cx="9144000" cy="3321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E082F3-BB0E-2F12-2759-78B747B47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35" y="402038"/>
            <a:ext cx="8421130" cy="47414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328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22527B-9639-3D73-7E75-F2A75ABE7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823"/>
            <a:ext cx="9144000" cy="332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D634CC-0743-6383-8452-03ED6E4BD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28779"/>
            <a:ext cx="9144000" cy="24859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0D8AE6-1133-8F2F-A63B-1AF726FBC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5019"/>
            <a:ext cx="9144000" cy="25734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EC0D07-C961-D357-1608-D6B154651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6823"/>
            <a:ext cx="9144000" cy="332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72047C-1AB7-7FE8-B440-9AFD619AB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7591"/>
            <a:ext cx="9144000" cy="3528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77A5BE-37DB-3945-C9D8-31D4FFA4F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5755"/>
            <a:ext cx="9144000" cy="3371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8923B6-2226-1DAF-3CB0-8665476B1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0484"/>
            <a:ext cx="9144000" cy="1802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390326-5334-7285-BA40-7C1371408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0633"/>
            <a:ext cx="9144000" cy="26622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2965C1-E237-15A5-8231-1864E9476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6595"/>
            <a:ext cx="9144000" cy="10103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75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8E86E-D879-7D0C-21A8-A4C84ACF0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39068"/>
            <a:ext cx="9144000" cy="6653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1100" cy="613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B2C668-1F25-6C5A-1231-E667F06F6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0206"/>
            <a:ext cx="9144000" cy="24830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3_87497_EV_SB4_U10_UO_Andres">
            <a:hlinkClick r:id="" action="ppaction://media"/>
            <a:extLst>
              <a:ext uri="{FF2B5EF4-FFF2-40B4-BE49-F238E27FC236}">
                <a16:creationId xmlns:a16="http://schemas.microsoft.com/office/drawing/2014/main" id="{DB94716B-1E07-8402-0D49-26040DE219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5924" y="0"/>
            <a:ext cx="2886075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C004B-19AC-AC05-E401-67A00CE46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0827"/>
            <a:ext cx="9144000" cy="23818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B31968-7B4F-147D-9DAE-1986AD759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570" y="0"/>
            <a:ext cx="3600859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111CF-CFF1-70DA-A26B-8567AC075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3658"/>
            <a:ext cx="9144000" cy="1096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quatic and Physical Therapy Center XL by Slidesgo">
  <a:themeElements>
    <a:clrScheme name="Simple Light">
      <a:dk1>
        <a:srgbClr val="1A4568"/>
      </a:dk1>
      <a:lt1>
        <a:srgbClr val="FFFFFF"/>
      </a:lt1>
      <a:dk2>
        <a:srgbClr val="285E89"/>
      </a:dk2>
      <a:lt2>
        <a:srgbClr val="80C9DD"/>
      </a:lt2>
      <a:accent1>
        <a:srgbClr val="285E89"/>
      </a:accent1>
      <a:accent2>
        <a:srgbClr val="9DCEDF"/>
      </a:accent2>
      <a:accent3>
        <a:srgbClr val="EFEFEF"/>
      </a:accent3>
      <a:accent4>
        <a:srgbClr val="66A5BB"/>
      </a:accent4>
      <a:accent5>
        <a:srgbClr val="EFEFEF"/>
      </a:accent5>
      <a:accent6>
        <a:srgbClr val="1A4568"/>
      </a:accent6>
      <a:hlink>
        <a:srgbClr val="285E8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</Words>
  <Application>Microsoft Office PowerPoint</Application>
  <PresentationFormat>On-screen Show (16:9)</PresentationFormat>
  <Paragraphs>1</Paragraphs>
  <Slides>30</Slides>
  <Notes>30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Fira Sans Condensed</vt:lpstr>
      <vt:lpstr>Open Sans</vt:lpstr>
      <vt:lpstr>Anaheim</vt:lpstr>
      <vt:lpstr>Arial</vt:lpstr>
      <vt:lpstr>Roboto Condensed Light</vt:lpstr>
      <vt:lpstr>Josefin Sans</vt:lpstr>
      <vt:lpstr>Aquatic and Physical Therapy Center XL by Slidesgo</vt:lpstr>
      <vt:lpstr>Evolve 4C 10.1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5</cp:revision>
  <dcterms:modified xsi:type="dcterms:W3CDTF">2023-07-22T09:55:10Z</dcterms:modified>
</cp:coreProperties>
</file>