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3" r:id="rId27"/>
    <p:sldId id="280" r:id="rId28"/>
    <p:sldId id="281" r:id="rId29"/>
    <p:sldId id="284" r:id="rId30"/>
  </p:sldIdLst>
  <p:sldSz cx="9144000" cy="5143500" type="screen16x9"/>
  <p:notesSz cx="6858000" cy="9144000"/>
  <p:embeddedFontLst>
    <p:embeddedFont>
      <p:font typeface="Fira Sans Condensed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Roboto Condensed Light" panose="020B0604020202020204" charset="0"/>
      <p:regular r:id="rId40"/>
      <p:italic r:id="rId41"/>
    </p:embeddedFont>
    <p:embeddedFont>
      <p:font typeface="Josefin San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70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d1e87cec6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d1e87cec6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d1e87cec6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d1e87cec6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06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32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2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3" name="Google Shape;763;p52"/>
          <p:cNvSpPr txBox="1">
            <a:spLocks noGrp="1"/>
          </p:cNvSpPr>
          <p:nvPr>
            <p:ph type="subTitle" idx="1"/>
          </p:nvPr>
        </p:nvSpPr>
        <p:spPr>
          <a:xfrm>
            <a:off x="5134925" y="1772525"/>
            <a:ext cx="3225000" cy="23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764" name="Google Shape;764;p52"/>
          <p:cNvSpPr/>
          <p:nvPr/>
        </p:nvSpPr>
        <p:spPr>
          <a:xfrm rot="10800000" flipH="1">
            <a:off x="-394184" y="-4756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52"/>
          <p:cNvSpPr/>
          <p:nvPr/>
        </p:nvSpPr>
        <p:spPr>
          <a:xfrm rot="9367883">
            <a:off x="-660634" y="-44923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52"/>
          <p:cNvSpPr/>
          <p:nvPr/>
        </p:nvSpPr>
        <p:spPr>
          <a:xfrm rot="9944222" flipH="1">
            <a:off x="-1196964" y="-40583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2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2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2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2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4" r:id="rId20"/>
    <p:sldLayoutId id="2147483677" r:id="rId21"/>
    <p:sldLayoutId id="2147483685" r:id="rId22"/>
    <p:sldLayoutId id="2147483686" r:id="rId23"/>
    <p:sldLayoutId id="2147483687" r:id="rId24"/>
    <p:sldLayoutId id="2147483698" r:id="rId25"/>
    <p:sldLayoutId id="2147483699" r:id="rId26"/>
    <p:sldLayoutId id="2147483701" r:id="rId27"/>
    <p:sldLayoutId id="2147483710" r:id="rId28"/>
    <p:sldLayoutId id="2147483711" r:id="rId29"/>
    <p:sldLayoutId id="2147483712" r:id="rId30"/>
    <p:sldLayoutId id="2147483713" r:id="rId31"/>
    <p:sldLayoutId id="2147483714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10.3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5701E-310A-0735-C0D1-6B633F890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504"/>
            <a:ext cx="9144000" cy="2598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20DD9-B752-2AD7-37CF-A4C2C2B58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2504"/>
            <a:ext cx="9144000" cy="2598491"/>
          </a:xfrm>
          <a:prstGeom prst="rect">
            <a:avLst/>
          </a:prstGeom>
        </p:spPr>
      </p:pic>
      <p:pic>
        <p:nvPicPr>
          <p:cNvPr id="3" name="EV_SB4_U10_p102_Ex1C">
            <a:hlinkClick r:id="" action="ppaction://media"/>
            <a:extLst>
              <a:ext uri="{FF2B5EF4-FFF2-40B4-BE49-F238E27FC236}">
                <a16:creationId xmlns:a16="http://schemas.microsoft.com/office/drawing/2014/main" id="{47A10B5B-7B53-D6CE-0A01-A666D8631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5291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09893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2536E-81A4-2219-110C-8FBDBD498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02" y="492125"/>
            <a:ext cx="7115195" cy="415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09893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95499-20F0-925B-B7EC-5E7A94B9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478"/>
            <a:ext cx="9144000" cy="28825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63953-3F13-1A37-9CD8-071F9C1CE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0478"/>
            <a:ext cx="9144000" cy="2882543"/>
          </a:xfrm>
          <a:prstGeom prst="rect">
            <a:avLst/>
          </a:prstGeom>
        </p:spPr>
      </p:pic>
      <p:pic>
        <p:nvPicPr>
          <p:cNvPr id="4" name="EV_SB4_U10_p103_Ex2A_2B">
            <a:hlinkClick r:id="" action="ppaction://media"/>
            <a:extLst>
              <a:ext uri="{FF2B5EF4-FFF2-40B4-BE49-F238E27FC236}">
                <a16:creationId xmlns:a16="http://schemas.microsoft.com/office/drawing/2014/main" id="{9AD60A2A-6069-AA45-46C0-7BD0539B3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9577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9D2D8-A37B-F339-B648-97C35B3D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488"/>
            <a:ext cx="9144000" cy="2066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DD23B-53D1-29EB-4673-E311C4AD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1328"/>
            <a:ext cx="9144000" cy="660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70DBA-42A2-044E-F771-EB56F902F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41328"/>
            <a:ext cx="9144000" cy="660843"/>
          </a:xfrm>
          <a:prstGeom prst="rect">
            <a:avLst/>
          </a:prstGeom>
        </p:spPr>
      </p:pic>
      <p:pic>
        <p:nvPicPr>
          <p:cNvPr id="3" name="EV_SB4_U10_p103_Ex2A_2B">
            <a:hlinkClick r:id="" action="ppaction://media"/>
            <a:extLst>
              <a:ext uri="{FF2B5EF4-FFF2-40B4-BE49-F238E27FC236}">
                <a16:creationId xmlns:a16="http://schemas.microsoft.com/office/drawing/2014/main" id="{CDB6B694-C321-51B8-EE47-9F385FB54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40604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3EEEC-82A1-7587-6A23-B4F6CF1B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651"/>
            <a:ext cx="9144000" cy="1668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24B8-E4F6-2674-C8A9-5E210F67C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388"/>
            <a:ext cx="9144000" cy="876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0164E-CAD3-6F48-0E3E-47EDE695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864"/>
            <a:ext cx="9144000" cy="3309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D7374-6C15-7943-AB26-BCEA08FB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2122"/>
            <a:ext cx="9144000" cy="1659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3206C-9219-3DE7-5F44-F897774D5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2122"/>
            <a:ext cx="9144000" cy="1659256"/>
          </a:xfrm>
          <a:prstGeom prst="rect">
            <a:avLst/>
          </a:prstGeom>
        </p:spPr>
      </p:pic>
      <p:pic>
        <p:nvPicPr>
          <p:cNvPr id="4" name="EV_SB4_U10_p103_Ex3A">
            <a:hlinkClick r:id="" action="ppaction://media"/>
            <a:extLst>
              <a:ext uri="{FF2B5EF4-FFF2-40B4-BE49-F238E27FC236}">
                <a16:creationId xmlns:a16="http://schemas.microsoft.com/office/drawing/2014/main" id="{D55D6DD9-107D-3018-110D-9E8976E79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3382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ED79A-23F6-675A-ED74-045631E2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997"/>
            <a:ext cx="9144000" cy="1303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968A1-4A3B-E4A5-265E-F2DB14340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9997"/>
            <a:ext cx="9144000" cy="1303506"/>
          </a:xfrm>
          <a:prstGeom prst="rect">
            <a:avLst/>
          </a:prstGeom>
        </p:spPr>
      </p:pic>
      <p:pic>
        <p:nvPicPr>
          <p:cNvPr id="4" name="EV_SB4_U10_p103_Ex3B">
            <a:hlinkClick r:id="" action="ppaction://media"/>
            <a:extLst>
              <a:ext uri="{FF2B5EF4-FFF2-40B4-BE49-F238E27FC236}">
                <a16:creationId xmlns:a16="http://schemas.microsoft.com/office/drawing/2014/main" id="{85DB4FD2-5C87-738D-7983-77B7E3D67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6912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F0FC1-3A42-D5DD-699F-0F20DAF8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807"/>
            <a:ext cx="9144000" cy="209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EF1F8-0467-0947-2971-47A422AF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346"/>
            <a:ext cx="9144000" cy="660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84A10-ADE6-4953-9836-B46D1F52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3561"/>
            <a:ext cx="9144000" cy="664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EF1F8-0467-0947-2971-47A422AF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346"/>
            <a:ext cx="9144000" cy="660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84A10-ADE6-4953-9836-B46D1F52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3561"/>
            <a:ext cx="9144000" cy="664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042" y="3777471"/>
            <a:ext cx="4639916" cy="829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47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99AA-DA8B-CDEC-F2E6-6158F9A36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759"/>
            <a:ext cx="9144000" cy="1749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40F2E-83BA-9DAD-F4CE-81BE1A933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316"/>
            <a:ext cx="9144000" cy="262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3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247A0-E85C-02DE-6CC1-1A7518F4C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893"/>
            <a:ext cx="9144000" cy="3509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4CACF-F928-24CA-ED03-6D8833621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6893"/>
            <a:ext cx="9144000" cy="3509713"/>
          </a:xfrm>
          <a:prstGeom prst="rect">
            <a:avLst/>
          </a:prstGeom>
        </p:spPr>
      </p:pic>
      <p:pic>
        <p:nvPicPr>
          <p:cNvPr id="3" name="EV_SB4_U10_p102_Ex1A">
            <a:hlinkClick r:id="" action="ppaction://media"/>
            <a:extLst>
              <a:ext uri="{FF2B5EF4-FFF2-40B4-BE49-F238E27FC236}">
                <a16:creationId xmlns:a16="http://schemas.microsoft.com/office/drawing/2014/main" id="{61851ACB-EE93-7D08-C3AF-8A4885EDA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42803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A9B91-496F-F342-FE34-F00F26A84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412"/>
            <a:ext cx="9144000" cy="3964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A9B91-496F-F342-FE34-F00F26A84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9412"/>
            <a:ext cx="9144000" cy="3964675"/>
          </a:xfrm>
          <a:prstGeom prst="rect">
            <a:avLst/>
          </a:prstGeom>
        </p:spPr>
      </p:pic>
      <p:pic>
        <p:nvPicPr>
          <p:cNvPr id="4" name="EV_SB4_U10_p102_Ex1A">
            <a:hlinkClick r:id="" action="ppaction://media"/>
            <a:extLst>
              <a:ext uri="{FF2B5EF4-FFF2-40B4-BE49-F238E27FC236}">
                <a16:creationId xmlns:a16="http://schemas.microsoft.com/office/drawing/2014/main" id="{61851ACB-EE93-7D08-C3AF-8A4885EDA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47979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70730-846C-1E63-2972-1282B7FC7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041"/>
            <a:ext cx="9144000" cy="1861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39BFB-DE51-DAC3-DE9F-46492A35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516"/>
            <a:ext cx="9144000" cy="2814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8DF29-7A09-0AB3-47FA-8F9A16AD2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12" y="0"/>
            <a:ext cx="5441976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On-screen Show (16:9)</PresentationFormat>
  <Paragraphs>1</Paragraphs>
  <Slides>29</Slides>
  <Notes>29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10.3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2023-07-22T09:59:24Z</dcterms:modified>
</cp:coreProperties>
</file>