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308" r:id="rId13"/>
    <p:sldId id="309" r:id="rId14"/>
    <p:sldId id="267" r:id="rId15"/>
    <p:sldId id="310" r:id="rId16"/>
    <p:sldId id="268" r:id="rId17"/>
    <p:sldId id="269" r:id="rId18"/>
    <p:sldId id="274" r:id="rId19"/>
    <p:sldId id="270" r:id="rId20"/>
    <p:sldId id="275" r:id="rId21"/>
    <p:sldId id="271" r:id="rId22"/>
    <p:sldId id="272" r:id="rId23"/>
    <p:sldId id="273" r:id="rId24"/>
    <p:sldId id="311" r:id="rId25"/>
  </p:sldIdLst>
  <p:sldSz cx="9144000" cy="5143500" type="screen16x9"/>
  <p:notesSz cx="6858000" cy="9144000"/>
  <p:embeddedFontLst>
    <p:embeddedFont>
      <p:font typeface="Fira Sans Condensed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Roboto Condensed Light" panose="020B0604020202020204" charset="0"/>
      <p:regular r:id="rId35"/>
      <p:italic r:id="rId36"/>
    </p:embeddedFont>
    <p:embeddedFont>
      <p:font typeface="Josefin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627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594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824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89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7" r:id="rId16"/>
    <p:sldLayoutId id="2147483668" r:id="rId17"/>
    <p:sldLayoutId id="2147483677" r:id="rId18"/>
    <p:sldLayoutId id="2147483687" r:id="rId19"/>
    <p:sldLayoutId id="2147483699" r:id="rId20"/>
    <p:sldLayoutId id="2147483701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10.4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20838-BEB9-CA97-C6FC-26AD46BE3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6031"/>
            <a:ext cx="9144000" cy="671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DD0C4-C39E-8F38-DE15-6B20E177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641"/>
            <a:ext cx="9144000" cy="178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DD0C4-C39E-8F38-DE15-6B20E1772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1641"/>
            <a:ext cx="9144000" cy="1780217"/>
          </a:xfrm>
          <a:prstGeom prst="rect">
            <a:avLst/>
          </a:prstGeom>
        </p:spPr>
      </p:pic>
      <p:pic>
        <p:nvPicPr>
          <p:cNvPr id="2" name="EV_SB4_U10_p104_Ex2A">
            <a:hlinkClick r:id="" action="ppaction://media"/>
            <a:extLst>
              <a:ext uri="{FF2B5EF4-FFF2-40B4-BE49-F238E27FC236}">
                <a16:creationId xmlns:a16="http://schemas.microsoft.com/office/drawing/2014/main" id="{2F7C2C0A-38DA-AA92-C73C-96C78A4649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5287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DD0C4-C39E-8F38-DE15-6B20E177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6033"/>
            <a:ext cx="9144000" cy="1780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852" y="3007323"/>
            <a:ext cx="4720296" cy="995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82236-FAED-EAF0-53EF-6156B297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1036"/>
            <a:ext cx="9144000" cy="7814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82236-FAED-EAF0-53EF-6156B297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1036"/>
            <a:ext cx="9144000" cy="78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855" y="3280103"/>
            <a:ext cx="5234290" cy="9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AC28D-8502-64CB-EF35-DF3240CBD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481"/>
            <a:ext cx="9144000" cy="1166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46363-6EB2-5A32-5EAA-B8E57070D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827"/>
            <a:ext cx="9144000" cy="4243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FE95A-3025-C1C9-D288-C90ED4893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811"/>
            <a:ext cx="9144000" cy="2797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90BC6C-0EDB-2D95-8FBC-AF0EC3EA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931"/>
            <a:ext cx="9144000" cy="1166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56712-EEDA-7C83-085C-07C54706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6912"/>
            <a:ext cx="9144000" cy="709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C7437-087C-50FD-5439-5C21E626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965"/>
            <a:ext cx="9144000" cy="2975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9BA9A-7DD4-F1B7-F353-656C559F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526"/>
            <a:ext cx="9144000" cy="18524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135ED-9396-DAE2-10F0-415803B30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3921"/>
            <a:ext cx="9144000" cy="695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D02783-527B-B3AF-6803-AFDA2C6D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8511"/>
            <a:ext cx="9144000" cy="1426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DA80E-AB50-C94A-9B27-6BE972D8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093"/>
            <a:ext cx="9144000" cy="759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C5608-2554-7D41-BB77-6424136E3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1511"/>
            <a:ext cx="9144000" cy="1040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B439C-4AFA-C30C-DFD8-2508DD33D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644"/>
            <a:ext cx="9144000" cy="2096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05559-8E77-368E-21D4-59EA48A37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3644"/>
            <a:ext cx="9144000" cy="2096212"/>
          </a:xfrm>
          <a:prstGeom prst="rect">
            <a:avLst/>
          </a:prstGeom>
        </p:spPr>
      </p:pic>
      <p:pic>
        <p:nvPicPr>
          <p:cNvPr id="4" name="EV_SB4_U10_p104_Ex1B">
            <a:hlinkClick r:id="" action="ppaction://media"/>
            <a:extLst>
              <a:ext uri="{FF2B5EF4-FFF2-40B4-BE49-F238E27FC236}">
                <a16:creationId xmlns:a16="http://schemas.microsoft.com/office/drawing/2014/main" id="{48408BD7-7A20-2896-C1CF-6630520EC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9079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153D3-2244-30F2-CE54-5F910056D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786"/>
            <a:ext cx="9144000" cy="34839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AB88A-7C8A-49DC-EF6B-F1AEA1E9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426"/>
            <a:ext cx="9144000" cy="1788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7B138-BCF7-55EC-AF25-28EF66104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7426"/>
            <a:ext cx="9144000" cy="1788647"/>
          </a:xfrm>
          <a:prstGeom prst="rect">
            <a:avLst/>
          </a:prstGeom>
        </p:spPr>
      </p:pic>
      <p:pic>
        <p:nvPicPr>
          <p:cNvPr id="3" name="EV_SB4_U10_p104_Ex1C">
            <a:hlinkClick r:id="" action="ppaction://media"/>
            <a:extLst>
              <a:ext uri="{FF2B5EF4-FFF2-40B4-BE49-F238E27FC236}">
                <a16:creationId xmlns:a16="http://schemas.microsoft.com/office/drawing/2014/main" id="{C1812D17-1045-C459-2055-83F57100A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6755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9B41C-960D-1A32-6B1C-E0CB1C0B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863" y="693351"/>
            <a:ext cx="5578274" cy="3756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On-screen Show (16:9)</PresentationFormat>
  <Paragraphs>1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10.4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2023-07-22T10:01:06Z</dcterms:modified>
</cp:coreProperties>
</file>