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5143500" type="screen16x9"/>
  <p:notesSz cx="6858000" cy="9144000"/>
  <p:embeddedFontLst>
    <p:embeddedFont>
      <p:font typeface="Open Sans" panose="020B0604020202020204" charset="0"/>
      <p:regular r:id="rId14"/>
      <p:bold r:id="rId15"/>
      <p:italic r:id="rId16"/>
      <p:boldItalic r:id="rId17"/>
    </p:embeddedFont>
    <p:embeddedFont>
      <p:font typeface="Roboto Condensed Light" panose="020B0604020202020204" charset="0"/>
      <p:regular r:id="rId18"/>
      <p:italic r:id="rId19"/>
    </p:embeddedFont>
    <p:embeddedFont>
      <p:font typeface="Josefin Sans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0705D5-0CF3-4346-86C8-FC4BF3BAF144}">
  <a:tblStyle styleId="{DF0705D5-0CF3-4346-86C8-FC4BF3BAF1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42" y="6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2" name="Google Shape;10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ab8d1ca927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8" name="Google Shape;1108;gab8d1ca927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ab8d1ca927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8" name="Google Shape;1108;gab8d1ca927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5269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gb347e33ac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4" name="Google Shape;1044;gb347e33ac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1161f6db217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" name="Google Shape;1061;g1161f6db217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gab8d1ca927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1" name="Google Shape;1081;gab8d1ca927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d1e87cec6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d1e87cec6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d1e87cec6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d1e87cec6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d1e87cec6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d1e87cec6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0496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78600" y="1484550"/>
            <a:ext cx="7787100" cy="20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47575" y="3466725"/>
            <a:ext cx="40488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1867025" y="1013175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-229260" y="3396805"/>
            <a:ext cx="3675485" cy="189381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315040" flipH="1">
            <a:off x="-236345" y="4475012"/>
            <a:ext cx="2114446" cy="9970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82713" y="47691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27300" y="4210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5488" y="29082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257175" y="4901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559288" y="39105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-5400000">
            <a:off x="6110254" y="2527892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744675" y="-169359"/>
            <a:ext cx="3627772" cy="1869298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10484934" flipH="1">
            <a:off x="7292455" y="-348495"/>
            <a:ext cx="2087045" cy="98416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10800000">
            <a:off x="5634813" y="2079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10800000">
            <a:off x="7750600" y="10248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10800000">
            <a:off x="8980488" y="193977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10800000">
            <a:off x="4725450" y="13999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35"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53"/>
          <p:cNvSpPr txBox="1">
            <a:spLocks noGrp="1"/>
          </p:cNvSpPr>
          <p:nvPr>
            <p:ph type="title"/>
          </p:nvPr>
        </p:nvSpPr>
        <p:spPr>
          <a:xfrm flipH="1">
            <a:off x="1993200" y="1404463"/>
            <a:ext cx="51576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773" name="Google Shape;773;p53"/>
          <p:cNvSpPr txBox="1">
            <a:spLocks noGrp="1"/>
          </p:cNvSpPr>
          <p:nvPr>
            <p:ph type="body" idx="1"/>
          </p:nvPr>
        </p:nvSpPr>
        <p:spPr>
          <a:xfrm flipH="1">
            <a:off x="2997600" y="2388037"/>
            <a:ext cx="3148800" cy="12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74" name="Google Shape;774;p53"/>
          <p:cNvSpPr/>
          <p:nvPr/>
        </p:nvSpPr>
        <p:spPr>
          <a:xfrm>
            <a:off x="1030225" y="3960176"/>
            <a:ext cx="7083925" cy="1183297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53"/>
          <p:cNvSpPr/>
          <p:nvPr/>
        </p:nvSpPr>
        <p:spPr>
          <a:xfrm flipH="1">
            <a:off x="-1" y="4362499"/>
            <a:ext cx="9144351" cy="782105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53"/>
          <p:cNvSpPr/>
          <p:nvPr/>
        </p:nvSpPr>
        <p:spPr>
          <a:xfrm rot="6479671">
            <a:off x="5455589" y="-1428985"/>
            <a:ext cx="1502599" cy="3510848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53"/>
          <p:cNvSpPr/>
          <p:nvPr/>
        </p:nvSpPr>
        <p:spPr>
          <a:xfrm>
            <a:off x="0" y="-167425"/>
            <a:ext cx="9144351" cy="831498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53"/>
          <p:cNvSpPr/>
          <p:nvPr/>
        </p:nvSpPr>
        <p:spPr>
          <a:xfrm>
            <a:off x="0" y="-167425"/>
            <a:ext cx="9144078" cy="911830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53"/>
          <p:cNvSpPr/>
          <p:nvPr/>
        </p:nvSpPr>
        <p:spPr>
          <a:xfrm>
            <a:off x="1" y="4416936"/>
            <a:ext cx="9143690" cy="726902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53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53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53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53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53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53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53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9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64"/>
          <p:cNvSpPr/>
          <p:nvPr/>
        </p:nvSpPr>
        <p:spPr>
          <a:xfrm rot="10800000">
            <a:off x="2251306" y="-128"/>
            <a:ext cx="4462873" cy="1059925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64"/>
          <p:cNvSpPr/>
          <p:nvPr/>
        </p:nvSpPr>
        <p:spPr>
          <a:xfrm rot="10799504" flipH="1">
            <a:off x="-6750" y="531"/>
            <a:ext cx="9154265" cy="81230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64"/>
          <p:cNvSpPr/>
          <p:nvPr/>
        </p:nvSpPr>
        <p:spPr>
          <a:xfrm rot="-10799504">
            <a:off x="236" y="485"/>
            <a:ext cx="9154265" cy="865690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64"/>
          <p:cNvSpPr/>
          <p:nvPr/>
        </p:nvSpPr>
        <p:spPr>
          <a:xfrm rot="-4555973" flipH="1">
            <a:off x="4908829" y="2657012"/>
            <a:ext cx="1457076" cy="4557441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64"/>
          <p:cNvSpPr/>
          <p:nvPr/>
        </p:nvSpPr>
        <p:spPr>
          <a:xfrm rot="10800000" flipH="1">
            <a:off x="1" y="4443074"/>
            <a:ext cx="9154264" cy="836745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64"/>
          <p:cNvSpPr/>
          <p:nvPr/>
        </p:nvSpPr>
        <p:spPr>
          <a:xfrm rot="10800000" flipH="1">
            <a:off x="-6750" y="4366693"/>
            <a:ext cx="9161260" cy="9175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64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64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64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64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64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64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64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0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65"/>
          <p:cNvSpPr/>
          <p:nvPr/>
        </p:nvSpPr>
        <p:spPr>
          <a:xfrm rot="10800000" flipH="1">
            <a:off x="1206036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65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65"/>
          <p:cNvSpPr/>
          <p:nvPr/>
        </p:nvSpPr>
        <p:spPr>
          <a:xfrm rot="10800000">
            <a:off x="-1374513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65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65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65"/>
          <p:cNvSpPr/>
          <p:nvPr/>
        </p:nvSpPr>
        <p:spPr>
          <a:xfrm rot="10800000" flipH="1">
            <a:off x="-77156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65"/>
          <p:cNvSpPr/>
          <p:nvPr/>
        </p:nvSpPr>
        <p:spPr>
          <a:xfrm>
            <a:off x="1958250" y="40720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65"/>
          <p:cNvSpPr/>
          <p:nvPr/>
        </p:nvSpPr>
        <p:spPr>
          <a:xfrm>
            <a:off x="285300" y="38556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65"/>
          <p:cNvSpPr/>
          <p:nvPr/>
        </p:nvSpPr>
        <p:spPr>
          <a:xfrm>
            <a:off x="4522800" y="48927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65"/>
          <p:cNvSpPr/>
          <p:nvPr/>
        </p:nvSpPr>
        <p:spPr>
          <a:xfrm rot="10800000" flipH="1">
            <a:off x="6363775" y="11325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65"/>
          <p:cNvSpPr/>
          <p:nvPr/>
        </p:nvSpPr>
        <p:spPr>
          <a:xfrm rot="10800000" flipH="1">
            <a:off x="8271400" y="13415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65"/>
          <p:cNvSpPr/>
          <p:nvPr/>
        </p:nvSpPr>
        <p:spPr>
          <a:xfrm rot="10800000" flipH="1">
            <a:off x="4360525" y="3233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1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66"/>
          <p:cNvSpPr/>
          <p:nvPr/>
        </p:nvSpPr>
        <p:spPr>
          <a:xfrm rot="-5400000" flipH="1">
            <a:off x="7050252" y="2575411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66"/>
          <p:cNvSpPr/>
          <p:nvPr/>
        </p:nvSpPr>
        <p:spPr>
          <a:xfrm rot="-5399497">
            <a:off x="6325430" y="1701197"/>
            <a:ext cx="4515337" cy="1121168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66"/>
          <p:cNvSpPr/>
          <p:nvPr/>
        </p:nvSpPr>
        <p:spPr>
          <a:xfrm rot="-5400440" flipH="1">
            <a:off x="5965428" y="1974301"/>
            <a:ext cx="5161707" cy="1194801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66"/>
          <p:cNvSpPr/>
          <p:nvPr/>
        </p:nvSpPr>
        <p:spPr>
          <a:xfrm rot="-5400000">
            <a:off x="-1791843" y="1811847"/>
            <a:ext cx="5127422" cy="1543736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66"/>
          <p:cNvSpPr/>
          <p:nvPr/>
        </p:nvSpPr>
        <p:spPr>
          <a:xfrm rot="-5400000">
            <a:off x="-1926425" y="1930649"/>
            <a:ext cx="5143202" cy="1290352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66"/>
          <p:cNvSpPr/>
          <p:nvPr/>
        </p:nvSpPr>
        <p:spPr>
          <a:xfrm rot="-5400000" flipH="1">
            <a:off x="-1877527" y="1881640"/>
            <a:ext cx="5143337" cy="13882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66"/>
          <p:cNvSpPr/>
          <p:nvPr/>
        </p:nvSpPr>
        <p:spPr>
          <a:xfrm>
            <a:off x="1104550" y="27103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66"/>
          <p:cNvSpPr/>
          <p:nvPr/>
        </p:nvSpPr>
        <p:spPr>
          <a:xfrm>
            <a:off x="1553300" y="34525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66"/>
          <p:cNvSpPr/>
          <p:nvPr/>
        </p:nvSpPr>
        <p:spPr>
          <a:xfrm>
            <a:off x="804350" y="1051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66"/>
          <p:cNvSpPr/>
          <p:nvPr/>
        </p:nvSpPr>
        <p:spPr>
          <a:xfrm>
            <a:off x="1169650" y="4168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66"/>
          <p:cNvSpPr/>
          <p:nvPr/>
        </p:nvSpPr>
        <p:spPr>
          <a:xfrm>
            <a:off x="1520738" y="7169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66"/>
          <p:cNvSpPr/>
          <p:nvPr/>
        </p:nvSpPr>
        <p:spPr>
          <a:xfrm rot="10800000" flipH="1">
            <a:off x="8332050" y="197515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66"/>
          <p:cNvSpPr/>
          <p:nvPr/>
        </p:nvSpPr>
        <p:spPr>
          <a:xfrm rot="10800000" flipH="1">
            <a:off x="7695850" y="10064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66"/>
          <p:cNvSpPr/>
          <p:nvPr/>
        </p:nvSpPr>
        <p:spPr>
          <a:xfrm rot="10800000" flipH="1">
            <a:off x="7794238" y="44920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2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67"/>
          <p:cNvSpPr/>
          <p:nvPr/>
        </p:nvSpPr>
        <p:spPr>
          <a:xfrm rot="-5911893" flipH="1">
            <a:off x="-358275" y="-757650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67"/>
          <p:cNvSpPr/>
          <p:nvPr/>
        </p:nvSpPr>
        <p:spPr>
          <a:xfrm rot="-515846" flipH="1">
            <a:off x="-1764995" y="-321140"/>
            <a:ext cx="4858752" cy="984749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67"/>
          <p:cNvSpPr/>
          <p:nvPr/>
        </p:nvSpPr>
        <p:spPr>
          <a:xfrm flipH="1">
            <a:off x="-1788061" y="-312190"/>
            <a:ext cx="4906095" cy="1060078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67"/>
          <p:cNvSpPr/>
          <p:nvPr/>
        </p:nvSpPr>
        <p:spPr>
          <a:xfrm rot="4888107" flipH="1">
            <a:off x="1137128" y="4138487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67"/>
          <p:cNvSpPr/>
          <p:nvPr/>
        </p:nvSpPr>
        <p:spPr>
          <a:xfrm rot="-9922098" flipH="1">
            <a:off x="-1214868" y="4347472"/>
            <a:ext cx="4858620" cy="984751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67"/>
          <p:cNvSpPr/>
          <p:nvPr/>
        </p:nvSpPr>
        <p:spPr>
          <a:xfrm rot="-10346708" flipH="1">
            <a:off x="-752392" y="4478612"/>
            <a:ext cx="4905724" cy="1060054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67"/>
          <p:cNvSpPr/>
          <p:nvPr/>
        </p:nvSpPr>
        <p:spPr>
          <a:xfrm rot="5400000">
            <a:off x="1196981" y="844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67"/>
          <p:cNvSpPr/>
          <p:nvPr/>
        </p:nvSpPr>
        <p:spPr>
          <a:xfrm rot="5400000">
            <a:off x="1196219" y="4467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67"/>
          <p:cNvSpPr/>
          <p:nvPr/>
        </p:nvSpPr>
        <p:spPr>
          <a:xfrm rot="-5400000">
            <a:off x="540156" y="691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67"/>
          <p:cNvSpPr/>
          <p:nvPr/>
        </p:nvSpPr>
        <p:spPr>
          <a:xfrm rot="5400000">
            <a:off x="540006" y="38324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53"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68"/>
          <p:cNvSpPr/>
          <p:nvPr/>
        </p:nvSpPr>
        <p:spPr>
          <a:xfrm rot="10800000">
            <a:off x="3937512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68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68"/>
          <p:cNvSpPr/>
          <p:nvPr/>
        </p:nvSpPr>
        <p:spPr>
          <a:xfrm rot="10800000" flipH="1">
            <a:off x="4720014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68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68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68"/>
          <p:cNvSpPr/>
          <p:nvPr/>
        </p:nvSpPr>
        <p:spPr>
          <a:xfrm rot="10800000">
            <a:off x="5220582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68"/>
          <p:cNvSpPr/>
          <p:nvPr/>
        </p:nvSpPr>
        <p:spPr>
          <a:xfrm rot="5400000">
            <a:off x="6527856" y="448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68"/>
          <p:cNvSpPr/>
          <p:nvPr/>
        </p:nvSpPr>
        <p:spPr>
          <a:xfrm rot="5400000">
            <a:off x="5530219" y="9452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68"/>
          <p:cNvSpPr/>
          <p:nvPr/>
        </p:nvSpPr>
        <p:spPr>
          <a:xfrm rot="-5400000">
            <a:off x="5871031" y="43306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68"/>
          <p:cNvSpPr/>
          <p:nvPr/>
        </p:nvSpPr>
        <p:spPr>
          <a:xfrm rot="5400000">
            <a:off x="4874006" y="310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912475" y="2261338"/>
            <a:ext cx="531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105600" y="1164675"/>
            <a:ext cx="29328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815400" y="3123913"/>
            <a:ext cx="35133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rot="10800000">
            <a:off x="-260192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rot="10800000">
            <a:off x="158481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69972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1811013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-332175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123202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108888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5365175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4874550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 rot="10800000">
            <a:off x="536517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 rot="10800000">
            <a:off x="7188788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 rot="10800000">
            <a:off x="6621274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rot="10800000">
            <a:off x="783287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 rot="10800000">
            <a:off x="8890913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718675" y="1028700"/>
            <a:ext cx="77064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7" name="Google Shape;47;p4"/>
          <p:cNvGrpSpPr/>
          <p:nvPr/>
        </p:nvGrpSpPr>
        <p:grpSpPr>
          <a:xfrm flipH="1">
            <a:off x="-129749" y="-116300"/>
            <a:ext cx="2684034" cy="1738163"/>
            <a:chOff x="6654501" y="-116300"/>
            <a:chExt cx="2684034" cy="1738163"/>
          </a:xfrm>
        </p:grpSpPr>
        <p:sp>
          <p:nvSpPr>
            <p:cNvPr id="48" name="Google Shape;48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6806901" y="-116300"/>
            <a:ext cx="2684034" cy="1738163"/>
            <a:chOff x="6654501" y="-116300"/>
            <a:chExt cx="2684034" cy="1738163"/>
          </a:xfrm>
        </p:grpSpPr>
        <p:sp>
          <p:nvSpPr>
            <p:cNvPr id="55" name="Google Shape;55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 txBox="1">
            <a:spLocks noGrp="1"/>
          </p:cNvSpPr>
          <p:nvPr>
            <p:ph type="subTitle" idx="1"/>
          </p:nvPr>
        </p:nvSpPr>
        <p:spPr>
          <a:xfrm>
            <a:off x="5069450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2"/>
          </p:nvPr>
        </p:nvSpPr>
        <p:spPr>
          <a:xfrm>
            <a:off x="50694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3"/>
          </p:nvPr>
        </p:nvSpPr>
        <p:spPr>
          <a:xfrm>
            <a:off x="1189788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4"/>
          </p:nvPr>
        </p:nvSpPr>
        <p:spPr>
          <a:xfrm>
            <a:off x="11898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5"/>
          <p:cNvSpPr/>
          <p:nvPr/>
        </p:nvSpPr>
        <p:spPr>
          <a:xfrm rot="10376871">
            <a:off x="-495921" y="-203555"/>
            <a:ext cx="4143688" cy="141169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3812651" y="34897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593226" y="8386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4418776" y="6334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981851" y="2502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 flipH="1">
            <a:off x="-201027" y="-164602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 rot="10800000">
            <a:off x="-259611" y="-297078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 rot="-448972">
            <a:off x="5418223" y="3906226"/>
            <a:ext cx="4114989" cy="1394558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 rot="10800000">
            <a:off x="4710711" y="472444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 rot="10800000">
            <a:off x="8391336" y="416847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 rot="10800000">
            <a:off x="5390761" y="416847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 rot="10800000">
            <a:off x="6002711" y="475684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 rot="10800000" flipH="1">
            <a:off x="6276637" y="4026301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6885137" y="4472397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7075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1"/>
          </p:nvPr>
        </p:nvSpPr>
        <p:spPr>
          <a:xfrm>
            <a:off x="7076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/>
          <p:nvPr/>
        </p:nvSpPr>
        <p:spPr>
          <a:xfrm rot="-10667561">
            <a:off x="305871" y="4396335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/>
          <p:cNvSpPr/>
          <p:nvPr/>
        </p:nvSpPr>
        <p:spPr>
          <a:xfrm rot="10800000">
            <a:off x="402459" y="4303597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7"/>
          <p:cNvSpPr/>
          <p:nvPr/>
        </p:nvSpPr>
        <p:spPr>
          <a:xfrm>
            <a:off x="-272112" y="4159112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5246676" y="48207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"/>
          <p:cNvSpPr/>
          <p:nvPr/>
        </p:nvSpPr>
        <p:spPr>
          <a:xfrm>
            <a:off x="402451" y="39521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1153051" y="43906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2859751" y="47374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/>
          <p:cNvSpPr/>
          <p:nvPr/>
        </p:nvSpPr>
        <p:spPr>
          <a:xfrm rot="-132439" flipH="1">
            <a:off x="305871" y="-3991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"/>
          <p:cNvSpPr/>
          <p:nvPr/>
        </p:nvSpPr>
        <p:spPr>
          <a:xfrm flipH="1">
            <a:off x="402459" y="-132676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 rot="10800000" flipH="1">
            <a:off x="-272112" y="-1087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 rot="10800000" flipH="1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 rot="10800000" flipH="1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 rot="10800000" flipH="1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 rot="10800000" flipH="1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"/>
          </p:nvPr>
        </p:nvSpPr>
        <p:spPr>
          <a:xfrm>
            <a:off x="4379650" y="1868975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2"/>
          </p:nvPr>
        </p:nvSpPr>
        <p:spPr>
          <a:xfrm>
            <a:off x="50515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3"/>
          </p:nvPr>
        </p:nvSpPr>
        <p:spPr>
          <a:xfrm>
            <a:off x="934238" y="1868975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4"/>
          </p:nvPr>
        </p:nvSpPr>
        <p:spPr>
          <a:xfrm>
            <a:off x="15361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5"/>
          </p:nvPr>
        </p:nvSpPr>
        <p:spPr>
          <a:xfrm>
            <a:off x="4379600" y="3770850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6"/>
          </p:nvPr>
        </p:nvSpPr>
        <p:spPr>
          <a:xfrm>
            <a:off x="50515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7"/>
          </p:nvPr>
        </p:nvSpPr>
        <p:spPr>
          <a:xfrm>
            <a:off x="934238" y="3770850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8"/>
          </p:nvPr>
        </p:nvSpPr>
        <p:spPr>
          <a:xfrm>
            <a:off x="15361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9" hasCustomPrompt="1"/>
          </p:nvPr>
        </p:nvSpPr>
        <p:spPr>
          <a:xfrm>
            <a:off x="2259638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3" hasCustomPrompt="1"/>
          </p:nvPr>
        </p:nvSpPr>
        <p:spPr>
          <a:xfrm>
            <a:off x="5775063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14" hasCustomPrompt="1"/>
          </p:nvPr>
        </p:nvSpPr>
        <p:spPr>
          <a:xfrm>
            <a:off x="2259638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15" hasCustomPrompt="1"/>
          </p:nvPr>
        </p:nvSpPr>
        <p:spPr>
          <a:xfrm>
            <a:off x="5775063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/>
          <p:nvPr/>
        </p:nvSpPr>
        <p:spPr>
          <a:xfrm rot="-5267561">
            <a:off x="-2166865" y="2462282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"/>
          <p:cNvSpPr/>
          <p:nvPr/>
        </p:nvSpPr>
        <p:spPr>
          <a:xfrm rot="-5400000">
            <a:off x="-954332" y="1253578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/>
          <p:cNvSpPr/>
          <p:nvPr/>
        </p:nvSpPr>
        <p:spPr>
          <a:xfrm rot="5400000">
            <a:off x="-672825" y="41929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"/>
          <p:cNvSpPr/>
          <p:nvPr/>
        </p:nvSpPr>
        <p:spPr>
          <a:xfrm rot="5400000">
            <a:off x="121363" y="31329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"/>
          <p:cNvSpPr/>
          <p:nvPr/>
        </p:nvSpPr>
        <p:spPr>
          <a:xfrm rot="5400000">
            <a:off x="993813" y="26471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3"/>
          <p:cNvSpPr/>
          <p:nvPr/>
        </p:nvSpPr>
        <p:spPr>
          <a:xfrm rot="5400000">
            <a:off x="540138" y="12904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"/>
          <p:cNvSpPr/>
          <p:nvPr/>
        </p:nvSpPr>
        <p:spPr>
          <a:xfrm rot="5400000">
            <a:off x="441438" y="27005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"/>
          <p:cNvSpPr/>
          <p:nvPr/>
        </p:nvSpPr>
        <p:spPr>
          <a:xfrm rot="5532439">
            <a:off x="6598811" y="189753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 rot="5400000">
            <a:off x="7811366" y="2920743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 rot="-5400000">
            <a:off x="7826590" y="3732336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 rot="-5400000">
            <a:off x="8965800" y="184432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 rot="-5400000">
            <a:off x="8612125" y="375164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 rot="-5400000">
            <a:off x="8710825" y="23415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 rot="-5400000">
            <a:off x="8158450" y="47773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4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title" hasCustomPrompt="1"/>
          </p:nvPr>
        </p:nvSpPr>
        <p:spPr>
          <a:xfrm>
            <a:off x="2515413" y="2611248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6" name="Google Shape;196;p14"/>
          <p:cNvSpPr txBox="1">
            <a:spLocks noGrp="1"/>
          </p:cNvSpPr>
          <p:nvPr>
            <p:ph type="title" idx="2" hasCustomPrompt="1"/>
          </p:nvPr>
        </p:nvSpPr>
        <p:spPr>
          <a:xfrm>
            <a:off x="5033788" y="2611248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7" name="Google Shape;197;p14"/>
          <p:cNvSpPr txBox="1">
            <a:spLocks noGrp="1"/>
          </p:cNvSpPr>
          <p:nvPr>
            <p:ph type="subTitle" idx="1"/>
          </p:nvPr>
        </p:nvSpPr>
        <p:spPr>
          <a:xfrm>
            <a:off x="71880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98" name="Google Shape;198;p14"/>
          <p:cNvSpPr txBox="1">
            <a:spLocks noGrp="1"/>
          </p:cNvSpPr>
          <p:nvPr>
            <p:ph type="subTitle" idx="3"/>
          </p:nvPr>
        </p:nvSpPr>
        <p:spPr>
          <a:xfrm>
            <a:off x="872525" y="21566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4"/>
          <p:cNvSpPr txBox="1">
            <a:spLocks noGrp="1"/>
          </p:cNvSpPr>
          <p:nvPr>
            <p:ph type="subTitle" idx="4"/>
          </p:nvPr>
        </p:nvSpPr>
        <p:spPr>
          <a:xfrm>
            <a:off x="323715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0" name="Google Shape;200;p14"/>
          <p:cNvSpPr txBox="1">
            <a:spLocks noGrp="1"/>
          </p:cNvSpPr>
          <p:nvPr>
            <p:ph type="subTitle" idx="5"/>
          </p:nvPr>
        </p:nvSpPr>
        <p:spPr>
          <a:xfrm>
            <a:off x="3390900" y="215662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4"/>
          <p:cNvSpPr txBox="1">
            <a:spLocks noGrp="1"/>
          </p:cNvSpPr>
          <p:nvPr>
            <p:ph type="subTitle" idx="6"/>
          </p:nvPr>
        </p:nvSpPr>
        <p:spPr>
          <a:xfrm>
            <a:off x="575550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2" name="Google Shape;202;p14"/>
          <p:cNvSpPr txBox="1">
            <a:spLocks noGrp="1"/>
          </p:cNvSpPr>
          <p:nvPr>
            <p:ph type="subTitle" idx="7"/>
          </p:nvPr>
        </p:nvSpPr>
        <p:spPr>
          <a:xfrm>
            <a:off x="5888425" y="21566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4"/>
          <p:cNvSpPr txBox="1">
            <a:spLocks noGrp="1"/>
          </p:cNvSpPr>
          <p:nvPr>
            <p:ph type="subTitle" idx="8"/>
          </p:nvPr>
        </p:nvSpPr>
        <p:spPr>
          <a:xfrm>
            <a:off x="1766775" y="3105100"/>
            <a:ext cx="30921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4" name="Google Shape;204;p14"/>
          <p:cNvSpPr txBox="1">
            <a:spLocks noGrp="1"/>
          </p:cNvSpPr>
          <p:nvPr>
            <p:ph type="subTitle" idx="9"/>
          </p:nvPr>
        </p:nvSpPr>
        <p:spPr>
          <a:xfrm>
            <a:off x="2131725" y="362012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subTitle" idx="13"/>
          </p:nvPr>
        </p:nvSpPr>
        <p:spPr>
          <a:xfrm>
            <a:off x="4496350" y="31051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subTitle" idx="14"/>
          </p:nvPr>
        </p:nvSpPr>
        <p:spPr>
          <a:xfrm>
            <a:off x="4650100" y="36201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4"/>
          <p:cNvSpPr txBox="1">
            <a:spLocks noGrp="1"/>
          </p:cNvSpPr>
          <p:nvPr>
            <p:ph type="title" idx="15" hasCustomPrompt="1"/>
          </p:nvPr>
        </p:nvSpPr>
        <p:spPr>
          <a:xfrm>
            <a:off x="1256225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8" name="Google Shape;208;p14"/>
          <p:cNvSpPr txBox="1">
            <a:spLocks noGrp="1"/>
          </p:cNvSpPr>
          <p:nvPr>
            <p:ph type="title" idx="16" hasCustomPrompt="1"/>
          </p:nvPr>
        </p:nvSpPr>
        <p:spPr>
          <a:xfrm>
            <a:off x="3774600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9" name="Google Shape;209;p14"/>
          <p:cNvSpPr txBox="1">
            <a:spLocks noGrp="1"/>
          </p:cNvSpPr>
          <p:nvPr>
            <p:ph type="title" idx="17" hasCustomPrompt="1"/>
          </p:nvPr>
        </p:nvSpPr>
        <p:spPr>
          <a:xfrm>
            <a:off x="6292975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14"/>
          <p:cNvSpPr/>
          <p:nvPr/>
        </p:nvSpPr>
        <p:spPr>
          <a:xfrm rot="10800000" flipH="1">
            <a:off x="37927" y="4374834"/>
            <a:ext cx="2505013" cy="768740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4"/>
          <p:cNvSpPr/>
          <p:nvPr/>
        </p:nvSpPr>
        <p:spPr>
          <a:xfrm rot="10800000">
            <a:off x="6142736" y="4490064"/>
            <a:ext cx="2594745" cy="68451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"/>
          <p:cNvSpPr/>
          <p:nvPr/>
        </p:nvSpPr>
        <p:spPr>
          <a:xfrm rot="10800000" flipH="1">
            <a:off x="6632383" y="4238575"/>
            <a:ext cx="3779755" cy="936000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4"/>
          <p:cNvSpPr/>
          <p:nvPr/>
        </p:nvSpPr>
        <p:spPr>
          <a:xfrm flipH="1">
            <a:off x="-5" y="4269850"/>
            <a:ext cx="2018280" cy="873809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"/>
          <p:cNvSpPr/>
          <p:nvPr/>
        </p:nvSpPr>
        <p:spPr>
          <a:xfrm>
            <a:off x="-1" y="4269786"/>
            <a:ext cx="1717924" cy="873594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4"/>
          <p:cNvSpPr/>
          <p:nvPr/>
        </p:nvSpPr>
        <p:spPr>
          <a:xfrm rot="10800000">
            <a:off x="6962402" y="4352337"/>
            <a:ext cx="2594826" cy="822238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"/>
          <p:cNvSpPr txBox="1">
            <a:spLocks noGrp="1"/>
          </p:cNvSpPr>
          <p:nvPr>
            <p:ph type="title" idx="18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7" name="Google Shape;217;p14"/>
          <p:cNvSpPr/>
          <p:nvPr/>
        </p:nvSpPr>
        <p:spPr>
          <a:xfrm rot="5400000">
            <a:off x="2341731" y="4809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4"/>
          <p:cNvSpPr/>
          <p:nvPr/>
        </p:nvSpPr>
        <p:spPr>
          <a:xfrm rot="5400000">
            <a:off x="989544" y="47098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4"/>
          <p:cNvSpPr/>
          <p:nvPr/>
        </p:nvSpPr>
        <p:spPr>
          <a:xfrm rot="-5400000">
            <a:off x="1684906" y="4657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4"/>
          <p:cNvSpPr/>
          <p:nvPr/>
        </p:nvSpPr>
        <p:spPr>
          <a:xfrm rot="5400000">
            <a:off x="333331" y="4075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4"/>
          <p:cNvSpPr/>
          <p:nvPr/>
        </p:nvSpPr>
        <p:spPr>
          <a:xfrm rot="5400000">
            <a:off x="8655556" y="41433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4"/>
          <p:cNvSpPr/>
          <p:nvPr/>
        </p:nvSpPr>
        <p:spPr>
          <a:xfrm rot="-5400000">
            <a:off x="7367731" y="44490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4"/>
          <p:cNvSpPr/>
          <p:nvPr/>
        </p:nvSpPr>
        <p:spPr>
          <a:xfrm rot="5400000">
            <a:off x="5923156" y="48443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3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7"/>
          <p:cNvSpPr txBox="1">
            <a:spLocks noGrp="1"/>
          </p:cNvSpPr>
          <p:nvPr>
            <p:ph type="title"/>
          </p:nvPr>
        </p:nvSpPr>
        <p:spPr>
          <a:xfrm>
            <a:off x="710000" y="2261338"/>
            <a:ext cx="531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2" name="Google Shape;272;p17"/>
          <p:cNvSpPr txBox="1">
            <a:spLocks noGrp="1"/>
          </p:cNvSpPr>
          <p:nvPr>
            <p:ph type="title" idx="2" hasCustomPrompt="1"/>
          </p:nvPr>
        </p:nvSpPr>
        <p:spPr>
          <a:xfrm>
            <a:off x="710000" y="1164675"/>
            <a:ext cx="29328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3" name="Google Shape;273;p17"/>
          <p:cNvSpPr txBox="1">
            <a:spLocks noGrp="1"/>
          </p:cNvSpPr>
          <p:nvPr>
            <p:ph type="subTitle" idx="1"/>
          </p:nvPr>
        </p:nvSpPr>
        <p:spPr>
          <a:xfrm>
            <a:off x="710000" y="3123913"/>
            <a:ext cx="35133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7"/>
          <p:cNvSpPr/>
          <p:nvPr/>
        </p:nvSpPr>
        <p:spPr>
          <a:xfrm rot="10800000">
            <a:off x="3794725" y="3526224"/>
            <a:ext cx="5269500" cy="161730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7"/>
          <p:cNvSpPr/>
          <p:nvPr/>
        </p:nvSpPr>
        <p:spPr>
          <a:xfrm flipH="1">
            <a:off x="4079409" y="0"/>
            <a:ext cx="3848746" cy="1015396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7"/>
          <p:cNvSpPr/>
          <p:nvPr/>
        </p:nvSpPr>
        <p:spPr>
          <a:xfrm>
            <a:off x="4805860" y="0"/>
            <a:ext cx="5606452" cy="138838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7"/>
          <p:cNvSpPr/>
          <p:nvPr/>
        </p:nvSpPr>
        <p:spPr>
          <a:xfrm>
            <a:off x="4898284" y="3305534"/>
            <a:ext cx="4245815" cy="1838051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7"/>
          <p:cNvSpPr/>
          <p:nvPr/>
        </p:nvSpPr>
        <p:spPr>
          <a:xfrm flipH="1">
            <a:off x="5529737" y="3305400"/>
            <a:ext cx="3614274" cy="1837882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7"/>
          <p:cNvSpPr/>
          <p:nvPr/>
        </p:nvSpPr>
        <p:spPr>
          <a:xfrm flipH="1">
            <a:off x="5295901" y="0"/>
            <a:ext cx="3848110" cy="1219360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7"/>
          <p:cNvSpPr/>
          <p:nvPr/>
        </p:nvSpPr>
        <p:spPr>
          <a:xfrm rot="5400000">
            <a:off x="7269506" y="10558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7"/>
          <p:cNvSpPr/>
          <p:nvPr/>
        </p:nvSpPr>
        <p:spPr>
          <a:xfrm rot="5400000">
            <a:off x="5917319" y="9557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7"/>
          <p:cNvSpPr/>
          <p:nvPr/>
        </p:nvSpPr>
        <p:spPr>
          <a:xfrm rot="-5400000">
            <a:off x="6612681" y="903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7"/>
          <p:cNvSpPr/>
          <p:nvPr/>
        </p:nvSpPr>
        <p:spPr>
          <a:xfrm rot="5400000">
            <a:off x="5261106" y="321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7"/>
          <p:cNvSpPr/>
          <p:nvPr/>
        </p:nvSpPr>
        <p:spPr>
          <a:xfrm rot="-5400000" flipH="1">
            <a:off x="4341681" y="47533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7"/>
          <p:cNvSpPr/>
          <p:nvPr/>
        </p:nvSpPr>
        <p:spPr>
          <a:xfrm rot="5400000" flipH="1">
            <a:off x="5326056" y="43294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7"/>
          <p:cNvSpPr/>
          <p:nvPr/>
        </p:nvSpPr>
        <p:spPr>
          <a:xfrm rot="-5400000" flipH="1">
            <a:off x="7106006" y="3674706"/>
            <a:ext cx="163500" cy="16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8" r:id="rId6"/>
    <p:sldLayoutId id="2147483659" r:id="rId7"/>
    <p:sldLayoutId id="2147483660" r:id="rId8"/>
    <p:sldLayoutId id="2147483663" r:id="rId9"/>
    <p:sldLayoutId id="2147483699" r:id="rId10"/>
    <p:sldLayoutId id="2147483710" r:id="rId11"/>
    <p:sldLayoutId id="2147483711" r:id="rId12"/>
    <p:sldLayoutId id="2147483712" r:id="rId13"/>
    <p:sldLayoutId id="2147483713" r:id="rId14"/>
    <p:sldLayoutId id="2147483714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C39505-7618-ACF4-ED75-CF2F0E17C0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Evolve 4C</a:t>
            </a:r>
            <a:br>
              <a:rPr lang="en-US" dirty="0"/>
            </a:br>
            <a:r>
              <a:rPr lang="en-US" dirty="0" smtClean="0"/>
              <a:t>10.5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9041" cy="10782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7CE590-DFB6-66C8-85E2-C37A6DF49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6235"/>
            <a:ext cx="9144000" cy="1971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9931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42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2150EA-D07C-A4A3-F28F-D60FB649C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9295"/>
            <a:ext cx="9144000" cy="29849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1F0A8F-C238-9B4D-F9E6-36EA66323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6377"/>
            <a:ext cx="9144000" cy="730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DBFDB9-258D-4515-5A5E-D5D2DD015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2025"/>
            <a:ext cx="9144000" cy="29594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73C1E6-D9C0-523F-E2FB-ED5122553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9585"/>
            <a:ext cx="9144000" cy="7443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D8213B-311D-C60B-3B35-A1F012521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10903"/>
            <a:ext cx="9144000" cy="92169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EB132C-E699-81A9-7E7F-A4926B2AB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79613"/>
            <a:ext cx="9144000" cy="7842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9E9FBB-7DC1-C201-9B71-0884BE62E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8390"/>
            <a:ext cx="9144000" cy="10267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847" y="237046"/>
            <a:ext cx="6781800" cy="666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253" y="1231601"/>
            <a:ext cx="9144000" cy="33756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9931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63348"/>
      </p:ext>
    </p:extLst>
  </p:cSld>
  <p:clrMapOvr>
    <a:masterClrMapping/>
  </p:clrMapOvr>
</p:sld>
</file>

<file path=ppt/theme/theme1.xml><?xml version="1.0" encoding="utf-8"?>
<a:theme xmlns:a="http://schemas.openxmlformats.org/drawingml/2006/main" name="Aquatic and Physical Therapy Center XL by Slidesgo">
  <a:themeElements>
    <a:clrScheme name="Simple Light">
      <a:dk1>
        <a:srgbClr val="1A4568"/>
      </a:dk1>
      <a:lt1>
        <a:srgbClr val="FFFFFF"/>
      </a:lt1>
      <a:dk2>
        <a:srgbClr val="285E89"/>
      </a:dk2>
      <a:lt2>
        <a:srgbClr val="80C9DD"/>
      </a:lt2>
      <a:accent1>
        <a:srgbClr val="285E89"/>
      </a:accent1>
      <a:accent2>
        <a:srgbClr val="9DCEDF"/>
      </a:accent2>
      <a:accent3>
        <a:srgbClr val="EFEFEF"/>
      </a:accent3>
      <a:accent4>
        <a:srgbClr val="66A5BB"/>
      </a:accent4>
      <a:accent5>
        <a:srgbClr val="EFEFEF"/>
      </a:accent5>
      <a:accent6>
        <a:srgbClr val="1A4568"/>
      </a:accent6>
      <a:hlink>
        <a:srgbClr val="285E8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</Words>
  <Application>Microsoft Office PowerPoint</Application>
  <PresentationFormat>On-screen Show (16:9)</PresentationFormat>
  <Paragraphs>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Open Sans</vt:lpstr>
      <vt:lpstr>Anaheim</vt:lpstr>
      <vt:lpstr>Arial</vt:lpstr>
      <vt:lpstr>Roboto Condensed Light</vt:lpstr>
      <vt:lpstr>Josefin Sans</vt:lpstr>
      <vt:lpstr>Aquatic and Physical Therapy Center XL by Slidesgo</vt:lpstr>
      <vt:lpstr>Evolve 4C 10.5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5</cp:revision>
  <dcterms:modified xsi:type="dcterms:W3CDTF">2023-07-22T10:02:27Z</dcterms:modified>
</cp:coreProperties>
</file>