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1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Fira Sans Condensed" panose="020B0604020202020204" charset="0"/>
      <p:regular r:id="rId34"/>
      <p:bold r:id="rId35"/>
      <p:italic r:id="rId36"/>
      <p:boldItalic r:id="rId37"/>
    </p:embeddedFont>
    <p:embeddedFont>
      <p:font typeface="Open Sans" panose="020B0604020202020204" charset="0"/>
      <p:regular r:id="rId38"/>
      <p:bold r:id="rId39"/>
      <p:italic r:id="rId40"/>
      <p:boldItalic r:id="rId41"/>
    </p:embeddedFont>
    <p:embeddedFont>
      <p:font typeface="Roboto Condensed Light" panose="020B0604020202020204" charset="0"/>
      <p:regular r:id="rId42"/>
      <p:italic r:id="rId43"/>
    </p:embeddedFont>
    <p:embeddedFont>
      <p:font typeface="Josefin Sans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0705D5-0CF3-4346-86C8-FC4BF3BAF144}">
  <a:tblStyle styleId="{DF0705D5-0CF3-4346-86C8-FC4BF3BAF1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d1e87cec6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d1e87cec6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ab8d1ca927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ab8d1ca927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1e87cec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1e87cec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ab8d1ca927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ab8d1ca927_3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d1e87cec6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d1e87cec6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d1e87cec6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d1e87cec6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d1e87cec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d1e87cec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161f6db21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1161f6db21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ab8d1ca927_3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ab8d1ca927_3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1161f6db21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1161f6db21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b347e33ac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b347e33ac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1161f6db21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1161f6db21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b8d1ca927_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b8d1ca927_3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d1e87cec6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d1e87cec6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ab8d1ca927_3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ab8d1ca927_3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d1e87cec6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d1e87cec6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ab8d1ca927_3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ab8d1ca927_3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1161f6db21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1161f6db21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ab8d1ca927_3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ab8d1ca927_3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b347e33a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b347e33ac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11db22f081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11db22f081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11db22f081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11db22f081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39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1161f6db21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1161f6db21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ab8d1ca92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ab8d1ca927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b347e33a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b347e33a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ab8d1ca927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ab8d1ca927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1867025" y="1013175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229260" y="3396805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236345" y="4475012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82713" y="47691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27300" y="4210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5488" y="29082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257175" y="4901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559288" y="39105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5400000">
            <a:off x="6110254" y="2527892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744675" y="-169359"/>
            <a:ext cx="3627772" cy="1869298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7292455" y="-348495"/>
            <a:ext cx="2087045" cy="98416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5634813" y="2079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7750600" y="10248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8980488" y="193977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4725450" y="13999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4379650" y="1868975"/>
            <a:ext cx="3830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"/>
          </p:nvPr>
        </p:nvSpPr>
        <p:spPr>
          <a:xfrm>
            <a:off x="5051588" y="2188088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934238" y="1868975"/>
            <a:ext cx="3690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1536188" y="2188088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5"/>
          </p:nvPr>
        </p:nvSpPr>
        <p:spPr>
          <a:xfrm>
            <a:off x="4379600" y="3770850"/>
            <a:ext cx="3830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5051588" y="408997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7"/>
          </p:nvPr>
        </p:nvSpPr>
        <p:spPr>
          <a:xfrm>
            <a:off x="934238" y="3770850"/>
            <a:ext cx="3690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1536188" y="408997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2259638" y="1171113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 hasCustomPrompt="1"/>
          </p:nvPr>
        </p:nvSpPr>
        <p:spPr>
          <a:xfrm>
            <a:off x="5775063" y="1171113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2259638" y="3071125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5775063" y="3071125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 rot="-5267561">
            <a:off x="-2166865" y="2462282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/>
          <p:cNvSpPr/>
          <p:nvPr/>
        </p:nvSpPr>
        <p:spPr>
          <a:xfrm rot="-5400000">
            <a:off x="-954332" y="1253578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/>
          <p:cNvSpPr/>
          <p:nvPr/>
        </p:nvSpPr>
        <p:spPr>
          <a:xfrm rot="5400000">
            <a:off x="-672825" y="41929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 rot="5400000">
            <a:off x="121363" y="31329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"/>
          <p:cNvSpPr/>
          <p:nvPr/>
        </p:nvSpPr>
        <p:spPr>
          <a:xfrm rot="5400000">
            <a:off x="993813" y="26471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"/>
          <p:cNvSpPr/>
          <p:nvPr/>
        </p:nvSpPr>
        <p:spPr>
          <a:xfrm rot="5400000">
            <a:off x="540138" y="12904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"/>
          <p:cNvSpPr/>
          <p:nvPr/>
        </p:nvSpPr>
        <p:spPr>
          <a:xfrm rot="5400000">
            <a:off x="441438" y="27005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"/>
          <p:cNvSpPr/>
          <p:nvPr/>
        </p:nvSpPr>
        <p:spPr>
          <a:xfrm rot="5532439">
            <a:off x="6598811" y="189753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 rot="5400000">
            <a:off x="7811366" y="2920743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 rot="-5400000">
            <a:off x="7826590" y="3732336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 rot="-5400000">
            <a:off x="8965800" y="184432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 rot="-5400000">
            <a:off x="8612125" y="375164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 rot="-5400000">
            <a:off x="8710825" y="23415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 rot="-5400000">
            <a:off x="8158450" y="4777374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4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 hasCustomPrompt="1"/>
          </p:nvPr>
        </p:nvSpPr>
        <p:spPr>
          <a:xfrm>
            <a:off x="2515413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title" idx="2" hasCustomPrompt="1"/>
          </p:nvPr>
        </p:nvSpPr>
        <p:spPr>
          <a:xfrm>
            <a:off x="5033788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14"/>
          <p:cNvSpPr txBox="1">
            <a:spLocks noGrp="1"/>
          </p:cNvSpPr>
          <p:nvPr>
            <p:ph type="subTitle" idx="1"/>
          </p:nvPr>
        </p:nvSpPr>
        <p:spPr>
          <a:xfrm>
            <a:off x="7188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3"/>
          </p:nvPr>
        </p:nvSpPr>
        <p:spPr>
          <a:xfrm>
            <a:off x="8725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4"/>
          </p:nvPr>
        </p:nvSpPr>
        <p:spPr>
          <a:xfrm>
            <a:off x="323715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subTitle" idx="5"/>
          </p:nvPr>
        </p:nvSpPr>
        <p:spPr>
          <a:xfrm>
            <a:off x="3390900" y="21566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6"/>
          </p:nvPr>
        </p:nvSpPr>
        <p:spPr>
          <a:xfrm>
            <a:off x="57555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ubTitle" idx="7"/>
          </p:nvPr>
        </p:nvSpPr>
        <p:spPr>
          <a:xfrm>
            <a:off x="58884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8"/>
          </p:nvPr>
        </p:nvSpPr>
        <p:spPr>
          <a:xfrm>
            <a:off x="1766775" y="3105100"/>
            <a:ext cx="30921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9"/>
          </p:nvPr>
        </p:nvSpPr>
        <p:spPr>
          <a:xfrm>
            <a:off x="2131725" y="36201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3"/>
          </p:nvPr>
        </p:nvSpPr>
        <p:spPr>
          <a:xfrm>
            <a:off x="4496350" y="31051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4"/>
          </p:nvPr>
        </p:nvSpPr>
        <p:spPr>
          <a:xfrm>
            <a:off x="4650100" y="36201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15" hasCustomPrompt="1"/>
          </p:nvPr>
        </p:nvSpPr>
        <p:spPr>
          <a:xfrm>
            <a:off x="125622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4"/>
          <p:cNvSpPr txBox="1">
            <a:spLocks noGrp="1"/>
          </p:cNvSpPr>
          <p:nvPr>
            <p:ph type="title" idx="16" hasCustomPrompt="1"/>
          </p:nvPr>
        </p:nvSpPr>
        <p:spPr>
          <a:xfrm>
            <a:off x="3774600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9" name="Google Shape;209;p14"/>
          <p:cNvSpPr txBox="1">
            <a:spLocks noGrp="1"/>
          </p:cNvSpPr>
          <p:nvPr>
            <p:ph type="title" idx="17" hasCustomPrompt="1"/>
          </p:nvPr>
        </p:nvSpPr>
        <p:spPr>
          <a:xfrm>
            <a:off x="629297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4"/>
          <p:cNvSpPr/>
          <p:nvPr/>
        </p:nvSpPr>
        <p:spPr>
          <a:xfrm rot="10800000" flipH="1">
            <a:off x="37927" y="4374834"/>
            <a:ext cx="2505013" cy="76874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 rot="10800000">
            <a:off x="6142736" y="4490064"/>
            <a:ext cx="2594745" cy="68451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/>
          <p:nvPr/>
        </p:nvSpPr>
        <p:spPr>
          <a:xfrm rot="10800000" flipH="1">
            <a:off x="6632383" y="4238575"/>
            <a:ext cx="3779755" cy="936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 flipH="1">
            <a:off x="-5" y="4269850"/>
            <a:ext cx="2018280" cy="873809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-1" y="4269786"/>
            <a:ext cx="1717924" cy="873594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"/>
          <p:cNvSpPr/>
          <p:nvPr/>
        </p:nvSpPr>
        <p:spPr>
          <a:xfrm rot="10800000">
            <a:off x="6962402" y="4352337"/>
            <a:ext cx="2594826" cy="82223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title" idx="18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"/>
          <p:cNvSpPr/>
          <p:nvPr/>
        </p:nvSpPr>
        <p:spPr>
          <a:xfrm rot="5400000">
            <a:off x="8655556" y="414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4"/>
          <p:cNvSpPr/>
          <p:nvPr/>
        </p:nvSpPr>
        <p:spPr>
          <a:xfrm rot="-5400000">
            <a:off x="7367731" y="44490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 rot="5400000">
            <a:off x="5923156" y="48443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3373350" y="2938325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100"/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1"/>
          </p:nvPr>
        </p:nvSpPr>
        <p:spPr>
          <a:xfrm>
            <a:off x="1726650" y="1707450"/>
            <a:ext cx="56907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5"/>
          <p:cNvSpPr/>
          <p:nvPr/>
        </p:nvSpPr>
        <p:spPr>
          <a:xfrm>
            <a:off x="2301825" y="-81050"/>
            <a:ext cx="5472801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3105740" y="-321877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 rot="-5400000">
            <a:off x="5094113" y="-67676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 rot="5400000">
            <a:off x="6553938" y="4582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 rot="5400000">
            <a:off x="4522788" y="64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 rot="5400000">
            <a:off x="8054788" y="93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 rot="5400000">
            <a:off x="2853363" y="30173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 rot="5400000">
            <a:off x="2401288" y="5398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 rot="10800000">
            <a:off x="1820973" y="3982367"/>
            <a:ext cx="5577954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4175688" y="4603443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"/>
          <p:cNvSpPr/>
          <p:nvPr/>
        </p:nvSpPr>
        <p:spPr>
          <a:xfrm rot="5400000">
            <a:off x="3798057" y="394070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"/>
          <p:cNvSpPr/>
          <p:nvPr/>
        </p:nvSpPr>
        <p:spPr>
          <a:xfrm rot="-5400000">
            <a:off x="2853375" y="4363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 rot="-5400000">
            <a:off x="5079550" y="43954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 rot="-5400000">
            <a:off x="1555000" y="48415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 rot="-5400000">
            <a:off x="6683875" y="467820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/>
          <p:nvPr/>
        </p:nvSpPr>
        <p:spPr>
          <a:xfrm rot="-5400000">
            <a:off x="7201050" y="4504906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46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/>
          <p:nvPr/>
        </p:nvSpPr>
        <p:spPr>
          <a:xfrm rot="10800000" flipH="1">
            <a:off x="-34948" y="4374909"/>
            <a:ext cx="2505013" cy="76874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/>
          <p:nvPr/>
        </p:nvSpPr>
        <p:spPr>
          <a:xfrm flipH="1">
            <a:off x="6142736" y="0"/>
            <a:ext cx="2594745" cy="68451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6632383" y="0"/>
            <a:ext cx="3779755" cy="936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6"/>
          <p:cNvSpPr/>
          <p:nvPr/>
        </p:nvSpPr>
        <p:spPr>
          <a:xfrm flipH="1">
            <a:off x="-5" y="4269850"/>
            <a:ext cx="2018280" cy="873809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"/>
          <p:cNvSpPr/>
          <p:nvPr/>
        </p:nvSpPr>
        <p:spPr>
          <a:xfrm>
            <a:off x="-1" y="4269786"/>
            <a:ext cx="1717924" cy="873594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6"/>
          <p:cNvSpPr/>
          <p:nvPr/>
        </p:nvSpPr>
        <p:spPr>
          <a:xfrm flipH="1">
            <a:off x="6962402" y="0"/>
            <a:ext cx="2594826" cy="82223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6"/>
          <p:cNvSpPr/>
          <p:nvPr/>
        </p:nvSpPr>
        <p:spPr>
          <a:xfrm rot="9281215" flipH="1">
            <a:off x="6963797" y="4203731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6"/>
          <p:cNvSpPr/>
          <p:nvPr/>
        </p:nvSpPr>
        <p:spPr>
          <a:xfrm rot="9280772" flipH="1">
            <a:off x="6019538" y="43965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6"/>
          <p:cNvSpPr/>
          <p:nvPr/>
        </p:nvSpPr>
        <p:spPr>
          <a:xfrm rot="9281383">
            <a:off x="6014037" y="389883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"/>
          <p:cNvSpPr/>
          <p:nvPr/>
        </p:nvSpPr>
        <p:spPr>
          <a:xfrm rot="10800000" flipH="1">
            <a:off x="-874529" y="6363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 rot="9367883">
            <a:off x="-1140979" y="-338044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"/>
          <p:cNvSpPr/>
          <p:nvPr/>
        </p:nvSpPr>
        <p:spPr>
          <a:xfrm rot="9944222" flipH="1">
            <a:off x="-1677309" y="-294645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title"/>
          </p:nvPr>
        </p:nvSpPr>
        <p:spPr>
          <a:xfrm>
            <a:off x="2550000" y="3290249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1"/>
          </p:nvPr>
        </p:nvSpPr>
        <p:spPr>
          <a:xfrm>
            <a:off x="2250150" y="1355551"/>
            <a:ext cx="4643700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6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6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6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"/>
          <p:cNvSpPr/>
          <p:nvPr/>
        </p:nvSpPr>
        <p:spPr>
          <a:xfrm rot="5400000">
            <a:off x="957006" y="600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"/>
          <p:cNvSpPr/>
          <p:nvPr/>
        </p:nvSpPr>
        <p:spPr>
          <a:xfrm rot="5400000">
            <a:off x="8564894" y="4842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6"/>
          <p:cNvSpPr/>
          <p:nvPr/>
        </p:nvSpPr>
        <p:spPr>
          <a:xfrm rot="-5400000">
            <a:off x="234781" y="10034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"/>
          <p:cNvSpPr/>
          <p:nvPr/>
        </p:nvSpPr>
        <p:spPr>
          <a:xfrm rot="5400000">
            <a:off x="1477081" y="140794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6"/>
          <p:cNvSpPr/>
          <p:nvPr/>
        </p:nvSpPr>
        <p:spPr>
          <a:xfrm rot="5400000">
            <a:off x="8233156" y="43377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6"/>
          <p:cNvSpPr/>
          <p:nvPr/>
        </p:nvSpPr>
        <p:spPr>
          <a:xfrm rot="5400000">
            <a:off x="7390894" y="4558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6"/>
          <p:cNvSpPr/>
          <p:nvPr/>
        </p:nvSpPr>
        <p:spPr>
          <a:xfrm rot="-5400000">
            <a:off x="8911081" y="35576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6"/>
          <p:cNvSpPr/>
          <p:nvPr/>
        </p:nvSpPr>
        <p:spPr>
          <a:xfrm rot="5400000">
            <a:off x="7296606" y="5209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>
            <a:spLocks noGrp="1"/>
          </p:cNvSpPr>
          <p:nvPr>
            <p:ph type="title"/>
          </p:nvPr>
        </p:nvSpPr>
        <p:spPr>
          <a:xfrm>
            <a:off x="710000" y="22613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title" idx="2" hasCustomPrompt="1"/>
          </p:nvPr>
        </p:nvSpPr>
        <p:spPr>
          <a:xfrm>
            <a:off x="710000" y="1164675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1"/>
          </p:nvPr>
        </p:nvSpPr>
        <p:spPr>
          <a:xfrm>
            <a:off x="710000" y="3123913"/>
            <a:ext cx="35133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7"/>
          <p:cNvSpPr/>
          <p:nvPr/>
        </p:nvSpPr>
        <p:spPr>
          <a:xfrm rot="10800000">
            <a:off x="3794725" y="3526224"/>
            <a:ext cx="5269500" cy="161730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"/>
          <p:cNvSpPr/>
          <p:nvPr/>
        </p:nvSpPr>
        <p:spPr>
          <a:xfrm flipH="1">
            <a:off x="4079409" y="0"/>
            <a:ext cx="3848746" cy="1015396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7"/>
          <p:cNvSpPr/>
          <p:nvPr/>
        </p:nvSpPr>
        <p:spPr>
          <a:xfrm>
            <a:off x="4805860" y="0"/>
            <a:ext cx="5606452" cy="138838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"/>
          <p:cNvSpPr/>
          <p:nvPr/>
        </p:nvSpPr>
        <p:spPr>
          <a:xfrm>
            <a:off x="4898284" y="3305534"/>
            <a:ext cx="4245815" cy="1838051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7"/>
          <p:cNvSpPr/>
          <p:nvPr/>
        </p:nvSpPr>
        <p:spPr>
          <a:xfrm flipH="1">
            <a:off x="5529737" y="3305400"/>
            <a:ext cx="3614274" cy="1837882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7"/>
          <p:cNvSpPr/>
          <p:nvPr/>
        </p:nvSpPr>
        <p:spPr>
          <a:xfrm flipH="1">
            <a:off x="5295901" y="0"/>
            <a:ext cx="3848110" cy="1219360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"/>
          <p:cNvSpPr/>
          <p:nvPr/>
        </p:nvSpPr>
        <p:spPr>
          <a:xfrm rot="5400000">
            <a:off x="7269506" y="10558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7"/>
          <p:cNvSpPr/>
          <p:nvPr/>
        </p:nvSpPr>
        <p:spPr>
          <a:xfrm rot="5400000">
            <a:off x="5917319" y="9557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"/>
          <p:cNvSpPr/>
          <p:nvPr/>
        </p:nvSpPr>
        <p:spPr>
          <a:xfrm rot="-5400000">
            <a:off x="6612681" y="903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"/>
          <p:cNvSpPr/>
          <p:nvPr/>
        </p:nvSpPr>
        <p:spPr>
          <a:xfrm rot="5400000">
            <a:off x="5261106" y="321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7"/>
          <p:cNvSpPr/>
          <p:nvPr/>
        </p:nvSpPr>
        <p:spPr>
          <a:xfrm rot="-5400000" flipH="1">
            <a:off x="4341681" y="475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7"/>
          <p:cNvSpPr/>
          <p:nvPr/>
        </p:nvSpPr>
        <p:spPr>
          <a:xfrm rot="5400000" flipH="1">
            <a:off x="5326056" y="43294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7"/>
          <p:cNvSpPr/>
          <p:nvPr/>
        </p:nvSpPr>
        <p:spPr>
          <a:xfrm rot="-5400000" flipH="1">
            <a:off x="7106006" y="3674706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title" idx="2" hasCustomPrompt="1"/>
          </p:nvPr>
        </p:nvSpPr>
        <p:spPr>
          <a:xfrm>
            <a:off x="884798" y="1499138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1099425" y="2130913"/>
            <a:ext cx="2771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title" idx="3" hasCustomPrompt="1"/>
          </p:nvPr>
        </p:nvSpPr>
        <p:spPr>
          <a:xfrm>
            <a:off x="5058798" y="1499138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2" name="Google Shape;292;p18"/>
          <p:cNvSpPr txBox="1">
            <a:spLocks noGrp="1"/>
          </p:cNvSpPr>
          <p:nvPr>
            <p:ph type="subTitle" idx="4"/>
          </p:nvPr>
        </p:nvSpPr>
        <p:spPr>
          <a:xfrm>
            <a:off x="5273425" y="2130925"/>
            <a:ext cx="2771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title" idx="5" hasCustomPrompt="1"/>
          </p:nvPr>
        </p:nvSpPr>
        <p:spPr>
          <a:xfrm>
            <a:off x="2971798" y="3109475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6"/>
          </p:nvPr>
        </p:nvSpPr>
        <p:spPr>
          <a:xfrm>
            <a:off x="3186425" y="3740725"/>
            <a:ext cx="277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8"/>
          <p:cNvSpPr/>
          <p:nvPr/>
        </p:nvSpPr>
        <p:spPr>
          <a:xfrm rot="10800000" flipH="1">
            <a:off x="6626826" y="3797502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"/>
          <p:cNvSpPr/>
          <p:nvPr/>
        </p:nvSpPr>
        <p:spPr>
          <a:xfrm rot="10800000" flipH="1">
            <a:off x="6287025" y="4590289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"/>
          <p:cNvSpPr/>
          <p:nvPr/>
        </p:nvSpPr>
        <p:spPr>
          <a:xfrm flipH="1">
            <a:off x="6239900" y="4742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8"/>
          <p:cNvSpPr/>
          <p:nvPr/>
        </p:nvSpPr>
        <p:spPr>
          <a:xfrm flipH="1">
            <a:off x="7868588" y="44840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"/>
          <p:cNvSpPr/>
          <p:nvPr/>
        </p:nvSpPr>
        <p:spPr>
          <a:xfrm flipH="1">
            <a:off x="7496815" y="4087142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8"/>
          <p:cNvSpPr/>
          <p:nvPr/>
        </p:nvSpPr>
        <p:spPr>
          <a:xfrm flipH="1">
            <a:off x="8130075" y="4087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8"/>
          <p:cNvSpPr/>
          <p:nvPr/>
        </p:nvSpPr>
        <p:spPr>
          <a:xfrm flipH="1">
            <a:off x="8852338" y="34447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8"/>
          <p:cNvSpPr/>
          <p:nvPr/>
        </p:nvSpPr>
        <p:spPr>
          <a:xfrm flipH="1">
            <a:off x="-249101" y="82083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8"/>
          <p:cNvSpPr/>
          <p:nvPr/>
        </p:nvSpPr>
        <p:spPr>
          <a:xfrm flipH="1">
            <a:off x="40728" y="-264262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8"/>
          <p:cNvSpPr/>
          <p:nvPr/>
        </p:nvSpPr>
        <p:spPr>
          <a:xfrm rot="10800000" flipH="1">
            <a:off x="1156313" y="4300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8"/>
          <p:cNvSpPr/>
          <p:nvPr/>
        </p:nvSpPr>
        <p:spPr>
          <a:xfrm rot="10800000" flipH="1">
            <a:off x="-299025" y="-63514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8"/>
          <p:cNvSpPr/>
          <p:nvPr/>
        </p:nvSpPr>
        <p:spPr>
          <a:xfrm rot="10800000" flipH="1">
            <a:off x="959925" y="89178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8"/>
          <p:cNvSpPr/>
          <p:nvPr/>
        </p:nvSpPr>
        <p:spPr>
          <a:xfrm flipH="1">
            <a:off x="2802975" y="232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8"/>
          <p:cNvSpPr/>
          <p:nvPr/>
        </p:nvSpPr>
        <p:spPr>
          <a:xfrm rot="10800000" flipH="1">
            <a:off x="172563" y="14693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3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"/>
          <p:cNvSpPr txBox="1">
            <a:spLocks noGrp="1"/>
          </p:cNvSpPr>
          <p:nvPr>
            <p:ph type="subTitle" idx="1"/>
          </p:nvPr>
        </p:nvSpPr>
        <p:spPr>
          <a:xfrm>
            <a:off x="2080050" y="2645675"/>
            <a:ext cx="4069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9"/>
          <p:cNvSpPr txBox="1">
            <a:spLocks noGrp="1"/>
          </p:cNvSpPr>
          <p:nvPr>
            <p:ph type="title" hasCustomPrompt="1"/>
          </p:nvPr>
        </p:nvSpPr>
        <p:spPr>
          <a:xfrm>
            <a:off x="2185351" y="2107163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2" name="Google Shape;312;p19"/>
          <p:cNvSpPr txBox="1">
            <a:spLocks noGrp="1"/>
          </p:cNvSpPr>
          <p:nvPr>
            <p:ph type="subTitle" idx="2"/>
          </p:nvPr>
        </p:nvSpPr>
        <p:spPr>
          <a:xfrm>
            <a:off x="3939875" y="3984725"/>
            <a:ext cx="42090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9"/>
          <p:cNvSpPr txBox="1">
            <a:spLocks noGrp="1"/>
          </p:cNvSpPr>
          <p:nvPr>
            <p:ph type="title" idx="3" hasCustomPrompt="1"/>
          </p:nvPr>
        </p:nvSpPr>
        <p:spPr>
          <a:xfrm>
            <a:off x="4114925" y="3446225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9"/>
          <p:cNvSpPr txBox="1">
            <a:spLocks noGrp="1"/>
          </p:cNvSpPr>
          <p:nvPr>
            <p:ph type="subTitle" idx="4"/>
          </p:nvPr>
        </p:nvSpPr>
        <p:spPr>
          <a:xfrm>
            <a:off x="150725" y="1306600"/>
            <a:ext cx="4069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9"/>
          <p:cNvSpPr txBox="1">
            <a:spLocks noGrp="1"/>
          </p:cNvSpPr>
          <p:nvPr>
            <p:ph type="title" idx="5" hasCustomPrompt="1"/>
          </p:nvPr>
        </p:nvSpPr>
        <p:spPr>
          <a:xfrm>
            <a:off x="256025" y="768100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9"/>
          <p:cNvSpPr/>
          <p:nvPr/>
        </p:nvSpPr>
        <p:spPr>
          <a:xfrm flipH="1">
            <a:off x="3939631" y="122"/>
            <a:ext cx="5126677" cy="157321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9"/>
          <p:cNvSpPr/>
          <p:nvPr/>
        </p:nvSpPr>
        <p:spPr>
          <a:xfrm rot="10800000" flipH="1">
            <a:off x="1272707" y="4105046"/>
            <a:ext cx="3936983" cy="103860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9"/>
          <p:cNvSpPr/>
          <p:nvPr/>
        </p:nvSpPr>
        <p:spPr>
          <a:xfrm rot="10800000">
            <a:off x="-1307833" y="3723489"/>
            <a:ext cx="5735030" cy="1420156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9"/>
          <p:cNvSpPr/>
          <p:nvPr/>
        </p:nvSpPr>
        <p:spPr>
          <a:xfrm rot="10800000" flipH="1">
            <a:off x="5013468" y="40"/>
            <a:ext cx="4130832" cy="178819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9"/>
          <p:cNvSpPr/>
          <p:nvPr/>
        </p:nvSpPr>
        <p:spPr>
          <a:xfrm rot="10800000">
            <a:off x="5628780" y="489"/>
            <a:ext cx="3515148" cy="178787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9"/>
          <p:cNvSpPr/>
          <p:nvPr/>
        </p:nvSpPr>
        <p:spPr>
          <a:xfrm rot="10800000" flipH="1">
            <a:off x="-10490" y="3895966"/>
            <a:ext cx="3937105" cy="1247680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9"/>
          <p:cNvSpPr/>
          <p:nvPr/>
        </p:nvSpPr>
        <p:spPr>
          <a:xfrm rot="5400000">
            <a:off x="3159444" y="4248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9"/>
          <p:cNvSpPr/>
          <p:nvPr/>
        </p:nvSpPr>
        <p:spPr>
          <a:xfrm rot="5400000">
            <a:off x="1528331" y="42649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"/>
          <p:cNvSpPr/>
          <p:nvPr/>
        </p:nvSpPr>
        <p:spPr>
          <a:xfrm rot="-5400000">
            <a:off x="2223694" y="42123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9"/>
          <p:cNvSpPr/>
          <p:nvPr/>
        </p:nvSpPr>
        <p:spPr>
          <a:xfrm rot="5400000">
            <a:off x="872119" y="36301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9"/>
          <p:cNvSpPr/>
          <p:nvPr/>
        </p:nvSpPr>
        <p:spPr>
          <a:xfrm rot="5400000">
            <a:off x="6821956" y="789581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9"/>
          <p:cNvSpPr/>
          <p:nvPr/>
        </p:nvSpPr>
        <p:spPr>
          <a:xfrm rot="5400000">
            <a:off x="5209844" y="8219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9"/>
          <p:cNvSpPr/>
          <p:nvPr/>
        </p:nvSpPr>
        <p:spPr>
          <a:xfrm rot="-5400000">
            <a:off x="7250456" y="1788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9"/>
          <p:cNvSpPr/>
          <p:nvPr/>
        </p:nvSpPr>
        <p:spPr>
          <a:xfrm rot="5400000">
            <a:off x="4382131" y="1221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"/>
          <p:cNvSpPr txBox="1">
            <a:spLocks noGrp="1"/>
          </p:cNvSpPr>
          <p:nvPr>
            <p:ph type="title"/>
          </p:nvPr>
        </p:nvSpPr>
        <p:spPr>
          <a:xfrm>
            <a:off x="2129125" y="363275"/>
            <a:ext cx="48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2" name="Google Shape;332;p20"/>
          <p:cNvSpPr/>
          <p:nvPr/>
        </p:nvSpPr>
        <p:spPr>
          <a:xfrm flipH="1">
            <a:off x="-141518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0"/>
          <p:cNvSpPr/>
          <p:nvPr/>
        </p:nvSpPr>
        <p:spPr>
          <a:xfrm rot="10800000" flipH="1">
            <a:off x="-241297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0"/>
          <p:cNvSpPr/>
          <p:nvPr/>
        </p:nvSpPr>
        <p:spPr>
          <a:xfrm rot="-10484947">
            <a:off x="-69791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0"/>
          <p:cNvSpPr/>
          <p:nvPr/>
        </p:nvSpPr>
        <p:spPr>
          <a:xfrm rot="10800000" flipH="1">
            <a:off x="1759263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"/>
          <p:cNvSpPr/>
          <p:nvPr/>
        </p:nvSpPr>
        <p:spPr>
          <a:xfrm rot="10800000" flipH="1">
            <a:off x="869351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0"/>
          <p:cNvSpPr/>
          <p:nvPr/>
        </p:nvSpPr>
        <p:spPr>
          <a:xfrm rot="10800000" flipH="1">
            <a:off x="91151" y="12623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5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0" name="Google Shape;340;p21"/>
          <p:cNvSpPr/>
          <p:nvPr/>
        </p:nvSpPr>
        <p:spPr>
          <a:xfrm rot="1518785">
            <a:off x="6954573" y="116866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/>
          <p:nvPr/>
        </p:nvSpPr>
        <p:spPr>
          <a:xfrm rot="1519228">
            <a:off x="6010314" y="-585860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1"/>
          <p:cNvSpPr/>
          <p:nvPr/>
        </p:nvSpPr>
        <p:spPr>
          <a:xfrm rot="1518617" flipH="1">
            <a:off x="6004813" y="-50311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1"/>
          <p:cNvSpPr/>
          <p:nvPr/>
        </p:nvSpPr>
        <p:spPr>
          <a:xfrm rot="-5400000">
            <a:off x="6589131" y="1652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1"/>
          <p:cNvSpPr/>
          <p:nvPr/>
        </p:nvSpPr>
        <p:spPr>
          <a:xfrm rot="-5400000">
            <a:off x="8006419" y="3300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1"/>
          <p:cNvSpPr/>
          <p:nvPr/>
        </p:nvSpPr>
        <p:spPr>
          <a:xfrm rot="5400000">
            <a:off x="7311056" y="382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"/>
          <p:cNvSpPr/>
          <p:nvPr/>
        </p:nvSpPr>
        <p:spPr>
          <a:xfrm rot="-5400000">
            <a:off x="8597531" y="900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6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/>
          <p:nvPr/>
        </p:nvSpPr>
        <p:spPr>
          <a:xfrm>
            <a:off x="59995" y="104"/>
            <a:ext cx="3198939" cy="98175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2"/>
          <p:cNvSpPr/>
          <p:nvPr/>
        </p:nvSpPr>
        <p:spPr>
          <a:xfrm rot="10800000">
            <a:off x="11674" y="-160"/>
            <a:ext cx="2577485" cy="1116125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2"/>
          <p:cNvSpPr/>
          <p:nvPr/>
        </p:nvSpPr>
        <p:spPr>
          <a:xfrm rot="10800000" flipH="1">
            <a:off x="11556" y="278"/>
            <a:ext cx="2193727" cy="1115769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2"/>
          <p:cNvSpPr/>
          <p:nvPr/>
        </p:nvSpPr>
        <p:spPr>
          <a:xfrm rot="5400000" flipH="1">
            <a:off x="3258931" y="199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2"/>
          <p:cNvSpPr/>
          <p:nvPr/>
        </p:nvSpPr>
        <p:spPr>
          <a:xfrm rot="5400000" flipH="1">
            <a:off x="1272669" y="4446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2"/>
          <p:cNvSpPr/>
          <p:nvPr/>
        </p:nvSpPr>
        <p:spPr>
          <a:xfrm rot="5400000" flipH="1">
            <a:off x="376506" y="1358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912475" y="22613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105600" y="1164675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815400" y="3123913"/>
            <a:ext cx="35133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-260192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158481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369972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1811013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-332175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123202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08888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5365175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4874550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10800000">
            <a:off x="536517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10800000">
            <a:off x="7188788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10800000">
            <a:off x="6621274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10800000">
            <a:off x="783287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rot="10800000">
            <a:off x="8890913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7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3"/>
          <p:cNvSpPr txBox="1">
            <a:spLocks noGrp="1"/>
          </p:cNvSpPr>
          <p:nvPr>
            <p:ph type="title"/>
          </p:nvPr>
        </p:nvSpPr>
        <p:spPr>
          <a:xfrm>
            <a:off x="710525" y="1974875"/>
            <a:ext cx="2073600" cy="11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23"/>
          <p:cNvSpPr/>
          <p:nvPr/>
        </p:nvSpPr>
        <p:spPr>
          <a:xfrm rot="5400000">
            <a:off x="6103527" y="2087160"/>
            <a:ext cx="5127422" cy="953525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3"/>
          <p:cNvSpPr/>
          <p:nvPr/>
        </p:nvSpPr>
        <p:spPr>
          <a:xfrm rot="5400000">
            <a:off x="6173920" y="2173333"/>
            <a:ext cx="5143202" cy="796959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3"/>
          <p:cNvSpPr/>
          <p:nvPr/>
        </p:nvSpPr>
        <p:spPr>
          <a:xfrm rot="5400000" flipH="1">
            <a:off x="6143644" y="2143144"/>
            <a:ext cx="5143337" cy="857374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3"/>
          <p:cNvSpPr/>
          <p:nvPr/>
        </p:nvSpPr>
        <p:spPr>
          <a:xfrm rot="10800000">
            <a:off x="8190469" y="29254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/>
          <p:nvPr/>
        </p:nvSpPr>
        <p:spPr>
          <a:xfrm rot="10800000">
            <a:off x="8438581" y="180910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3"/>
          <p:cNvSpPr/>
          <p:nvPr/>
        </p:nvSpPr>
        <p:spPr>
          <a:xfrm>
            <a:off x="8223019" y="45065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3"/>
          <p:cNvSpPr/>
          <p:nvPr/>
        </p:nvSpPr>
        <p:spPr>
          <a:xfrm rot="10800000">
            <a:off x="8093069" y="3575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30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8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9" name="Google Shape;399;p28"/>
          <p:cNvSpPr/>
          <p:nvPr/>
        </p:nvSpPr>
        <p:spPr>
          <a:xfrm flipH="1">
            <a:off x="6742285" y="4150269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8"/>
          <p:cNvSpPr/>
          <p:nvPr/>
        </p:nvSpPr>
        <p:spPr>
          <a:xfrm rot="-1432117">
            <a:off x="6298030" y="437078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8"/>
          <p:cNvSpPr/>
          <p:nvPr/>
        </p:nvSpPr>
        <p:spPr>
          <a:xfrm rot="-855778" flipH="1">
            <a:off x="6382945" y="4253784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8"/>
          <p:cNvSpPr/>
          <p:nvPr/>
        </p:nvSpPr>
        <p:spPr>
          <a:xfrm rot="3639566">
            <a:off x="8848749" y="3810222"/>
            <a:ext cx="163469" cy="16346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8"/>
          <p:cNvSpPr/>
          <p:nvPr/>
        </p:nvSpPr>
        <p:spPr>
          <a:xfrm rot="3637394">
            <a:off x="7609045" y="4405221"/>
            <a:ext cx="98461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8"/>
          <p:cNvSpPr/>
          <p:nvPr/>
        </p:nvSpPr>
        <p:spPr>
          <a:xfrm rot="-7162606">
            <a:off x="8189482" y="4018840"/>
            <a:ext cx="98461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8"/>
          <p:cNvSpPr/>
          <p:nvPr/>
        </p:nvSpPr>
        <p:spPr>
          <a:xfrm rot="3639566">
            <a:off x="6737804" y="4153075"/>
            <a:ext cx="163469" cy="16346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3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7" name="Google Shape;427;p31"/>
          <p:cNvSpPr/>
          <p:nvPr/>
        </p:nvSpPr>
        <p:spPr>
          <a:xfrm rot="10800000" flipH="1">
            <a:off x="-614789" y="79410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1"/>
          <p:cNvSpPr/>
          <p:nvPr/>
        </p:nvSpPr>
        <p:spPr>
          <a:xfrm rot="9367883">
            <a:off x="-881240" y="-32226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1"/>
          <p:cNvSpPr/>
          <p:nvPr/>
        </p:nvSpPr>
        <p:spPr>
          <a:xfrm rot="9944222" flipH="1">
            <a:off x="-1417570" y="-278867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1"/>
          <p:cNvSpPr/>
          <p:nvPr/>
        </p:nvSpPr>
        <p:spPr>
          <a:xfrm rot="5772639">
            <a:off x="8598824" y="-560579"/>
            <a:ext cx="1671004" cy="1597787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1"/>
          <p:cNvSpPr/>
          <p:nvPr/>
        </p:nvSpPr>
        <p:spPr>
          <a:xfrm rot="706905">
            <a:off x="7020027" y="-335675"/>
            <a:ext cx="3557278" cy="966682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1"/>
          <p:cNvSpPr/>
          <p:nvPr/>
        </p:nvSpPr>
        <p:spPr>
          <a:xfrm>
            <a:off x="7020070" y="-335758"/>
            <a:ext cx="3556654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1"/>
          <p:cNvSpPr/>
          <p:nvPr/>
        </p:nvSpPr>
        <p:spPr>
          <a:xfrm rot="5400000">
            <a:off x="1088106" y="691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1"/>
          <p:cNvSpPr/>
          <p:nvPr/>
        </p:nvSpPr>
        <p:spPr>
          <a:xfrm rot="5400000">
            <a:off x="7730244" y="4383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1"/>
          <p:cNvSpPr/>
          <p:nvPr/>
        </p:nvSpPr>
        <p:spPr>
          <a:xfrm rot="-5400000">
            <a:off x="400881" y="724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1"/>
          <p:cNvSpPr/>
          <p:nvPr/>
        </p:nvSpPr>
        <p:spPr>
          <a:xfrm rot="5400000">
            <a:off x="6958806" y="199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CUSTOM_39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9" name="Google Shape;439;p32"/>
          <p:cNvSpPr/>
          <p:nvPr/>
        </p:nvSpPr>
        <p:spPr>
          <a:xfrm rot="5772639">
            <a:off x="8598824" y="-560579"/>
            <a:ext cx="1671004" cy="1597787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 rot="706905">
            <a:off x="7020027" y="-335675"/>
            <a:ext cx="3557278" cy="966682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7020070" y="-335758"/>
            <a:ext cx="3556654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/>
          <p:nvPr/>
        </p:nvSpPr>
        <p:spPr>
          <a:xfrm rot="5400000">
            <a:off x="-693662" y="2761041"/>
            <a:ext cx="2443246" cy="56873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2"/>
          <p:cNvSpPr/>
          <p:nvPr/>
        </p:nvSpPr>
        <p:spPr>
          <a:xfrm rot="5399497" flipH="1">
            <a:off x="-1918147" y="1922604"/>
            <a:ext cx="4515337" cy="678344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2"/>
          <p:cNvSpPr/>
          <p:nvPr/>
        </p:nvSpPr>
        <p:spPr>
          <a:xfrm rot="5400440">
            <a:off x="-2219066" y="2210242"/>
            <a:ext cx="5161707" cy="72292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/>
          <p:nvPr/>
        </p:nvSpPr>
        <p:spPr>
          <a:xfrm flipH="1">
            <a:off x="6742285" y="4150269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2"/>
          <p:cNvSpPr/>
          <p:nvPr/>
        </p:nvSpPr>
        <p:spPr>
          <a:xfrm rot="-1432117">
            <a:off x="6298030" y="437078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2"/>
          <p:cNvSpPr/>
          <p:nvPr/>
        </p:nvSpPr>
        <p:spPr>
          <a:xfrm rot="-855778" flipH="1">
            <a:off x="6382945" y="4253784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2"/>
          <p:cNvSpPr/>
          <p:nvPr/>
        </p:nvSpPr>
        <p:spPr>
          <a:xfrm>
            <a:off x="1089719" y="3632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478769" y="311620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 rot="10800000">
            <a:off x="625181" y="14105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12319" y="4651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5400000">
            <a:off x="8776881" y="3828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 rot="5400000">
            <a:off x="6958944" y="1889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2"/>
          <p:cNvSpPr/>
          <p:nvPr/>
        </p:nvSpPr>
        <p:spPr>
          <a:xfrm rot="-5400000">
            <a:off x="7277406" y="4337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2"/>
          <p:cNvSpPr/>
          <p:nvPr/>
        </p:nvSpPr>
        <p:spPr>
          <a:xfrm rot="5400000">
            <a:off x="8513881" y="8568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CUSTOM_43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9"/>
          <p:cNvSpPr txBox="1">
            <a:spLocks noGrp="1"/>
          </p:cNvSpPr>
          <p:nvPr>
            <p:ph type="subTitle" idx="1"/>
          </p:nvPr>
        </p:nvSpPr>
        <p:spPr>
          <a:xfrm>
            <a:off x="1262692" y="2915250"/>
            <a:ext cx="28776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39"/>
          <p:cNvSpPr txBox="1">
            <a:spLocks noGrp="1"/>
          </p:cNvSpPr>
          <p:nvPr>
            <p:ph type="title" hasCustomPrompt="1"/>
          </p:nvPr>
        </p:nvSpPr>
        <p:spPr>
          <a:xfrm>
            <a:off x="1262643" y="1614000"/>
            <a:ext cx="28776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14" name="Google Shape;514;p39"/>
          <p:cNvSpPr/>
          <p:nvPr/>
        </p:nvSpPr>
        <p:spPr>
          <a:xfrm rot="-9281215">
            <a:off x="-38626" y="4203731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9"/>
          <p:cNvSpPr/>
          <p:nvPr/>
        </p:nvSpPr>
        <p:spPr>
          <a:xfrm rot="-9280772">
            <a:off x="-649223" y="43965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9"/>
          <p:cNvSpPr/>
          <p:nvPr/>
        </p:nvSpPr>
        <p:spPr>
          <a:xfrm rot="-9281383" flipH="1">
            <a:off x="-1125488" y="389883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9"/>
          <p:cNvSpPr/>
          <p:nvPr/>
        </p:nvSpPr>
        <p:spPr>
          <a:xfrm rot="10800000" flipH="1">
            <a:off x="-874529" y="6363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9"/>
          <p:cNvSpPr/>
          <p:nvPr/>
        </p:nvSpPr>
        <p:spPr>
          <a:xfrm rot="9367883">
            <a:off x="-1140979" y="-338044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9"/>
          <p:cNvSpPr/>
          <p:nvPr/>
        </p:nvSpPr>
        <p:spPr>
          <a:xfrm rot="9944222" flipH="1">
            <a:off x="-1677309" y="-294645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9"/>
          <p:cNvSpPr/>
          <p:nvPr/>
        </p:nvSpPr>
        <p:spPr>
          <a:xfrm rot="5400000">
            <a:off x="1614606" y="6706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9"/>
          <p:cNvSpPr/>
          <p:nvPr/>
        </p:nvSpPr>
        <p:spPr>
          <a:xfrm rot="5400000">
            <a:off x="1071344" y="42445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9"/>
          <p:cNvSpPr/>
          <p:nvPr/>
        </p:nvSpPr>
        <p:spPr>
          <a:xfrm rot="-5400000">
            <a:off x="957781" y="5179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9"/>
          <p:cNvSpPr/>
          <p:nvPr/>
        </p:nvSpPr>
        <p:spPr>
          <a:xfrm rot="5400000">
            <a:off x="415131" y="36097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0"/>
          <p:cNvSpPr txBox="1">
            <a:spLocks noGrp="1"/>
          </p:cNvSpPr>
          <p:nvPr>
            <p:ph type="title"/>
          </p:nvPr>
        </p:nvSpPr>
        <p:spPr>
          <a:xfrm>
            <a:off x="2846475" y="363275"/>
            <a:ext cx="34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6" name="Google Shape;526;p40"/>
          <p:cNvSpPr txBox="1">
            <a:spLocks noGrp="1"/>
          </p:cNvSpPr>
          <p:nvPr>
            <p:ph type="subTitle" idx="1"/>
          </p:nvPr>
        </p:nvSpPr>
        <p:spPr>
          <a:xfrm>
            <a:off x="788350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27" name="Google Shape;527;p40"/>
          <p:cNvSpPr txBox="1">
            <a:spLocks noGrp="1"/>
          </p:cNvSpPr>
          <p:nvPr>
            <p:ph type="subTitle" idx="2"/>
          </p:nvPr>
        </p:nvSpPr>
        <p:spPr>
          <a:xfrm>
            <a:off x="53817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8" name="Google Shape;528;p40"/>
          <p:cNvSpPr txBox="1">
            <a:spLocks noGrp="1"/>
          </p:cNvSpPr>
          <p:nvPr>
            <p:ph type="subTitle" idx="3"/>
          </p:nvPr>
        </p:nvSpPr>
        <p:spPr>
          <a:xfrm>
            <a:off x="5158975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29" name="Google Shape;529;p40"/>
          <p:cNvSpPr txBox="1">
            <a:spLocks noGrp="1"/>
          </p:cNvSpPr>
          <p:nvPr>
            <p:ph type="subTitle" idx="4"/>
          </p:nvPr>
        </p:nvSpPr>
        <p:spPr>
          <a:xfrm>
            <a:off x="477182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0" name="Google Shape;530;p40"/>
          <p:cNvSpPr/>
          <p:nvPr/>
        </p:nvSpPr>
        <p:spPr>
          <a:xfrm rot="-10350985" flipH="1">
            <a:off x="6450155" y="-124771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0"/>
          <p:cNvSpPr/>
          <p:nvPr/>
        </p:nvSpPr>
        <p:spPr>
          <a:xfrm flipH="1">
            <a:off x="8345826" y="98462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0"/>
          <p:cNvSpPr/>
          <p:nvPr/>
        </p:nvSpPr>
        <p:spPr>
          <a:xfrm flipH="1">
            <a:off x="8977776" y="13254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0"/>
          <p:cNvSpPr/>
          <p:nvPr/>
        </p:nvSpPr>
        <p:spPr>
          <a:xfrm flipH="1">
            <a:off x="6236651" y="1883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0"/>
          <p:cNvSpPr/>
          <p:nvPr/>
        </p:nvSpPr>
        <p:spPr>
          <a:xfrm flipH="1">
            <a:off x="7070376" y="539299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0"/>
          <p:cNvSpPr/>
          <p:nvPr/>
        </p:nvSpPr>
        <p:spPr>
          <a:xfrm>
            <a:off x="7168769" y="-99365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0"/>
          <p:cNvSpPr/>
          <p:nvPr/>
        </p:nvSpPr>
        <p:spPr>
          <a:xfrm rot="10800000" flipH="1">
            <a:off x="7678176" y="-210266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0"/>
          <p:cNvSpPr/>
          <p:nvPr/>
        </p:nvSpPr>
        <p:spPr>
          <a:xfrm rot="10350985">
            <a:off x="-562292" y="-173408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0"/>
          <p:cNvSpPr/>
          <p:nvPr/>
        </p:nvSpPr>
        <p:spPr>
          <a:xfrm>
            <a:off x="823471" y="93598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0"/>
          <p:cNvSpPr/>
          <p:nvPr/>
        </p:nvSpPr>
        <p:spPr>
          <a:xfrm>
            <a:off x="256621" y="1276811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0"/>
          <p:cNvSpPr/>
          <p:nvPr/>
        </p:nvSpPr>
        <p:spPr>
          <a:xfrm>
            <a:off x="2997746" y="13973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0"/>
          <p:cNvSpPr/>
          <p:nvPr/>
        </p:nvSpPr>
        <p:spPr>
          <a:xfrm>
            <a:off x="2164021" y="490661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0"/>
          <p:cNvSpPr/>
          <p:nvPr/>
        </p:nvSpPr>
        <p:spPr>
          <a:xfrm flipH="1">
            <a:off x="-353582" y="-148002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0"/>
          <p:cNvSpPr/>
          <p:nvPr/>
        </p:nvSpPr>
        <p:spPr>
          <a:xfrm rot="10800000">
            <a:off x="-402608" y="-258904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8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1"/>
          <p:cNvSpPr txBox="1">
            <a:spLocks noGrp="1"/>
          </p:cNvSpPr>
          <p:nvPr>
            <p:ph type="subTitle" idx="1"/>
          </p:nvPr>
        </p:nvSpPr>
        <p:spPr>
          <a:xfrm>
            <a:off x="4658775" y="3441800"/>
            <a:ext cx="20877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41"/>
          <p:cNvSpPr txBox="1">
            <a:spLocks noGrp="1"/>
          </p:cNvSpPr>
          <p:nvPr>
            <p:ph type="subTitle" idx="2"/>
          </p:nvPr>
        </p:nvSpPr>
        <p:spPr>
          <a:xfrm>
            <a:off x="2397771" y="1400250"/>
            <a:ext cx="20877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41"/>
          <p:cNvSpPr txBox="1">
            <a:spLocks noGrp="1"/>
          </p:cNvSpPr>
          <p:nvPr>
            <p:ph type="title"/>
          </p:nvPr>
        </p:nvSpPr>
        <p:spPr>
          <a:xfrm>
            <a:off x="4658771" y="2806100"/>
            <a:ext cx="20877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548" name="Google Shape;548;p41"/>
          <p:cNvSpPr txBox="1">
            <a:spLocks noGrp="1"/>
          </p:cNvSpPr>
          <p:nvPr>
            <p:ph type="title" idx="3"/>
          </p:nvPr>
        </p:nvSpPr>
        <p:spPr>
          <a:xfrm>
            <a:off x="2397771" y="764550"/>
            <a:ext cx="20877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549" name="Google Shape;549;p41"/>
          <p:cNvSpPr/>
          <p:nvPr/>
        </p:nvSpPr>
        <p:spPr>
          <a:xfrm>
            <a:off x="485275" y="3859450"/>
            <a:ext cx="3336529" cy="1283560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1"/>
          <p:cNvSpPr/>
          <p:nvPr/>
        </p:nvSpPr>
        <p:spPr>
          <a:xfrm rot="1432232" flipH="1">
            <a:off x="-470789" y="4165605"/>
            <a:ext cx="4306753" cy="1531081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1"/>
          <p:cNvSpPr/>
          <p:nvPr/>
        </p:nvSpPr>
        <p:spPr>
          <a:xfrm rot="5772258">
            <a:off x="7200936" y="-653045"/>
            <a:ext cx="2023504" cy="19351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1"/>
          <p:cNvSpPr/>
          <p:nvPr/>
        </p:nvSpPr>
        <p:spPr>
          <a:xfrm rot="707044">
            <a:off x="5289054" y="-380400"/>
            <a:ext cx="4307387" cy="1170580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1"/>
          <p:cNvSpPr/>
          <p:nvPr/>
        </p:nvSpPr>
        <p:spPr>
          <a:xfrm>
            <a:off x="5289100" y="-380553"/>
            <a:ext cx="4306711" cy="128365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1"/>
          <p:cNvSpPr/>
          <p:nvPr/>
        </p:nvSpPr>
        <p:spPr>
          <a:xfrm rot="855605">
            <a:off x="-610970" y="4000688"/>
            <a:ext cx="4923475" cy="1631508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1"/>
          <p:cNvSpPr/>
          <p:nvPr/>
        </p:nvSpPr>
        <p:spPr>
          <a:xfrm rot="5400000">
            <a:off x="2493669" y="40945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1"/>
          <p:cNvSpPr/>
          <p:nvPr/>
        </p:nvSpPr>
        <p:spPr>
          <a:xfrm rot="5400000">
            <a:off x="1141481" y="39944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1"/>
          <p:cNvSpPr/>
          <p:nvPr/>
        </p:nvSpPr>
        <p:spPr>
          <a:xfrm rot="-5400000">
            <a:off x="1836844" y="3941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1"/>
          <p:cNvSpPr/>
          <p:nvPr/>
        </p:nvSpPr>
        <p:spPr>
          <a:xfrm rot="5400000">
            <a:off x="485269" y="33596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1"/>
          <p:cNvSpPr/>
          <p:nvPr/>
        </p:nvSpPr>
        <p:spPr>
          <a:xfrm rot="5400000">
            <a:off x="7169406" y="9648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1"/>
          <p:cNvSpPr/>
          <p:nvPr/>
        </p:nvSpPr>
        <p:spPr>
          <a:xfrm rot="5400000">
            <a:off x="5817219" y="8647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1"/>
          <p:cNvSpPr/>
          <p:nvPr/>
        </p:nvSpPr>
        <p:spPr>
          <a:xfrm rot="-5400000">
            <a:off x="6512581" y="8121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1"/>
          <p:cNvSpPr/>
          <p:nvPr/>
        </p:nvSpPr>
        <p:spPr>
          <a:xfrm rot="5400000">
            <a:off x="5161006" y="2299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2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42"/>
          <p:cNvSpPr/>
          <p:nvPr/>
        </p:nvSpPr>
        <p:spPr>
          <a:xfrm rot="-5400000">
            <a:off x="-1029861" y="815281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2"/>
          <p:cNvSpPr/>
          <p:nvPr/>
        </p:nvSpPr>
        <p:spPr>
          <a:xfrm rot="-5400000">
            <a:off x="-1888219" y="1592238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2"/>
          <p:cNvSpPr/>
          <p:nvPr/>
        </p:nvSpPr>
        <p:spPr>
          <a:xfrm rot="5400000">
            <a:off x="387256" y="36107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2"/>
          <p:cNvSpPr/>
          <p:nvPr/>
        </p:nvSpPr>
        <p:spPr>
          <a:xfrm rot="5400000">
            <a:off x="603369" y="1722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2"/>
          <p:cNvSpPr/>
          <p:nvPr/>
        </p:nvSpPr>
        <p:spPr>
          <a:xfrm rot="5400000">
            <a:off x="-751978" y="255224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42"/>
          <p:cNvSpPr/>
          <p:nvPr/>
        </p:nvSpPr>
        <p:spPr>
          <a:xfrm rot="5400000">
            <a:off x="1033906" y="11430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2"/>
          <p:cNvSpPr/>
          <p:nvPr/>
        </p:nvSpPr>
        <p:spPr>
          <a:xfrm rot="5400000">
            <a:off x="1978444" y="200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2"/>
          <p:cNvSpPr/>
          <p:nvPr/>
        </p:nvSpPr>
        <p:spPr>
          <a:xfrm rot="5400000">
            <a:off x="6115544" y="2556136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2"/>
          <p:cNvSpPr/>
          <p:nvPr/>
        </p:nvSpPr>
        <p:spPr>
          <a:xfrm rot="5400000">
            <a:off x="6901950" y="2423794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2"/>
          <p:cNvSpPr/>
          <p:nvPr/>
        </p:nvSpPr>
        <p:spPr>
          <a:xfrm rot="-5400000">
            <a:off x="8658344" y="1391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2"/>
          <p:cNvSpPr/>
          <p:nvPr/>
        </p:nvSpPr>
        <p:spPr>
          <a:xfrm rot="-5400000">
            <a:off x="8377131" y="3215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2"/>
          <p:cNvSpPr/>
          <p:nvPr/>
        </p:nvSpPr>
        <p:spPr>
          <a:xfrm rot="-5400000">
            <a:off x="7021777" y="3324160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2"/>
          <p:cNvSpPr/>
          <p:nvPr/>
        </p:nvSpPr>
        <p:spPr>
          <a:xfrm rot="-5400000">
            <a:off x="8011694" y="38594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2"/>
          <p:cNvSpPr/>
          <p:nvPr/>
        </p:nvSpPr>
        <p:spPr>
          <a:xfrm rot="-5400000">
            <a:off x="7002056" y="4917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2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63" name="Google Shape;763;p52"/>
          <p:cNvSpPr txBox="1">
            <a:spLocks noGrp="1"/>
          </p:cNvSpPr>
          <p:nvPr>
            <p:ph type="subTitle" idx="1"/>
          </p:nvPr>
        </p:nvSpPr>
        <p:spPr>
          <a:xfrm>
            <a:off x="5134925" y="1772525"/>
            <a:ext cx="3225000" cy="23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764" name="Google Shape;764;p52"/>
          <p:cNvSpPr/>
          <p:nvPr/>
        </p:nvSpPr>
        <p:spPr>
          <a:xfrm rot="10800000" flipH="1">
            <a:off x="-394184" y="-4756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2"/>
          <p:cNvSpPr/>
          <p:nvPr/>
        </p:nvSpPr>
        <p:spPr>
          <a:xfrm rot="9367883">
            <a:off x="-660634" y="-449239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52"/>
          <p:cNvSpPr/>
          <p:nvPr/>
        </p:nvSpPr>
        <p:spPr>
          <a:xfrm rot="9944222" flipH="1">
            <a:off x="-1196964" y="-405839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52"/>
          <p:cNvSpPr/>
          <p:nvPr/>
        </p:nvSpPr>
        <p:spPr>
          <a:xfrm rot="3327864">
            <a:off x="2723221" y="251912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52"/>
          <p:cNvSpPr/>
          <p:nvPr/>
        </p:nvSpPr>
        <p:spPr>
          <a:xfrm rot="3326249">
            <a:off x="1540673" y="961357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52"/>
          <p:cNvSpPr/>
          <p:nvPr/>
        </p:nvSpPr>
        <p:spPr>
          <a:xfrm rot="-7473751">
            <a:off x="2083361" y="523229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52"/>
          <p:cNvSpPr/>
          <p:nvPr/>
        </p:nvSpPr>
        <p:spPr>
          <a:xfrm rot="3327864">
            <a:off x="652661" y="787093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35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3"/>
          <p:cNvSpPr txBox="1">
            <a:spLocks noGrp="1"/>
          </p:cNvSpPr>
          <p:nvPr>
            <p:ph type="title"/>
          </p:nvPr>
        </p:nvSpPr>
        <p:spPr>
          <a:xfrm flipH="1">
            <a:off x="1993200" y="1404463"/>
            <a:ext cx="515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773" name="Google Shape;773;p53"/>
          <p:cNvSpPr txBox="1">
            <a:spLocks noGrp="1"/>
          </p:cNvSpPr>
          <p:nvPr>
            <p:ph type="body" idx="1"/>
          </p:nvPr>
        </p:nvSpPr>
        <p:spPr>
          <a:xfrm flipH="1">
            <a:off x="2997600" y="2388037"/>
            <a:ext cx="3148800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74" name="Google Shape;774;p53"/>
          <p:cNvSpPr/>
          <p:nvPr/>
        </p:nvSpPr>
        <p:spPr>
          <a:xfrm>
            <a:off x="1030225" y="3960176"/>
            <a:ext cx="7083925" cy="1183297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53"/>
          <p:cNvSpPr/>
          <p:nvPr/>
        </p:nvSpPr>
        <p:spPr>
          <a:xfrm flipH="1">
            <a:off x="-1" y="4362499"/>
            <a:ext cx="9144351" cy="782105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3"/>
          <p:cNvSpPr/>
          <p:nvPr/>
        </p:nvSpPr>
        <p:spPr>
          <a:xfrm rot="6479671">
            <a:off x="5455589" y="-1428985"/>
            <a:ext cx="1502599" cy="35108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53"/>
          <p:cNvSpPr/>
          <p:nvPr/>
        </p:nvSpPr>
        <p:spPr>
          <a:xfrm>
            <a:off x="0" y="-167425"/>
            <a:ext cx="9144351" cy="831498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53"/>
          <p:cNvSpPr/>
          <p:nvPr/>
        </p:nvSpPr>
        <p:spPr>
          <a:xfrm>
            <a:off x="0" y="-167425"/>
            <a:ext cx="9144078" cy="911830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53"/>
          <p:cNvSpPr/>
          <p:nvPr/>
        </p:nvSpPr>
        <p:spPr>
          <a:xfrm>
            <a:off x="1" y="4416936"/>
            <a:ext cx="9143690" cy="72690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53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3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3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3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53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53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53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18675" y="1028700"/>
            <a:ext cx="77064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7" name="Google Shape;47;p4"/>
          <p:cNvGrpSpPr/>
          <p:nvPr/>
        </p:nvGrpSpPr>
        <p:grpSpPr>
          <a:xfrm flipH="1">
            <a:off x="-129749" y="-116300"/>
            <a:ext cx="2684034" cy="1738163"/>
            <a:chOff x="6654501" y="-116300"/>
            <a:chExt cx="2684034" cy="1738163"/>
          </a:xfrm>
        </p:grpSpPr>
        <p:sp>
          <p:nvSpPr>
            <p:cNvPr id="48" name="Google Shape;48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6806901" y="-116300"/>
            <a:ext cx="2684034" cy="1738163"/>
            <a:chOff x="6654501" y="-116300"/>
            <a:chExt cx="2684034" cy="1738163"/>
          </a:xfrm>
        </p:grpSpPr>
        <p:sp>
          <p:nvSpPr>
            <p:cNvPr id="55" name="Google Shape;55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37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5"/>
          <p:cNvSpPr/>
          <p:nvPr/>
        </p:nvSpPr>
        <p:spPr>
          <a:xfrm rot="10800000">
            <a:off x="5444252" y="4036344"/>
            <a:ext cx="3644607" cy="111842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55"/>
          <p:cNvSpPr/>
          <p:nvPr/>
        </p:nvSpPr>
        <p:spPr>
          <a:xfrm>
            <a:off x="6207850" y="3883665"/>
            <a:ext cx="2936718" cy="1271100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55"/>
          <p:cNvSpPr/>
          <p:nvPr/>
        </p:nvSpPr>
        <p:spPr>
          <a:xfrm flipH="1">
            <a:off x="6645307" y="3883573"/>
            <a:ext cx="2498729" cy="1271173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55"/>
          <p:cNvSpPr txBox="1">
            <a:spLocks noGrp="1"/>
          </p:cNvSpPr>
          <p:nvPr>
            <p:ph type="title"/>
          </p:nvPr>
        </p:nvSpPr>
        <p:spPr>
          <a:xfrm>
            <a:off x="4691800" y="1922950"/>
            <a:ext cx="35433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805" name="Google Shape;805;p55"/>
          <p:cNvSpPr txBox="1">
            <a:spLocks noGrp="1"/>
          </p:cNvSpPr>
          <p:nvPr>
            <p:ph type="subTitle" idx="1"/>
          </p:nvPr>
        </p:nvSpPr>
        <p:spPr>
          <a:xfrm>
            <a:off x="4691871" y="2757125"/>
            <a:ext cx="35433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55"/>
          <p:cNvSpPr/>
          <p:nvPr/>
        </p:nvSpPr>
        <p:spPr>
          <a:xfrm rot="10800000">
            <a:off x="6742285" y="22388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5"/>
          <p:cNvSpPr/>
          <p:nvPr/>
        </p:nvSpPr>
        <p:spPr>
          <a:xfrm rot="-9367883" flipH="1">
            <a:off x="6298030" y="-379289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55"/>
          <p:cNvSpPr/>
          <p:nvPr/>
        </p:nvSpPr>
        <p:spPr>
          <a:xfrm rot="-9944222">
            <a:off x="6382945" y="-335889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55"/>
          <p:cNvSpPr/>
          <p:nvPr/>
        </p:nvSpPr>
        <p:spPr>
          <a:xfrm rot="5400000">
            <a:off x="8071681" y="778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55"/>
          <p:cNvSpPr/>
          <p:nvPr/>
        </p:nvSpPr>
        <p:spPr>
          <a:xfrm rot="5400000">
            <a:off x="6004944" y="48636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55"/>
          <p:cNvSpPr/>
          <p:nvPr/>
        </p:nvSpPr>
        <p:spPr>
          <a:xfrm rot="-5400000">
            <a:off x="7414856" y="625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55"/>
          <p:cNvSpPr/>
          <p:nvPr/>
        </p:nvSpPr>
        <p:spPr>
          <a:xfrm rot="5400000">
            <a:off x="5348731" y="4228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9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4"/>
          <p:cNvSpPr/>
          <p:nvPr/>
        </p:nvSpPr>
        <p:spPr>
          <a:xfrm rot="10800000">
            <a:off x="2251306" y="-128"/>
            <a:ext cx="4462873" cy="1059925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64"/>
          <p:cNvSpPr/>
          <p:nvPr/>
        </p:nvSpPr>
        <p:spPr>
          <a:xfrm rot="10799504" flipH="1">
            <a:off x="-6750" y="531"/>
            <a:ext cx="9154265" cy="81230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64"/>
          <p:cNvSpPr/>
          <p:nvPr/>
        </p:nvSpPr>
        <p:spPr>
          <a:xfrm rot="-10799504">
            <a:off x="236" y="485"/>
            <a:ext cx="9154265" cy="865690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64"/>
          <p:cNvSpPr/>
          <p:nvPr/>
        </p:nvSpPr>
        <p:spPr>
          <a:xfrm rot="-4555973" flipH="1">
            <a:off x="4908829" y="2657012"/>
            <a:ext cx="1457076" cy="4557441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64"/>
          <p:cNvSpPr/>
          <p:nvPr/>
        </p:nvSpPr>
        <p:spPr>
          <a:xfrm rot="10800000" flipH="1">
            <a:off x="1" y="4443074"/>
            <a:ext cx="9154264" cy="836745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6750" y="4366693"/>
            <a:ext cx="9161260" cy="9175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64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64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64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64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64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64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0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5"/>
          <p:cNvSpPr/>
          <p:nvPr/>
        </p:nvSpPr>
        <p:spPr>
          <a:xfrm rot="10800000" flipH="1">
            <a:off x="1206036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65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65"/>
          <p:cNvSpPr/>
          <p:nvPr/>
        </p:nvSpPr>
        <p:spPr>
          <a:xfrm rot="10800000">
            <a:off x="-1374513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5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65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65"/>
          <p:cNvSpPr/>
          <p:nvPr/>
        </p:nvSpPr>
        <p:spPr>
          <a:xfrm rot="10800000" flipH="1">
            <a:off x="-77156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65"/>
          <p:cNvSpPr/>
          <p:nvPr/>
        </p:nvSpPr>
        <p:spPr>
          <a:xfrm>
            <a:off x="1958250" y="40720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65"/>
          <p:cNvSpPr/>
          <p:nvPr/>
        </p:nvSpPr>
        <p:spPr>
          <a:xfrm>
            <a:off x="285300" y="38556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65"/>
          <p:cNvSpPr/>
          <p:nvPr/>
        </p:nvSpPr>
        <p:spPr>
          <a:xfrm>
            <a:off x="4522800" y="48927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65"/>
          <p:cNvSpPr/>
          <p:nvPr/>
        </p:nvSpPr>
        <p:spPr>
          <a:xfrm rot="10800000" flipH="1">
            <a:off x="6363775" y="11325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65"/>
          <p:cNvSpPr/>
          <p:nvPr/>
        </p:nvSpPr>
        <p:spPr>
          <a:xfrm rot="10800000" flipH="1">
            <a:off x="8271400" y="13415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65"/>
          <p:cNvSpPr/>
          <p:nvPr/>
        </p:nvSpPr>
        <p:spPr>
          <a:xfrm rot="10800000" flipH="1">
            <a:off x="4360525" y="3233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6"/>
          <p:cNvSpPr/>
          <p:nvPr/>
        </p:nvSpPr>
        <p:spPr>
          <a:xfrm rot="-5400000" flipH="1">
            <a:off x="7050252" y="2575411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6"/>
          <p:cNvSpPr/>
          <p:nvPr/>
        </p:nvSpPr>
        <p:spPr>
          <a:xfrm rot="-5399497">
            <a:off x="6325430" y="1701197"/>
            <a:ext cx="4515337" cy="1121168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66"/>
          <p:cNvSpPr/>
          <p:nvPr/>
        </p:nvSpPr>
        <p:spPr>
          <a:xfrm rot="-5400440" flipH="1">
            <a:off x="5965428" y="1974301"/>
            <a:ext cx="5161707" cy="1194801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6"/>
          <p:cNvSpPr/>
          <p:nvPr/>
        </p:nvSpPr>
        <p:spPr>
          <a:xfrm rot="-5400000">
            <a:off x="-1791843" y="1811847"/>
            <a:ext cx="5127422" cy="1543736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6"/>
          <p:cNvSpPr/>
          <p:nvPr/>
        </p:nvSpPr>
        <p:spPr>
          <a:xfrm rot="-5400000">
            <a:off x="-1926425" y="1930649"/>
            <a:ext cx="5143202" cy="1290352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66"/>
          <p:cNvSpPr/>
          <p:nvPr/>
        </p:nvSpPr>
        <p:spPr>
          <a:xfrm rot="-5400000" flipH="1">
            <a:off x="-1877527" y="1881640"/>
            <a:ext cx="5143337" cy="13882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66"/>
          <p:cNvSpPr/>
          <p:nvPr/>
        </p:nvSpPr>
        <p:spPr>
          <a:xfrm>
            <a:off x="1104550" y="27103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66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66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66"/>
          <p:cNvSpPr/>
          <p:nvPr/>
        </p:nvSpPr>
        <p:spPr>
          <a:xfrm>
            <a:off x="1169650" y="4168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66"/>
          <p:cNvSpPr/>
          <p:nvPr/>
        </p:nvSpPr>
        <p:spPr>
          <a:xfrm>
            <a:off x="152073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66"/>
          <p:cNvSpPr/>
          <p:nvPr/>
        </p:nvSpPr>
        <p:spPr>
          <a:xfrm rot="10800000" flipH="1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66"/>
          <p:cNvSpPr/>
          <p:nvPr/>
        </p:nvSpPr>
        <p:spPr>
          <a:xfrm rot="10800000" flipH="1">
            <a:off x="7695850" y="10064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66"/>
          <p:cNvSpPr/>
          <p:nvPr/>
        </p:nvSpPr>
        <p:spPr>
          <a:xfrm rot="10800000" flipH="1">
            <a:off x="779423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2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7"/>
          <p:cNvSpPr/>
          <p:nvPr/>
        </p:nvSpPr>
        <p:spPr>
          <a:xfrm rot="-5911893" flipH="1">
            <a:off x="-358275" y="-757650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67"/>
          <p:cNvSpPr/>
          <p:nvPr/>
        </p:nvSpPr>
        <p:spPr>
          <a:xfrm rot="-515846" flipH="1">
            <a:off x="-1764995" y="-321140"/>
            <a:ext cx="4858752" cy="984749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67"/>
          <p:cNvSpPr/>
          <p:nvPr/>
        </p:nvSpPr>
        <p:spPr>
          <a:xfrm flipH="1">
            <a:off x="-1788061" y="-312190"/>
            <a:ext cx="4906095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67"/>
          <p:cNvSpPr/>
          <p:nvPr/>
        </p:nvSpPr>
        <p:spPr>
          <a:xfrm rot="4888107" flipH="1">
            <a:off x="1137128" y="4138487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67"/>
          <p:cNvSpPr/>
          <p:nvPr/>
        </p:nvSpPr>
        <p:spPr>
          <a:xfrm rot="-9922098" flipH="1">
            <a:off x="-1214868" y="4347472"/>
            <a:ext cx="4858620" cy="984751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67"/>
          <p:cNvSpPr/>
          <p:nvPr/>
        </p:nvSpPr>
        <p:spPr>
          <a:xfrm rot="-10346708" flipH="1">
            <a:off x="-752392" y="4478612"/>
            <a:ext cx="4905724" cy="1060054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7"/>
          <p:cNvSpPr/>
          <p:nvPr/>
        </p:nvSpPr>
        <p:spPr>
          <a:xfrm rot="5400000">
            <a:off x="1196981" y="844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67"/>
          <p:cNvSpPr/>
          <p:nvPr/>
        </p:nvSpPr>
        <p:spPr>
          <a:xfrm rot="5400000">
            <a:off x="1196219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67"/>
          <p:cNvSpPr/>
          <p:nvPr/>
        </p:nvSpPr>
        <p:spPr>
          <a:xfrm rot="-5400000">
            <a:off x="540156" y="691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67"/>
          <p:cNvSpPr/>
          <p:nvPr/>
        </p:nvSpPr>
        <p:spPr>
          <a:xfrm rot="5400000">
            <a:off x="540006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3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68"/>
          <p:cNvSpPr/>
          <p:nvPr/>
        </p:nvSpPr>
        <p:spPr>
          <a:xfrm rot="10800000">
            <a:off x="3937512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8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68"/>
          <p:cNvSpPr/>
          <p:nvPr/>
        </p:nvSpPr>
        <p:spPr>
          <a:xfrm rot="10800000" flipH="1">
            <a:off x="4720014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8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8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68"/>
          <p:cNvSpPr/>
          <p:nvPr/>
        </p:nvSpPr>
        <p:spPr>
          <a:xfrm rot="10800000">
            <a:off x="5220582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68"/>
          <p:cNvSpPr/>
          <p:nvPr/>
        </p:nvSpPr>
        <p:spPr>
          <a:xfrm rot="5400000">
            <a:off x="6527856" y="448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68"/>
          <p:cNvSpPr/>
          <p:nvPr/>
        </p:nvSpPr>
        <p:spPr>
          <a:xfrm rot="5400000">
            <a:off x="5530219" y="945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68"/>
          <p:cNvSpPr/>
          <p:nvPr/>
        </p:nvSpPr>
        <p:spPr>
          <a:xfrm rot="-5400000">
            <a:off x="5871031" y="4330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68"/>
          <p:cNvSpPr/>
          <p:nvPr/>
        </p:nvSpPr>
        <p:spPr>
          <a:xfrm rot="5400000">
            <a:off x="4874006" y="310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5069450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50694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1189788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11898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5"/>
          <p:cNvSpPr/>
          <p:nvPr/>
        </p:nvSpPr>
        <p:spPr>
          <a:xfrm rot="10376871">
            <a:off x="-495921" y="-203555"/>
            <a:ext cx="4143688" cy="141169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3812651" y="34897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93226" y="8386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4418776" y="6334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981851" y="2502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flipH="1">
            <a:off x="-201027" y="-164602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10800000">
            <a:off x="-259611" y="-297078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 rot="-448972">
            <a:off x="5418223" y="3906226"/>
            <a:ext cx="4114989" cy="1394558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 rot="10800000">
            <a:off x="4710711" y="472444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 rot="10800000">
            <a:off x="8391336" y="416847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 rot="10800000">
            <a:off x="5390761" y="416847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0800000">
            <a:off x="6002711" y="475684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rot="10800000" flipH="1">
            <a:off x="6276637" y="4026301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6885137" y="4472397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6082076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 rot="10800000">
            <a:off x="6965676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"/>
          <p:cNvSpPr/>
          <p:nvPr/>
        </p:nvSpPr>
        <p:spPr>
          <a:xfrm rot="10484947" flipH="1">
            <a:off x="799938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7075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7076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 rot="-10667561">
            <a:off x="305871" y="4396335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 rot="10800000">
            <a:off x="402459" y="4303597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/>
          <p:cNvSpPr/>
          <p:nvPr/>
        </p:nvSpPr>
        <p:spPr>
          <a:xfrm>
            <a:off x="-272112" y="4159112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5246676" y="48207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402451" y="39521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1153051" y="43906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2859751" y="47374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 rot="-132439" flipH="1">
            <a:off x="305871" y="-3991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 flipH="1">
            <a:off x="402459" y="-132676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 rot="10800000" flipH="1">
            <a:off x="-272112" y="-1087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 rot="10800000" flipH="1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 rot="10800000" flipH="1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 rot="10800000" flipH="1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9"/>
          <p:cNvSpPr/>
          <p:nvPr/>
        </p:nvSpPr>
        <p:spPr>
          <a:xfrm rot="10800000" flipH="1">
            <a:off x="5365175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"/>
          <p:cNvSpPr/>
          <p:nvPr/>
        </p:nvSpPr>
        <p:spPr>
          <a:xfrm rot="10800000" flipH="1">
            <a:off x="4874550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9"/>
          <p:cNvSpPr/>
          <p:nvPr/>
        </p:nvSpPr>
        <p:spPr>
          <a:xfrm flipH="1">
            <a:off x="536517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"/>
          <p:cNvSpPr/>
          <p:nvPr/>
        </p:nvSpPr>
        <p:spPr>
          <a:xfrm flipH="1">
            <a:off x="7188788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"/>
          <p:cNvSpPr/>
          <p:nvPr/>
        </p:nvSpPr>
        <p:spPr>
          <a:xfrm flipH="1">
            <a:off x="6621274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"/>
          <p:cNvSpPr/>
          <p:nvPr/>
        </p:nvSpPr>
        <p:spPr>
          <a:xfrm flipH="1">
            <a:off x="783287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"/>
          <p:cNvSpPr/>
          <p:nvPr/>
        </p:nvSpPr>
        <p:spPr>
          <a:xfrm flipH="1">
            <a:off x="8890913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"/>
          <p:cNvSpPr/>
          <p:nvPr/>
        </p:nvSpPr>
        <p:spPr>
          <a:xfrm flipH="1">
            <a:off x="-260192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"/>
          <p:cNvSpPr/>
          <p:nvPr/>
        </p:nvSpPr>
        <p:spPr>
          <a:xfrm flipH="1">
            <a:off x="158481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"/>
          <p:cNvSpPr/>
          <p:nvPr/>
        </p:nvSpPr>
        <p:spPr>
          <a:xfrm rot="10800000" flipH="1">
            <a:off x="369972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"/>
          <p:cNvSpPr/>
          <p:nvPr/>
        </p:nvSpPr>
        <p:spPr>
          <a:xfrm rot="10800000" flipH="1">
            <a:off x="1811013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"/>
          <p:cNvSpPr/>
          <p:nvPr/>
        </p:nvSpPr>
        <p:spPr>
          <a:xfrm rot="10800000" flipH="1">
            <a:off x="-332175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 rot="10800000" flipH="1">
            <a:off x="123202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 rot="10800000" flipH="1">
            <a:off x="108888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>
            <a:spLocks noGrp="1"/>
          </p:cNvSpPr>
          <p:nvPr>
            <p:ph type="title" hasCustomPrompt="1"/>
          </p:nvPr>
        </p:nvSpPr>
        <p:spPr>
          <a:xfrm>
            <a:off x="1217350" y="1604400"/>
            <a:ext cx="670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1" name="Google Shape;151;p11"/>
          <p:cNvSpPr txBox="1">
            <a:spLocks noGrp="1"/>
          </p:cNvSpPr>
          <p:nvPr>
            <p:ph type="body" idx="1"/>
          </p:nvPr>
        </p:nvSpPr>
        <p:spPr>
          <a:xfrm>
            <a:off x="1668825" y="3087600"/>
            <a:ext cx="58062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1"/>
          <p:cNvSpPr/>
          <p:nvPr/>
        </p:nvSpPr>
        <p:spPr>
          <a:xfrm rot="10800000" flipH="1">
            <a:off x="2527149" y="4367365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"/>
          <p:cNvSpPr/>
          <p:nvPr/>
        </p:nvSpPr>
        <p:spPr>
          <a:xfrm>
            <a:off x="6198946" y="4555768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rot="-7520738" flipH="1">
            <a:off x="7812289" y="3760467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5018091" y="47256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7887341" y="4554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"/>
          <p:cNvSpPr/>
          <p:nvPr/>
        </p:nvSpPr>
        <p:spPr>
          <a:xfrm flipH="1">
            <a:off x="8652966" y="36287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"/>
          <p:cNvSpPr/>
          <p:nvPr/>
        </p:nvSpPr>
        <p:spPr>
          <a:xfrm flipH="1">
            <a:off x="7477516" y="43673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"/>
          <p:cNvSpPr/>
          <p:nvPr/>
        </p:nvSpPr>
        <p:spPr>
          <a:xfrm flipH="1">
            <a:off x="-426404" y="-8470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"/>
          <p:cNvSpPr/>
          <p:nvPr/>
        </p:nvSpPr>
        <p:spPr>
          <a:xfrm rot="10800000">
            <a:off x="-294784" y="-365201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"/>
          <p:cNvSpPr/>
          <p:nvPr/>
        </p:nvSpPr>
        <p:spPr>
          <a:xfrm rot="3279262" flipH="1">
            <a:off x="-226292" y="-69160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"/>
          <p:cNvSpPr/>
          <p:nvPr/>
        </p:nvSpPr>
        <p:spPr>
          <a:xfrm flipH="1">
            <a:off x="885666" y="60690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"/>
          <p:cNvSpPr/>
          <p:nvPr/>
        </p:nvSpPr>
        <p:spPr>
          <a:xfrm flipH="1">
            <a:off x="2476066" y="6665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"/>
          <p:cNvSpPr/>
          <p:nvPr/>
        </p:nvSpPr>
        <p:spPr>
          <a:xfrm flipH="1">
            <a:off x="82941" y="14352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4" r:id="rId21"/>
    <p:sldLayoutId id="2147483677" r:id="rId22"/>
    <p:sldLayoutId id="2147483678" r:id="rId23"/>
    <p:sldLayoutId id="2147483685" r:id="rId24"/>
    <p:sldLayoutId id="2147483686" r:id="rId25"/>
    <p:sldLayoutId id="2147483687" r:id="rId26"/>
    <p:sldLayoutId id="2147483688" r:id="rId27"/>
    <p:sldLayoutId id="2147483698" r:id="rId28"/>
    <p:sldLayoutId id="2147483699" r:id="rId29"/>
    <p:sldLayoutId id="2147483701" r:id="rId30"/>
    <p:sldLayoutId id="2147483710" r:id="rId31"/>
    <p:sldLayoutId id="2147483711" r:id="rId32"/>
    <p:sldLayoutId id="2147483712" r:id="rId33"/>
    <p:sldLayoutId id="2147483713" r:id="rId34"/>
    <p:sldLayoutId id="2147483714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C39505-7618-ACF4-ED75-CF2F0E17C0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Evolve 4C</a:t>
            </a:r>
            <a:br>
              <a:rPr lang="en-US" dirty="0"/>
            </a:br>
            <a:r>
              <a:rPr lang="en-US" dirty="0" smtClean="0"/>
              <a:t>11.1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041" cy="10782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9B687F-9439-DE3C-7D9D-1030ADF8C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6044"/>
            <a:ext cx="9144000" cy="1573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9AB58B-6DAB-FD44-133A-5FB9CAF52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8718"/>
            <a:ext cx="9144000" cy="1142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9EC49-1286-AF3C-58AC-C109BF86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9190"/>
            <a:ext cx="9144000" cy="19651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38823" y="1589190"/>
            <a:ext cx="2294626" cy="3776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A8CC9-27BB-45C5-F850-39F2DFBF9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9190"/>
            <a:ext cx="9144000" cy="1965119"/>
          </a:xfrm>
          <a:prstGeom prst="rect">
            <a:avLst/>
          </a:prstGeom>
        </p:spPr>
      </p:pic>
      <p:pic>
        <p:nvPicPr>
          <p:cNvPr id="3" name="EV_SB4_U11_p108_Ex2A">
            <a:hlinkClick r:id="" action="ppaction://media"/>
            <a:extLst>
              <a:ext uri="{FF2B5EF4-FFF2-40B4-BE49-F238E27FC236}">
                <a16:creationId xmlns:a16="http://schemas.microsoft.com/office/drawing/2014/main" id="{CBC8762D-FA6F-C7BB-7547-94BEEB00B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108496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38823" y="1589190"/>
            <a:ext cx="2294626" cy="3776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A9CC0-CD18-E8DD-443E-9F7F62DE1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0641"/>
            <a:ext cx="9144000" cy="2722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EED218-A01A-3D2A-605C-26451325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091"/>
            <a:ext cx="9144000" cy="548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D50470-1D3C-3553-7759-290ADF2C0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0045"/>
            <a:ext cx="9144000" cy="3937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54E55-54C9-3B12-DDDE-2484A386F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091"/>
            <a:ext cx="9144000" cy="548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F2A759-1AB5-D839-1CDB-6E326356F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6218"/>
            <a:ext cx="9144000" cy="3491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F02D0-305B-A7A6-FEFF-B9DAD132D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091"/>
            <a:ext cx="9144000" cy="548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0774A-3152-88E2-FAB3-F997038D3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5735"/>
            <a:ext cx="9144000" cy="2872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114B3D-5B83-32CF-69FE-38173CA05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091"/>
            <a:ext cx="9144000" cy="548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CB640C-CDB3-0936-314F-87CCC4C3E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6769"/>
            <a:ext cx="9144000" cy="2929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493FA-2D3D-123F-7D86-663A0A1AC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901"/>
            <a:ext cx="9144000" cy="2641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90843-312A-DE88-B51E-DC5ACC427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1914"/>
            <a:ext cx="9144000" cy="36396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92823-183C-1C8D-D86E-5150656B9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80" y="0"/>
            <a:ext cx="697344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32EB7-9B7D-4200-DEA6-450A89A9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063" y="1083306"/>
            <a:ext cx="5837873" cy="2976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5A819-914B-00E0-59F4-EFD896F0E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4825"/>
            <a:ext cx="9144000" cy="2713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5FE65-AC61-1F24-ED1F-E0ECD1F3D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4" y="0"/>
            <a:ext cx="7851271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5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E04B9-2B41-F544-8B43-1D2B4FF4B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119"/>
            <a:ext cx="9144000" cy="586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CF48BB-68A5-CD0D-247D-A19EA69CD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8735"/>
            <a:ext cx="9144000" cy="2546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5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AA5F66-F214-D3EF-CB43-5D05FD3A9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119"/>
            <a:ext cx="9144000" cy="586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413D72-EFCE-DF7D-F47F-2F8CCFE6E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3737"/>
            <a:ext cx="9144000" cy="2636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B006A-E01C-26CE-E322-3687A41AF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177"/>
            <a:ext cx="9144000" cy="1585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70419F-A5DC-8239-5035-6B9341D50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5318"/>
            <a:ext cx="9144000" cy="2772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87490_EV_SB4_U11_L1_Tayra">
            <a:hlinkClick r:id="" action="ppaction://media"/>
            <a:extLst>
              <a:ext uri="{FF2B5EF4-FFF2-40B4-BE49-F238E27FC236}">
                <a16:creationId xmlns:a16="http://schemas.microsoft.com/office/drawing/2014/main" id="{6B9937F4-11E8-4F5C-A595-BA4EFFC435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8962" y="0"/>
            <a:ext cx="288607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0FA87-924C-1A6E-D1A6-90C665EDF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0030"/>
            <a:ext cx="9144000" cy="2503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50C165-AF98-D5FA-5603-67308F0FDFF7}"/>
              </a:ext>
            </a:extLst>
          </p:cNvPr>
          <p:cNvSpPr/>
          <p:nvPr/>
        </p:nvSpPr>
        <p:spPr>
          <a:xfrm>
            <a:off x="4702629" y="2259874"/>
            <a:ext cx="4441371" cy="15635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27495B-1424-5557-22B6-EB89A2DB1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2363"/>
            <a:ext cx="9144000" cy="638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F527C-760F-12DE-DAB5-9EDD3DA62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6879"/>
            <a:ext cx="9144000" cy="78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E23EB-EA58-82BB-8984-2956E3B51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4004"/>
            <a:ext cx="9144000" cy="695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5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DA0A1-8666-7C1D-B6EB-FD8FD0425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1845"/>
            <a:ext cx="9144000" cy="619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9F0C6-583D-61B5-3B15-63D6B8045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4057"/>
            <a:ext cx="9144000" cy="269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87494_EV_SB4_U11_UO_Nicole">
            <a:hlinkClick r:id="" action="ppaction://media"/>
            <a:extLst>
              <a:ext uri="{FF2B5EF4-FFF2-40B4-BE49-F238E27FC236}">
                <a16:creationId xmlns:a16="http://schemas.microsoft.com/office/drawing/2014/main" id="{4E3CBB47-DA77-314D-1EA9-38F0AE405B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EF0C0F-C999-4DDF-2590-744A30D14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135"/>
            <a:ext cx="9144000" cy="2363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D14E9-BD66-3E94-B7B1-A41FCBD3D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0684"/>
            <a:ext cx="9144000" cy="11421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1EB0D-B74D-C441-26B3-D9BBB19E9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18"/>
            <a:ext cx="9144000" cy="5072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28DDA-7282-99B3-9A6C-8CBF43AD0C4D}"/>
              </a:ext>
            </a:extLst>
          </p:cNvPr>
          <p:cNvSpPr/>
          <p:nvPr/>
        </p:nvSpPr>
        <p:spPr>
          <a:xfrm>
            <a:off x="0" y="4680273"/>
            <a:ext cx="5695406" cy="4278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quatic and Physical Therapy Center XL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</Words>
  <Application>Microsoft Office PowerPoint</Application>
  <PresentationFormat>On-screen Show (16:9)</PresentationFormat>
  <Paragraphs>1</Paragraphs>
  <Slides>31</Slides>
  <Notes>31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Fira Sans Condensed</vt:lpstr>
      <vt:lpstr>Open Sans</vt:lpstr>
      <vt:lpstr>Anaheim</vt:lpstr>
      <vt:lpstr>Arial</vt:lpstr>
      <vt:lpstr>Roboto Condensed Light</vt:lpstr>
      <vt:lpstr>Josefin Sans</vt:lpstr>
      <vt:lpstr>Aquatic and Physical Therapy Center XL by Slidesgo</vt:lpstr>
      <vt:lpstr>Evolve 4C 11.1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6</cp:revision>
  <dcterms:modified xsi:type="dcterms:W3CDTF">2023-07-22T10:34:56Z</dcterms:modified>
</cp:coreProperties>
</file>