
<file path=[Content_Types].xml><?xml version="1.0" encoding="utf-8"?>
<Types xmlns="http://schemas.openxmlformats.org/package/2006/content-types">
  <Default Extension="png" ContentType="image/png"/>
  <Default Extension="mp3" ContentType="audio/m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18" r:id="rId1"/>
  </p:sldMasterIdLst>
  <p:notesMasterIdLst>
    <p:notesMasterId r:id="rId30"/>
  </p:notesMasterIdLst>
  <p:sldIdLst>
    <p:sldId id="256" r:id="rId2"/>
    <p:sldId id="257" r:id="rId3"/>
    <p:sldId id="258" r:id="rId4"/>
    <p:sldId id="259" r:id="rId5"/>
    <p:sldId id="282" r:id="rId6"/>
    <p:sldId id="260" r:id="rId7"/>
    <p:sldId id="262" r:id="rId8"/>
    <p:sldId id="261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1" r:id="rId17"/>
    <p:sldId id="270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3" r:id="rId29"/>
  </p:sldIdLst>
  <p:sldSz cx="9144000" cy="5143500" type="screen16x9"/>
  <p:notesSz cx="6858000" cy="9144000"/>
  <p:embeddedFontLst>
    <p:embeddedFont>
      <p:font typeface="Fira Sans Condensed" panose="020B0604020202020204" charset="0"/>
      <p:regular r:id="rId31"/>
      <p:bold r:id="rId32"/>
      <p:italic r:id="rId33"/>
      <p:boldItalic r:id="rId34"/>
    </p:embeddedFont>
    <p:embeddedFont>
      <p:font typeface="Open Sans" panose="020B0604020202020204" charset="0"/>
      <p:regular r:id="rId35"/>
      <p:bold r:id="rId36"/>
      <p:italic r:id="rId37"/>
      <p:boldItalic r:id="rId38"/>
    </p:embeddedFont>
    <p:embeddedFont>
      <p:font typeface="Roboto Condensed Light" panose="020B0604020202020204" charset="0"/>
      <p:regular r:id="rId39"/>
      <p:italic r:id="rId40"/>
    </p:embeddedFont>
    <p:embeddedFont>
      <p:font typeface="Josefin Sans" panose="020B0604020202020204" charset="0"/>
      <p:regular r:id="rId41"/>
      <p:bold r:id="rId42"/>
      <p:italic r:id="rId43"/>
      <p:boldItalic r:id="rId4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F0705D5-0CF3-4346-86C8-FC4BF3BAF144}">
  <a:tblStyle styleId="{DF0705D5-0CF3-4346-86C8-FC4BF3BAF14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5" d="100"/>
          <a:sy n="55" d="100"/>
        </p:scale>
        <p:origin x="966" y="6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9.fntdata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42" Type="http://schemas.openxmlformats.org/officeDocument/2006/relationships/font" Target="fonts/font12.fntdata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font" Target="fonts/font10.fntdata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4" Type="http://schemas.openxmlformats.org/officeDocument/2006/relationships/font" Target="fonts/font1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5.fntdata"/><Relationship Id="rId43" Type="http://schemas.openxmlformats.org/officeDocument/2006/relationships/font" Target="fonts/font13.fntdata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38" Type="http://schemas.openxmlformats.org/officeDocument/2006/relationships/font" Target="fonts/font8.fntdata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font" Target="fonts/font1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Google Shape;103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2" name="Google Shape;103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7" name="Google Shape;1107;gab8d1ca927_3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8" name="Google Shape;1108;gab8d1ca927_3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4" name="Google Shape;1124;gd1e87cec61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5" name="Google Shape;1125;gd1e87cec61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" name="Google Shape;1146;gab8d1ca927_3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7" name="Google Shape;1147;gab8d1ca927_3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2" name="Google Shape;1152;gd1e87cec61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3" name="Google Shape;1153;gd1e87cec61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8" name="Google Shape;1158;gab8d1ca927_3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9" name="Google Shape;1159;gab8d1ca927_3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9" name="Google Shape;1169;gd1e87cec61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0" name="Google Shape;1170;gd1e87cec61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9" name="Google Shape;1199;gd1e87cec6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0" name="Google Shape;1200;gd1e87cec6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9" name="Google Shape;1179;gab8d1ca927_3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0" name="Google Shape;1180;gab8d1ca927_3_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7" name="Google Shape;1217;gd1e87cec61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8" name="Google Shape;1218;gd1e87cec61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6" name="Google Shape;1236;g1161f6db217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7" name="Google Shape;1237;g1161f6db217_0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Google Shape;1037;gab8d1ca927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8" name="Google Shape;1038;gab8d1ca927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8" name="Google Shape;1268;gab8d1ca927_3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9" name="Google Shape;1269;gab8d1ca927_3_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4" name="Google Shape;1274;g1161f6db217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5" name="Google Shape;1275;g1161f6db217_0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1" name="Google Shape;1281;gb347e33ac9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2" name="Google Shape;1282;gb347e33ac9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7" name="Google Shape;1287;g1161f6db217_0_3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8" name="Google Shape;1288;g1161f6db217_0_3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4" name="Google Shape;1294;gab8d1ca927_3_1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5" name="Google Shape;1295;gab8d1ca927_3_1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3" name="Google Shape;1323;gd1e87cec61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4" name="Google Shape;1324;gd1e87cec61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7" name="Google Shape;1377;gab8d1ca927_3_1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8" name="Google Shape;1378;gab8d1ca927_3_1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6" name="Google Shape;1386;gd1e87cec61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7" name="Google Shape;1387;gd1e87cec61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6" name="Google Shape;1386;gd1e87cec61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7" name="Google Shape;1387;gd1e87cec61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704068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3" name="Google Shape;1043;gb347e33ac9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4" name="Google Shape;1044;gb347e33ac9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0" name="Google Shape;1060;g1161f6db217_0_3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1" name="Google Shape;1061;g1161f6db217_0_3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0" name="Google Shape;1060;g1161f6db217_0_3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1" name="Google Shape;1061;g1161f6db217_0_3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449043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0" name="Google Shape;1080;gab8d1ca927_3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1" name="Google Shape;1081;gab8d1ca927_3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3" name="Google Shape;1093;gb347e33ac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4" name="Google Shape;1094;gb347e33ac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7" name="Google Shape;1087;gd1e87cec61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8" name="Google Shape;1088;gd1e87cec61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0" name="Google Shape;1100;gd1e87cec61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1" name="Google Shape;1101;gd1e87cec61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678600" y="1484550"/>
            <a:ext cx="7787100" cy="208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5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547575" y="3466725"/>
            <a:ext cx="4048800" cy="38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 rot="5400000">
            <a:off x="-1867025" y="1013175"/>
            <a:ext cx="4814046" cy="1710367"/>
          </a:xfrm>
          <a:custGeom>
            <a:avLst/>
            <a:gdLst/>
            <a:ahLst/>
            <a:cxnLst/>
            <a:rect l="l" t="t" r="r" b="b"/>
            <a:pathLst>
              <a:path w="143993" h="61524" extrusionOk="0">
                <a:moveTo>
                  <a:pt x="25900" y="1"/>
                </a:moveTo>
                <a:cubicBezTo>
                  <a:pt x="11671" y="1"/>
                  <a:pt x="1" y="8596"/>
                  <a:pt x="1" y="8596"/>
                </a:cubicBezTo>
                <a:lnTo>
                  <a:pt x="186" y="61523"/>
                </a:lnTo>
                <a:lnTo>
                  <a:pt x="143993" y="61523"/>
                </a:lnTo>
                <a:cubicBezTo>
                  <a:pt x="138074" y="43327"/>
                  <a:pt x="128448" y="39288"/>
                  <a:pt x="117124" y="39288"/>
                </a:cubicBezTo>
                <a:cubicBezTo>
                  <a:pt x="108085" y="39288"/>
                  <a:pt x="97965" y="41861"/>
                  <a:pt x="87783" y="41861"/>
                </a:cubicBezTo>
                <a:cubicBezTo>
                  <a:pt x="83897" y="41861"/>
                  <a:pt x="80003" y="41486"/>
                  <a:pt x="76156" y="40451"/>
                </a:cubicBezTo>
                <a:cubicBezTo>
                  <a:pt x="58842" y="35830"/>
                  <a:pt x="64326" y="18763"/>
                  <a:pt x="43685" y="5269"/>
                </a:cubicBezTo>
                <a:cubicBezTo>
                  <a:pt x="37737" y="1386"/>
                  <a:pt x="31612" y="1"/>
                  <a:pt x="2590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 rot="10800000">
            <a:off x="-229260" y="3396805"/>
            <a:ext cx="3675485" cy="1893812"/>
          </a:xfrm>
          <a:custGeom>
            <a:avLst/>
            <a:gdLst/>
            <a:ahLst/>
            <a:cxnLst/>
            <a:rect l="l" t="t" r="r" b="b"/>
            <a:pathLst>
              <a:path w="64695" h="36451" extrusionOk="0">
                <a:moveTo>
                  <a:pt x="5503" y="0"/>
                </a:moveTo>
                <a:cubicBezTo>
                  <a:pt x="2589" y="0"/>
                  <a:pt x="1" y="186"/>
                  <a:pt x="237" y="874"/>
                </a:cubicBezTo>
                <a:cubicBezTo>
                  <a:pt x="460" y="1499"/>
                  <a:pt x="4411" y="2169"/>
                  <a:pt x="5259" y="2593"/>
                </a:cubicBezTo>
                <a:cubicBezTo>
                  <a:pt x="7178" y="3552"/>
                  <a:pt x="8897" y="4869"/>
                  <a:pt x="10325" y="6454"/>
                </a:cubicBezTo>
                <a:cubicBezTo>
                  <a:pt x="13673" y="10092"/>
                  <a:pt x="16619" y="21050"/>
                  <a:pt x="24989" y="22345"/>
                </a:cubicBezTo>
                <a:cubicBezTo>
                  <a:pt x="25398" y="22407"/>
                  <a:pt x="25804" y="22437"/>
                  <a:pt x="26206" y="22437"/>
                </a:cubicBezTo>
                <a:cubicBezTo>
                  <a:pt x="31849" y="22437"/>
                  <a:pt x="36809" y="16669"/>
                  <a:pt x="38871" y="15314"/>
                </a:cubicBezTo>
                <a:cubicBezTo>
                  <a:pt x="39863" y="14681"/>
                  <a:pt x="40996" y="14362"/>
                  <a:pt x="42135" y="14362"/>
                </a:cubicBezTo>
                <a:cubicBezTo>
                  <a:pt x="43201" y="14362"/>
                  <a:pt x="44272" y="14642"/>
                  <a:pt x="45232" y="15203"/>
                </a:cubicBezTo>
                <a:cubicBezTo>
                  <a:pt x="49027" y="17502"/>
                  <a:pt x="49071" y="22858"/>
                  <a:pt x="50634" y="27010"/>
                </a:cubicBezTo>
                <a:cubicBezTo>
                  <a:pt x="52642" y="32143"/>
                  <a:pt x="57307" y="35759"/>
                  <a:pt x="62775" y="36450"/>
                </a:cubicBezTo>
                <a:cubicBezTo>
                  <a:pt x="62396" y="25269"/>
                  <a:pt x="63043" y="14065"/>
                  <a:pt x="64694" y="2994"/>
                </a:cubicBezTo>
                <a:cubicBezTo>
                  <a:pt x="57530" y="1745"/>
                  <a:pt x="50232" y="1499"/>
                  <a:pt x="42978" y="1254"/>
                </a:cubicBezTo>
                <a:cubicBezTo>
                  <a:pt x="32957" y="896"/>
                  <a:pt x="22936" y="562"/>
                  <a:pt x="12914" y="249"/>
                </a:cubicBezTo>
                <a:cubicBezTo>
                  <a:pt x="12140" y="215"/>
                  <a:pt x="8634" y="0"/>
                  <a:pt x="550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 rot="-315040" flipH="1">
            <a:off x="-236345" y="4475012"/>
            <a:ext cx="2114446" cy="997085"/>
          </a:xfrm>
          <a:custGeom>
            <a:avLst/>
            <a:gdLst/>
            <a:ahLst/>
            <a:cxnLst/>
            <a:rect l="l" t="t" r="r" b="b"/>
            <a:pathLst>
              <a:path w="49839" h="23502" extrusionOk="0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3282713" y="4769113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927300" y="4210275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55488" y="2908263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4257175" y="4901838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/>
          <p:nvPr/>
        </p:nvSpPr>
        <p:spPr>
          <a:xfrm>
            <a:off x="1559288" y="3910538"/>
            <a:ext cx="98400" cy="98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2"/>
          <p:cNvSpPr/>
          <p:nvPr/>
        </p:nvSpPr>
        <p:spPr>
          <a:xfrm rot="-5400000">
            <a:off x="6110254" y="2527892"/>
            <a:ext cx="4814046" cy="1710367"/>
          </a:xfrm>
          <a:custGeom>
            <a:avLst/>
            <a:gdLst/>
            <a:ahLst/>
            <a:cxnLst/>
            <a:rect l="l" t="t" r="r" b="b"/>
            <a:pathLst>
              <a:path w="143993" h="61524" extrusionOk="0">
                <a:moveTo>
                  <a:pt x="25900" y="1"/>
                </a:moveTo>
                <a:cubicBezTo>
                  <a:pt x="11671" y="1"/>
                  <a:pt x="1" y="8596"/>
                  <a:pt x="1" y="8596"/>
                </a:cubicBezTo>
                <a:lnTo>
                  <a:pt x="186" y="61523"/>
                </a:lnTo>
                <a:lnTo>
                  <a:pt x="143993" y="61523"/>
                </a:lnTo>
                <a:cubicBezTo>
                  <a:pt x="138074" y="43327"/>
                  <a:pt x="128448" y="39288"/>
                  <a:pt x="117124" y="39288"/>
                </a:cubicBezTo>
                <a:cubicBezTo>
                  <a:pt x="108085" y="39288"/>
                  <a:pt x="97965" y="41861"/>
                  <a:pt x="87783" y="41861"/>
                </a:cubicBezTo>
                <a:cubicBezTo>
                  <a:pt x="83897" y="41861"/>
                  <a:pt x="80003" y="41486"/>
                  <a:pt x="76156" y="40451"/>
                </a:cubicBezTo>
                <a:cubicBezTo>
                  <a:pt x="58842" y="35830"/>
                  <a:pt x="64326" y="18763"/>
                  <a:pt x="43685" y="5269"/>
                </a:cubicBezTo>
                <a:cubicBezTo>
                  <a:pt x="37737" y="1386"/>
                  <a:pt x="31612" y="1"/>
                  <a:pt x="2590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2"/>
          <p:cNvSpPr/>
          <p:nvPr/>
        </p:nvSpPr>
        <p:spPr>
          <a:xfrm>
            <a:off x="5744675" y="-169359"/>
            <a:ext cx="3627772" cy="1869298"/>
          </a:xfrm>
          <a:custGeom>
            <a:avLst/>
            <a:gdLst/>
            <a:ahLst/>
            <a:cxnLst/>
            <a:rect l="l" t="t" r="r" b="b"/>
            <a:pathLst>
              <a:path w="64695" h="36451" extrusionOk="0">
                <a:moveTo>
                  <a:pt x="5503" y="0"/>
                </a:moveTo>
                <a:cubicBezTo>
                  <a:pt x="2589" y="0"/>
                  <a:pt x="1" y="186"/>
                  <a:pt x="237" y="874"/>
                </a:cubicBezTo>
                <a:cubicBezTo>
                  <a:pt x="460" y="1499"/>
                  <a:pt x="4411" y="2169"/>
                  <a:pt x="5259" y="2593"/>
                </a:cubicBezTo>
                <a:cubicBezTo>
                  <a:pt x="7178" y="3552"/>
                  <a:pt x="8897" y="4869"/>
                  <a:pt x="10325" y="6454"/>
                </a:cubicBezTo>
                <a:cubicBezTo>
                  <a:pt x="13673" y="10092"/>
                  <a:pt x="16619" y="21050"/>
                  <a:pt x="24989" y="22345"/>
                </a:cubicBezTo>
                <a:cubicBezTo>
                  <a:pt x="25398" y="22407"/>
                  <a:pt x="25804" y="22437"/>
                  <a:pt x="26206" y="22437"/>
                </a:cubicBezTo>
                <a:cubicBezTo>
                  <a:pt x="31849" y="22437"/>
                  <a:pt x="36809" y="16669"/>
                  <a:pt x="38871" y="15314"/>
                </a:cubicBezTo>
                <a:cubicBezTo>
                  <a:pt x="39863" y="14681"/>
                  <a:pt x="40996" y="14362"/>
                  <a:pt x="42135" y="14362"/>
                </a:cubicBezTo>
                <a:cubicBezTo>
                  <a:pt x="43201" y="14362"/>
                  <a:pt x="44272" y="14642"/>
                  <a:pt x="45232" y="15203"/>
                </a:cubicBezTo>
                <a:cubicBezTo>
                  <a:pt x="49027" y="17502"/>
                  <a:pt x="49071" y="22858"/>
                  <a:pt x="50634" y="27010"/>
                </a:cubicBezTo>
                <a:cubicBezTo>
                  <a:pt x="52642" y="32143"/>
                  <a:pt x="57307" y="35759"/>
                  <a:pt x="62775" y="36450"/>
                </a:cubicBezTo>
                <a:cubicBezTo>
                  <a:pt x="62396" y="25269"/>
                  <a:pt x="63043" y="14065"/>
                  <a:pt x="64694" y="2994"/>
                </a:cubicBezTo>
                <a:cubicBezTo>
                  <a:pt x="57530" y="1745"/>
                  <a:pt x="50232" y="1499"/>
                  <a:pt x="42978" y="1254"/>
                </a:cubicBezTo>
                <a:cubicBezTo>
                  <a:pt x="32957" y="896"/>
                  <a:pt x="22936" y="562"/>
                  <a:pt x="12914" y="249"/>
                </a:cubicBezTo>
                <a:cubicBezTo>
                  <a:pt x="12140" y="215"/>
                  <a:pt x="8634" y="0"/>
                  <a:pt x="550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2"/>
          <p:cNvSpPr/>
          <p:nvPr/>
        </p:nvSpPr>
        <p:spPr>
          <a:xfrm rot="10484934" flipH="1">
            <a:off x="7292455" y="-348495"/>
            <a:ext cx="2087045" cy="984164"/>
          </a:xfrm>
          <a:custGeom>
            <a:avLst/>
            <a:gdLst/>
            <a:ahLst/>
            <a:cxnLst/>
            <a:rect l="l" t="t" r="r" b="b"/>
            <a:pathLst>
              <a:path w="49839" h="23502" extrusionOk="0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2"/>
          <p:cNvSpPr/>
          <p:nvPr/>
        </p:nvSpPr>
        <p:spPr>
          <a:xfrm rot="10800000">
            <a:off x="5634813" y="20792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2"/>
          <p:cNvSpPr/>
          <p:nvPr/>
        </p:nvSpPr>
        <p:spPr>
          <a:xfrm rot="10800000">
            <a:off x="7750600" y="102480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2"/>
          <p:cNvSpPr/>
          <p:nvPr/>
        </p:nvSpPr>
        <p:spPr>
          <a:xfrm rot="10800000">
            <a:off x="8980488" y="193977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2"/>
          <p:cNvSpPr/>
          <p:nvPr/>
        </p:nvSpPr>
        <p:spPr>
          <a:xfrm rot="10800000">
            <a:off x="4725450" y="139996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3"/>
          <p:cNvSpPr txBox="1">
            <a:spLocks noGrp="1"/>
          </p:cNvSpPr>
          <p:nvPr>
            <p:ph type="title"/>
          </p:nvPr>
        </p:nvSpPr>
        <p:spPr>
          <a:xfrm>
            <a:off x="2727000" y="363275"/>
            <a:ext cx="3690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68" name="Google Shape;168;p13"/>
          <p:cNvSpPr txBox="1">
            <a:spLocks noGrp="1"/>
          </p:cNvSpPr>
          <p:nvPr>
            <p:ph type="subTitle" idx="1"/>
          </p:nvPr>
        </p:nvSpPr>
        <p:spPr>
          <a:xfrm>
            <a:off x="4379650" y="1868975"/>
            <a:ext cx="38301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169" name="Google Shape;169;p13"/>
          <p:cNvSpPr txBox="1">
            <a:spLocks noGrp="1"/>
          </p:cNvSpPr>
          <p:nvPr>
            <p:ph type="subTitle" idx="2"/>
          </p:nvPr>
        </p:nvSpPr>
        <p:spPr>
          <a:xfrm>
            <a:off x="5051588" y="2188088"/>
            <a:ext cx="2486100" cy="6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0" name="Google Shape;170;p13"/>
          <p:cNvSpPr txBox="1">
            <a:spLocks noGrp="1"/>
          </p:cNvSpPr>
          <p:nvPr>
            <p:ph type="subTitle" idx="3"/>
          </p:nvPr>
        </p:nvSpPr>
        <p:spPr>
          <a:xfrm>
            <a:off x="934238" y="1868975"/>
            <a:ext cx="36900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171" name="Google Shape;171;p13"/>
          <p:cNvSpPr txBox="1">
            <a:spLocks noGrp="1"/>
          </p:cNvSpPr>
          <p:nvPr>
            <p:ph type="subTitle" idx="4"/>
          </p:nvPr>
        </p:nvSpPr>
        <p:spPr>
          <a:xfrm>
            <a:off x="1536188" y="2188088"/>
            <a:ext cx="2486100" cy="6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2" name="Google Shape;172;p13"/>
          <p:cNvSpPr txBox="1">
            <a:spLocks noGrp="1"/>
          </p:cNvSpPr>
          <p:nvPr>
            <p:ph type="subTitle" idx="5"/>
          </p:nvPr>
        </p:nvSpPr>
        <p:spPr>
          <a:xfrm>
            <a:off x="4379600" y="3770850"/>
            <a:ext cx="38301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173" name="Google Shape;173;p13"/>
          <p:cNvSpPr txBox="1">
            <a:spLocks noGrp="1"/>
          </p:cNvSpPr>
          <p:nvPr>
            <p:ph type="subTitle" idx="6"/>
          </p:nvPr>
        </p:nvSpPr>
        <p:spPr>
          <a:xfrm>
            <a:off x="5051588" y="4089975"/>
            <a:ext cx="2486100" cy="6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4" name="Google Shape;174;p13"/>
          <p:cNvSpPr txBox="1">
            <a:spLocks noGrp="1"/>
          </p:cNvSpPr>
          <p:nvPr>
            <p:ph type="subTitle" idx="7"/>
          </p:nvPr>
        </p:nvSpPr>
        <p:spPr>
          <a:xfrm>
            <a:off x="934238" y="3770850"/>
            <a:ext cx="36900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175" name="Google Shape;175;p13"/>
          <p:cNvSpPr txBox="1">
            <a:spLocks noGrp="1"/>
          </p:cNvSpPr>
          <p:nvPr>
            <p:ph type="subTitle" idx="8"/>
          </p:nvPr>
        </p:nvSpPr>
        <p:spPr>
          <a:xfrm>
            <a:off x="1536188" y="4089975"/>
            <a:ext cx="2486100" cy="6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6" name="Google Shape;176;p13"/>
          <p:cNvSpPr txBox="1">
            <a:spLocks noGrp="1"/>
          </p:cNvSpPr>
          <p:nvPr>
            <p:ph type="title" idx="9" hasCustomPrompt="1"/>
          </p:nvPr>
        </p:nvSpPr>
        <p:spPr>
          <a:xfrm>
            <a:off x="2259638" y="1171113"/>
            <a:ext cx="1039200" cy="66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77" name="Google Shape;177;p13"/>
          <p:cNvSpPr txBox="1">
            <a:spLocks noGrp="1"/>
          </p:cNvSpPr>
          <p:nvPr>
            <p:ph type="title" idx="13" hasCustomPrompt="1"/>
          </p:nvPr>
        </p:nvSpPr>
        <p:spPr>
          <a:xfrm>
            <a:off x="5775063" y="1171113"/>
            <a:ext cx="1039200" cy="66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78" name="Google Shape;178;p13"/>
          <p:cNvSpPr txBox="1">
            <a:spLocks noGrp="1"/>
          </p:cNvSpPr>
          <p:nvPr>
            <p:ph type="title" idx="14" hasCustomPrompt="1"/>
          </p:nvPr>
        </p:nvSpPr>
        <p:spPr>
          <a:xfrm>
            <a:off x="2259638" y="3071125"/>
            <a:ext cx="1039200" cy="66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79" name="Google Shape;179;p13"/>
          <p:cNvSpPr txBox="1">
            <a:spLocks noGrp="1"/>
          </p:cNvSpPr>
          <p:nvPr>
            <p:ph type="title" idx="15" hasCustomPrompt="1"/>
          </p:nvPr>
        </p:nvSpPr>
        <p:spPr>
          <a:xfrm>
            <a:off x="5775063" y="3071125"/>
            <a:ext cx="1039200" cy="66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80" name="Google Shape;180;p13"/>
          <p:cNvSpPr/>
          <p:nvPr/>
        </p:nvSpPr>
        <p:spPr>
          <a:xfrm rot="-5267561">
            <a:off x="-2166865" y="2462282"/>
            <a:ext cx="4818716" cy="780968"/>
          </a:xfrm>
          <a:custGeom>
            <a:avLst/>
            <a:gdLst/>
            <a:ahLst/>
            <a:cxnLst/>
            <a:rect l="l" t="t" r="r" b="b"/>
            <a:pathLst>
              <a:path w="79484" h="14785" extrusionOk="0">
                <a:moveTo>
                  <a:pt x="64823" y="0"/>
                </a:moveTo>
                <a:cubicBezTo>
                  <a:pt x="56730" y="0"/>
                  <a:pt x="48629" y="357"/>
                  <a:pt x="40537" y="566"/>
                </a:cubicBezTo>
                <a:cubicBezTo>
                  <a:pt x="32882" y="767"/>
                  <a:pt x="25204" y="856"/>
                  <a:pt x="17548" y="856"/>
                </a:cubicBezTo>
                <a:lnTo>
                  <a:pt x="6188" y="856"/>
                </a:lnTo>
                <a:cubicBezTo>
                  <a:pt x="5806" y="856"/>
                  <a:pt x="5327" y="841"/>
                  <a:pt x="4808" y="841"/>
                </a:cubicBezTo>
                <a:cubicBezTo>
                  <a:pt x="2720" y="841"/>
                  <a:pt x="0" y="1085"/>
                  <a:pt x="519" y="3534"/>
                </a:cubicBezTo>
                <a:cubicBezTo>
                  <a:pt x="1166" y="6614"/>
                  <a:pt x="4269" y="9560"/>
                  <a:pt x="6746" y="11190"/>
                </a:cubicBezTo>
                <a:cubicBezTo>
                  <a:pt x="10540" y="13712"/>
                  <a:pt x="15160" y="14738"/>
                  <a:pt x="19713" y="14783"/>
                </a:cubicBezTo>
                <a:cubicBezTo>
                  <a:pt x="19807" y="14784"/>
                  <a:pt x="19901" y="14784"/>
                  <a:pt x="19995" y="14784"/>
                </a:cubicBezTo>
                <a:cubicBezTo>
                  <a:pt x="22334" y="14784"/>
                  <a:pt x="24671" y="14518"/>
                  <a:pt x="26967" y="14024"/>
                </a:cubicBezTo>
                <a:cubicBezTo>
                  <a:pt x="29891" y="13377"/>
                  <a:pt x="32703" y="12350"/>
                  <a:pt x="35515" y="11324"/>
                </a:cubicBezTo>
                <a:cubicBezTo>
                  <a:pt x="42724" y="8712"/>
                  <a:pt x="50045" y="6235"/>
                  <a:pt x="57633" y="5141"/>
                </a:cubicBezTo>
                <a:cubicBezTo>
                  <a:pt x="61727" y="4546"/>
                  <a:pt x="65864" y="4360"/>
                  <a:pt x="70011" y="4360"/>
                </a:cubicBezTo>
                <a:cubicBezTo>
                  <a:pt x="73167" y="4360"/>
                  <a:pt x="76330" y="4468"/>
                  <a:pt x="79484" y="4583"/>
                </a:cubicBezTo>
                <a:cubicBezTo>
                  <a:pt x="79461" y="3222"/>
                  <a:pt x="79439" y="1860"/>
                  <a:pt x="79439" y="499"/>
                </a:cubicBezTo>
                <a:cubicBezTo>
                  <a:pt x="74572" y="130"/>
                  <a:pt x="69699" y="0"/>
                  <a:pt x="648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13"/>
          <p:cNvSpPr/>
          <p:nvPr/>
        </p:nvSpPr>
        <p:spPr>
          <a:xfrm rot="-5400000">
            <a:off x="-954332" y="1253578"/>
            <a:ext cx="2393629" cy="966464"/>
          </a:xfrm>
          <a:custGeom>
            <a:avLst/>
            <a:gdLst/>
            <a:ahLst/>
            <a:cxnLst/>
            <a:rect l="l" t="t" r="r" b="b"/>
            <a:pathLst>
              <a:path w="72716" h="43165" extrusionOk="0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13"/>
          <p:cNvSpPr/>
          <p:nvPr/>
        </p:nvSpPr>
        <p:spPr>
          <a:xfrm rot="5400000">
            <a:off x="-672825" y="419298"/>
            <a:ext cx="2096898" cy="989152"/>
          </a:xfrm>
          <a:custGeom>
            <a:avLst/>
            <a:gdLst/>
            <a:ahLst/>
            <a:cxnLst/>
            <a:rect l="l" t="t" r="r" b="b"/>
            <a:pathLst>
              <a:path w="143993" h="61524" extrusionOk="0">
                <a:moveTo>
                  <a:pt x="25900" y="1"/>
                </a:moveTo>
                <a:cubicBezTo>
                  <a:pt x="11671" y="1"/>
                  <a:pt x="1" y="8596"/>
                  <a:pt x="1" y="8596"/>
                </a:cubicBezTo>
                <a:lnTo>
                  <a:pt x="186" y="61523"/>
                </a:lnTo>
                <a:lnTo>
                  <a:pt x="143993" y="61523"/>
                </a:lnTo>
                <a:cubicBezTo>
                  <a:pt x="138074" y="43327"/>
                  <a:pt x="128448" y="39288"/>
                  <a:pt x="117124" y="39288"/>
                </a:cubicBezTo>
                <a:cubicBezTo>
                  <a:pt x="108085" y="39288"/>
                  <a:pt x="97965" y="41861"/>
                  <a:pt x="87783" y="41861"/>
                </a:cubicBezTo>
                <a:cubicBezTo>
                  <a:pt x="83897" y="41861"/>
                  <a:pt x="80003" y="41486"/>
                  <a:pt x="76156" y="40451"/>
                </a:cubicBezTo>
                <a:cubicBezTo>
                  <a:pt x="58842" y="35830"/>
                  <a:pt x="64326" y="18763"/>
                  <a:pt x="43685" y="5269"/>
                </a:cubicBezTo>
                <a:cubicBezTo>
                  <a:pt x="37737" y="1386"/>
                  <a:pt x="31612" y="1"/>
                  <a:pt x="2590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13"/>
          <p:cNvSpPr/>
          <p:nvPr/>
        </p:nvSpPr>
        <p:spPr>
          <a:xfrm rot="5400000">
            <a:off x="121363" y="3132963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13"/>
          <p:cNvSpPr/>
          <p:nvPr/>
        </p:nvSpPr>
        <p:spPr>
          <a:xfrm rot="5400000">
            <a:off x="993813" y="264713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13"/>
          <p:cNvSpPr/>
          <p:nvPr/>
        </p:nvSpPr>
        <p:spPr>
          <a:xfrm rot="5400000">
            <a:off x="540138" y="1290438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13"/>
          <p:cNvSpPr/>
          <p:nvPr/>
        </p:nvSpPr>
        <p:spPr>
          <a:xfrm rot="5400000">
            <a:off x="441438" y="2700513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13"/>
          <p:cNvSpPr/>
          <p:nvPr/>
        </p:nvSpPr>
        <p:spPr>
          <a:xfrm rot="5532439">
            <a:off x="6598811" y="1897536"/>
            <a:ext cx="4818716" cy="780968"/>
          </a:xfrm>
          <a:custGeom>
            <a:avLst/>
            <a:gdLst/>
            <a:ahLst/>
            <a:cxnLst/>
            <a:rect l="l" t="t" r="r" b="b"/>
            <a:pathLst>
              <a:path w="79484" h="14785" extrusionOk="0">
                <a:moveTo>
                  <a:pt x="64823" y="0"/>
                </a:moveTo>
                <a:cubicBezTo>
                  <a:pt x="56730" y="0"/>
                  <a:pt x="48629" y="357"/>
                  <a:pt x="40537" y="566"/>
                </a:cubicBezTo>
                <a:cubicBezTo>
                  <a:pt x="32882" y="767"/>
                  <a:pt x="25204" y="856"/>
                  <a:pt x="17548" y="856"/>
                </a:cubicBezTo>
                <a:lnTo>
                  <a:pt x="6188" y="856"/>
                </a:lnTo>
                <a:cubicBezTo>
                  <a:pt x="5806" y="856"/>
                  <a:pt x="5327" y="841"/>
                  <a:pt x="4808" y="841"/>
                </a:cubicBezTo>
                <a:cubicBezTo>
                  <a:pt x="2720" y="841"/>
                  <a:pt x="0" y="1085"/>
                  <a:pt x="519" y="3534"/>
                </a:cubicBezTo>
                <a:cubicBezTo>
                  <a:pt x="1166" y="6614"/>
                  <a:pt x="4269" y="9560"/>
                  <a:pt x="6746" y="11190"/>
                </a:cubicBezTo>
                <a:cubicBezTo>
                  <a:pt x="10540" y="13712"/>
                  <a:pt x="15160" y="14738"/>
                  <a:pt x="19713" y="14783"/>
                </a:cubicBezTo>
                <a:cubicBezTo>
                  <a:pt x="19807" y="14784"/>
                  <a:pt x="19901" y="14784"/>
                  <a:pt x="19995" y="14784"/>
                </a:cubicBezTo>
                <a:cubicBezTo>
                  <a:pt x="22334" y="14784"/>
                  <a:pt x="24671" y="14518"/>
                  <a:pt x="26967" y="14024"/>
                </a:cubicBezTo>
                <a:cubicBezTo>
                  <a:pt x="29891" y="13377"/>
                  <a:pt x="32703" y="12350"/>
                  <a:pt x="35515" y="11324"/>
                </a:cubicBezTo>
                <a:cubicBezTo>
                  <a:pt x="42724" y="8712"/>
                  <a:pt x="50045" y="6235"/>
                  <a:pt x="57633" y="5141"/>
                </a:cubicBezTo>
                <a:cubicBezTo>
                  <a:pt x="61727" y="4546"/>
                  <a:pt x="65864" y="4360"/>
                  <a:pt x="70011" y="4360"/>
                </a:cubicBezTo>
                <a:cubicBezTo>
                  <a:pt x="73167" y="4360"/>
                  <a:pt x="76330" y="4468"/>
                  <a:pt x="79484" y="4583"/>
                </a:cubicBezTo>
                <a:cubicBezTo>
                  <a:pt x="79461" y="3222"/>
                  <a:pt x="79439" y="1860"/>
                  <a:pt x="79439" y="499"/>
                </a:cubicBezTo>
                <a:cubicBezTo>
                  <a:pt x="74572" y="130"/>
                  <a:pt x="69699" y="0"/>
                  <a:pt x="648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13"/>
          <p:cNvSpPr/>
          <p:nvPr/>
        </p:nvSpPr>
        <p:spPr>
          <a:xfrm rot="5400000">
            <a:off x="7811366" y="2920743"/>
            <a:ext cx="2393629" cy="966464"/>
          </a:xfrm>
          <a:custGeom>
            <a:avLst/>
            <a:gdLst/>
            <a:ahLst/>
            <a:cxnLst/>
            <a:rect l="l" t="t" r="r" b="b"/>
            <a:pathLst>
              <a:path w="72716" h="43165" extrusionOk="0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13"/>
          <p:cNvSpPr/>
          <p:nvPr/>
        </p:nvSpPr>
        <p:spPr>
          <a:xfrm rot="-5400000">
            <a:off x="7826590" y="3732336"/>
            <a:ext cx="2096898" cy="989152"/>
          </a:xfrm>
          <a:custGeom>
            <a:avLst/>
            <a:gdLst/>
            <a:ahLst/>
            <a:cxnLst/>
            <a:rect l="l" t="t" r="r" b="b"/>
            <a:pathLst>
              <a:path w="143993" h="61524" extrusionOk="0">
                <a:moveTo>
                  <a:pt x="25900" y="1"/>
                </a:moveTo>
                <a:cubicBezTo>
                  <a:pt x="11671" y="1"/>
                  <a:pt x="1" y="8596"/>
                  <a:pt x="1" y="8596"/>
                </a:cubicBezTo>
                <a:lnTo>
                  <a:pt x="186" y="61523"/>
                </a:lnTo>
                <a:lnTo>
                  <a:pt x="143993" y="61523"/>
                </a:lnTo>
                <a:cubicBezTo>
                  <a:pt x="138074" y="43327"/>
                  <a:pt x="128448" y="39288"/>
                  <a:pt x="117124" y="39288"/>
                </a:cubicBezTo>
                <a:cubicBezTo>
                  <a:pt x="108085" y="39288"/>
                  <a:pt x="97965" y="41861"/>
                  <a:pt x="87783" y="41861"/>
                </a:cubicBezTo>
                <a:cubicBezTo>
                  <a:pt x="83897" y="41861"/>
                  <a:pt x="80003" y="41486"/>
                  <a:pt x="76156" y="40451"/>
                </a:cubicBezTo>
                <a:cubicBezTo>
                  <a:pt x="58842" y="35830"/>
                  <a:pt x="64326" y="18763"/>
                  <a:pt x="43685" y="5269"/>
                </a:cubicBezTo>
                <a:cubicBezTo>
                  <a:pt x="37737" y="1386"/>
                  <a:pt x="31612" y="1"/>
                  <a:pt x="2590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13"/>
          <p:cNvSpPr/>
          <p:nvPr/>
        </p:nvSpPr>
        <p:spPr>
          <a:xfrm rot="-5400000">
            <a:off x="8965800" y="1844324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13"/>
          <p:cNvSpPr/>
          <p:nvPr/>
        </p:nvSpPr>
        <p:spPr>
          <a:xfrm rot="-5400000">
            <a:off x="8612125" y="375164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13"/>
          <p:cNvSpPr/>
          <p:nvPr/>
        </p:nvSpPr>
        <p:spPr>
          <a:xfrm rot="-5400000">
            <a:off x="8710825" y="2341574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13"/>
          <p:cNvSpPr/>
          <p:nvPr/>
        </p:nvSpPr>
        <p:spPr>
          <a:xfrm rot="-5400000">
            <a:off x="8158450" y="4777374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1">
  <p:cSld name="CUSTOM_42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4"/>
          <p:cNvSpPr txBox="1">
            <a:spLocks noGrp="1"/>
          </p:cNvSpPr>
          <p:nvPr>
            <p:ph type="title" hasCustomPrompt="1"/>
          </p:nvPr>
        </p:nvSpPr>
        <p:spPr>
          <a:xfrm>
            <a:off x="2515413" y="2611248"/>
            <a:ext cx="1594800" cy="69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96" name="Google Shape;196;p14"/>
          <p:cNvSpPr txBox="1">
            <a:spLocks noGrp="1"/>
          </p:cNvSpPr>
          <p:nvPr>
            <p:ph type="title" idx="2" hasCustomPrompt="1"/>
          </p:nvPr>
        </p:nvSpPr>
        <p:spPr>
          <a:xfrm>
            <a:off x="5033788" y="2611248"/>
            <a:ext cx="1594800" cy="69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97" name="Google Shape;197;p14"/>
          <p:cNvSpPr txBox="1">
            <a:spLocks noGrp="1"/>
          </p:cNvSpPr>
          <p:nvPr>
            <p:ph type="subTitle" idx="1"/>
          </p:nvPr>
        </p:nvSpPr>
        <p:spPr>
          <a:xfrm>
            <a:off x="718800" y="1641600"/>
            <a:ext cx="2669700" cy="3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198" name="Google Shape;198;p14"/>
          <p:cNvSpPr txBox="1">
            <a:spLocks noGrp="1"/>
          </p:cNvSpPr>
          <p:nvPr>
            <p:ph type="subTitle" idx="3"/>
          </p:nvPr>
        </p:nvSpPr>
        <p:spPr>
          <a:xfrm>
            <a:off x="872525" y="2156600"/>
            <a:ext cx="2362200" cy="68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9" name="Google Shape;199;p14"/>
          <p:cNvSpPr txBox="1">
            <a:spLocks noGrp="1"/>
          </p:cNvSpPr>
          <p:nvPr>
            <p:ph type="subTitle" idx="4"/>
          </p:nvPr>
        </p:nvSpPr>
        <p:spPr>
          <a:xfrm>
            <a:off x="3237150" y="1641600"/>
            <a:ext cx="2669700" cy="3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200" name="Google Shape;200;p14"/>
          <p:cNvSpPr txBox="1">
            <a:spLocks noGrp="1"/>
          </p:cNvSpPr>
          <p:nvPr>
            <p:ph type="subTitle" idx="5"/>
          </p:nvPr>
        </p:nvSpPr>
        <p:spPr>
          <a:xfrm>
            <a:off x="3390900" y="2156620"/>
            <a:ext cx="2362200" cy="68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1" name="Google Shape;201;p14"/>
          <p:cNvSpPr txBox="1">
            <a:spLocks noGrp="1"/>
          </p:cNvSpPr>
          <p:nvPr>
            <p:ph type="subTitle" idx="6"/>
          </p:nvPr>
        </p:nvSpPr>
        <p:spPr>
          <a:xfrm>
            <a:off x="5755500" y="1641600"/>
            <a:ext cx="2669700" cy="3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202" name="Google Shape;202;p14"/>
          <p:cNvSpPr txBox="1">
            <a:spLocks noGrp="1"/>
          </p:cNvSpPr>
          <p:nvPr>
            <p:ph type="subTitle" idx="7"/>
          </p:nvPr>
        </p:nvSpPr>
        <p:spPr>
          <a:xfrm>
            <a:off x="5888425" y="2156600"/>
            <a:ext cx="2362200" cy="68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3" name="Google Shape;203;p14"/>
          <p:cNvSpPr txBox="1">
            <a:spLocks noGrp="1"/>
          </p:cNvSpPr>
          <p:nvPr>
            <p:ph type="subTitle" idx="8"/>
          </p:nvPr>
        </p:nvSpPr>
        <p:spPr>
          <a:xfrm>
            <a:off x="1766775" y="3105100"/>
            <a:ext cx="3092100" cy="3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204" name="Google Shape;204;p14"/>
          <p:cNvSpPr txBox="1">
            <a:spLocks noGrp="1"/>
          </p:cNvSpPr>
          <p:nvPr>
            <p:ph type="subTitle" idx="9"/>
          </p:nvPr>
        </p:nvSpPr>
        <p:spPr>
          <a:xfrm>
            <a:off x="2131725" y="3620120"/>
            <a:ext cx="2362200" cy="68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5" name="Google Shape;205;p14"/>
          <p:cNvSpPr txBox="1">
            <a:spLocks noGrp="1"/>
          </p:cNvSpPr>
          <p:nvPr>
            <p:ph type="subTitle" idx="13"/>
          </p:nvPr>
        </p:nvSpPr>
        <p:spPr>
          <a:xfrm>
            <a:off x="4496350" y="3105100"/>
            <a:ext cx="2669700" cy="3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206" name="Google Shape;206;p14"/>
          <p:cNvSpPr txBox="1">
            <a:spLocks noGrp="1"/>
          </p:cNvSpPr>
          <p:nvPr>
            <p:ph type="subTitle" idx="14"/>
          </p:nvPr>
        </p:nvSpPr>
        <p:spPr>
          <a:xfrm>
            <a:off x="4650100" y="3620100"/>
            <a:ext cx="2362200" cy="68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7" name="Google Shape;207;p14"/>
          <p:cNvSpPr txBox="1">
            <a:spLocks noGrp="1"/>
          </p:cNvSpPr>
          <p:nvPr>
            <p:ph type="title" idx="15" hasCustomPrompt="1"/>
          </p:nvPr>
        </p:nvSpPr>
        <p:spPr>
          <a:xfrm>
            <a:off x="1256225" y="1132242"/>
            <a:ext cx="1594800" cy="69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08" name="Google Shape;208;p14"/>
          <p:cNvSpPr txBox="1">
            <a:spLocks noGrp="1"/>
          </p:cNvSpPr>
          <p:nvPr>
            <p:ph type="title" idx="16" hasCustomPrompt="1"/>
          </p:nvPr>
        </p:nvSpPr>
        <p:spPr>
          <a:xfrm>
            <a:off x="3774600" y="1132242"/>
            <a:ext cx="1594800" cy="69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09" name="Google Shape;209;p14"/>
          <p:cNvSpPr txBox="1">
            <a:spLocks noGrp="1"/>
          </p:cNvSpPr>
          <p:nvPr>
            <p:ph type="title" idx="17" hasCustomPrompt="1"/>
          </p:nvPr>
        </p:nvSpPr>
        <p:spPr>
          <a:xfrm>
            <a:off x="6292975" y="1132242"/>
            <a:ext cx="1594800" cy="69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10" name="Google Shape;210;p14"/>
          <p:cNvSpPr/>
          <p:nvPr/>
        </p:nvSpPr>
        <p:spPr>
          <a:xfrm rot="10800000" flipH="1">
            <a:off x="37927" y="4374834"/>
            <a:ext cx="2505013" cy="768740"/>
          </a:xfrm>
          <a:custGeom>
            <a:avLst/>
            <a:gdLst/>
            <a:ahLst/>
            <a:cxnLst/>
            <a:rect l="l" t="t" r="r" b="b"/>
            <a:pathLst>
              <a:path w="299106" h="92815" extrusionOk="0">
                <a:moveTo>
                  <a:pt x="296744" y="0"/>
                </a:moveTo>
                <a:cubicBezTo>
                  <a:pt x="296744" y="0"/>
                  <a:pt x="299105" y="58876"/>
                  <a:pt x="213742" y="35045"/>
                </a:cubicBezTo>
                <a:cubicBezTo>
                  <a:pt x="149627" y="17191"/>
                  <a:pt x="133321" y="92815"/>
                  <a:pt x="82635" y="92815"/>
                </a:cubicBezTo>
                <a:cubicBezTo>
                  <a:pt x="45376" y="92815"/>
                  <a:pt x="1" y="70755"/>
                  <a:pt x="13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14"/>
          <p:cNvSpPr/>
          <p:nvPr/>
        </p:nvSpPr>
        <p:spPr>
          <a:xfrm rot="10800000">
            <a:off x="6142736" y="4490064"/>
            <a:ext cx="2594745" cy="684511"/>
          </a:xfrm>
          <a:custGeom>
            <a:avLst/>
            <a:gdLst/>
            <a:ahLst/>
            <a:cxnLst/>
            <a:rect l="l" t="t" r="r" b="b"/>
            <a:pathLst>
              <a:path w="299106" h="92815" extrusionOk="0">
                <a:moveTo>
                  <a:pt x="296744" y="0"/>
                </a:moveTo>
                <a:cubicBezTo>
                  <a:pt x="296744" y="0"/>
                  <a:pt x="299105" y="58876"/>
                  <a:pt x="213742" y="35045"/>
                </a:cubicBezTo>
                <a:cubicBezTo>
                  <a:pt x="149627" y="17191"/>
                  <a:pt x="133321" y="92815"/>
                  <a:pt x="82635" y="92815"/>
                </a:cubicBezTo>
                <a:cubicBezTo>
                  <a:pt x="45376" y="92815"/>
                  <a:pt x="1" y="70755"/>
                  <a:pt x="13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14"/>
          <p:cNvSpPr/>
          <p:nvPr/>
        </p:nvSpPr>
        <p:spPr>
          <a:xfrm rot="10800000" flipH="1">
            <a:off x="6632383" y="4238575"/>
            <a:ext cx="3779755" cy="936000"/>
          </a:xfrm>
          <a:custGeom>
            <a:avLst/>
            <a:gdLst/>
            <a:ahLst/>
            <a:cxnLst/>
            <a:rect l="l" t="t" r="r" b="b"/>
            <a:pathLst>
              <a:path w="295582" h="107710" extrusionOk="0">
                <a:moveTo>
                  <a:pt x="3890" y="648"/>
                </a:moveTo>
                <a:cubicBezTo>
                  <a:pt x="3890" y="648"/>
                  <a:pt x="1" y="60607"/>
                  <a:pt x="64065" y="49263"/>
                </a:cubicBezTo>
                <a:cubicBezTo>
                  <a:pt x="132883" y="37164"/>
                  <a:pt x="123484" y="107710"/>
                  <a:pt x="183551" y="107710"/>
                </a:cubicBezTo>
                <a:cubicBezTo>
                  <a:pt x="232814" y="107710"/>
                  <a:pt x="209155" y="40513"/>
                  <a:pt x="252368" y="34787"/>
                </a:cubicBezTo>
                <a:cubicBezTo>
                  <a:pt x="295582" y="29061"/>
                  <a:pt x="285751" y="0"/>
                  <a:pt x="28575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14"/>
          <p:cNvSpPr/>
          <p:nvPr/>
        </p:nvSpPr>
        <p:spPr>
          <a:xfrm flipH="1">
            <a:off x="-5" y="4269850"/>
            <a:ext cx="2018280" cy="873809"/>
          </a:xfrm>
          <a:custGeom>
            <a:avLst/>
            <a:gdLst/>
            <a:ahLst/>
            <a:cxnLst/>
            <a:rect l="l" t="t" r="r" b="b"/>
            <a:pathLst>
              <a:path w="285673" h="154588" extrusionOk="0">
                <a:moveTo>
                  <a:pt x="2715" y="154588"/>
                </a:moveTo>
                <a:cubicBezTo>
                  <a:pt x="2715" y="154588"/>
                  <a:pt x="0" y="113633"/>
                  <a:pt x="45298" y="113633"/>
                </a:cubicBezTo>
                <a:cubicBezTo>
                  <a:pt x="90596" y="113633"/>
                  <a:pt x="125888" y="112160"/>
                  <a:pt x="135972" y="50651"/>
                </a:cubicBezTo>
                <a:cubicBezTo>
                  <a:pt x="144194" y="621"/>
                  <a:pt x="221914" y="1"/>
                  <a:pt x="238978" y="40955"/>
                </a:cubicBezTo>
                <a:cubicBezTo>
                  <a:pt x="255965" y="81987"/>
                  <a:pt x="285673" y="81987"/>
                  <a:pt x="285673" y="81987"/>
                </a:cubicBezTo>
                <a:lnTo>
                  <a:pt x="285673" y="1545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14"/>
          <p:cNvSpPr/>
          <p:nvPr/>
        </p:nvSpPr>
        <p:spPr>
          <a:xfrm>
            <a:off x="-1" y="4269786"/>
            <a:ext cx="1717924" cy="873594"/>
          </a:xfrm>
          <a:custGeom>
            <a:avLst/>
            <a:gdLst/>
            <a:ahLst/>
            <a:cxnLst/>
            <a:rect l="l" t="t" r="r" b="b"/>
            <a:pathLst>
              <a:path w="305002" h="196093" extrusionOk="0">
                <a:moveTo>
                  <a:pt x="0" y="27686"/>
                </a:moveTo>
                <a:cubicBezTo>
                  <a:pt x="0" y="27686"/>
                  <a:pt x="68206" y="0"/>
                  <a:pt x="88558" y="59039"/>
                </a:cubicBezTo>
                <a:cubicBezTo>
                  <a:pt x="108910" y="118077"/>
                  <a:pt x="211769" y="29244"/>
                  <a:pt x="211769" y="120186"/>
                </a:cubicBezTo>
                <a:cubicBezTo>
                  <a:pt x="211769" y="172257"/>
                  <a:pt x="305002" y="135404"/>
                  <a:pt x="280800" y="196092"/>
                </a:cubicBezTo>
                <a:lnTo>
                  <a:pt x="0" y="196092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14"/>
          <p:cNvSpPr/>
          <p:nvPr/>
        </p:nvSpPr>
        <p:spPr>
          <a:xfrm rot="10800000">
            <a:off x="6962402" y="4352337"/>
            <a:ext cx="2594826" cy="822238"/>
          </a:xfrm>
          <a:custGeom>
            <a:avLst/>
            <a:gdLst/>
            <a:ahLst/>
            <a:cxnLst/>
            <a:rect l="l" t="t" r="r" b="b"/>
            <a:pathLst>
              <a:path w="294198" h="130204" extrusionOk="0">
                <a:moveTo>
                  <a:pt x="283570" y="0"/>
                </a:moveTo>
                <a:cubicBezTo>
                  <a:pt x="283570" y="0"/>
                  <a:pt x="294198" y="57826"/>
                  <a:pt x="203889" y="45181"/>
                </a:cubicBezTo>
                <a:cubicBezTo>
                  <a:pt x="141812" y="36461"/>
                  <a:pt x="157999" y="89109"/>
                  <a:pt x="113581" y="109929"/>
                </a:cubicBezTo>
                <a:cubicBezTo>
                  <a:pt x="70252" y="130203"/>
                  <a:pt x="37442" y="67963"/>
                  <a:pt x="0" y="114071"/>
                </a:cubicBezTo>
                <a:lnTo>
                  <a:pt x="0" y="436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14"/>
          <p:cNvSpPr txBox="1">
            <a:spLocks noGrp="1"/>
          </p:cNvSpPr>
          <p:nvPr>
            <p:ph type="title" idx="18"/>
          </p:nvPr>
        </p:nvSpPr>
        <p:spPr>
          <a:xfrm>
            <a:off x="2727000" y="363275"/>
            <a:ext cx="3690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17" name="Google Shape;217;p14"/>
          <p:cNvSpPr/>
          <p:nvPr/>
        </p:nvSpPr>
        <p:spPr>
          <a:xfrm rot="5400000">
            <a:off x="2341731" y="480990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14"/>
          <p:cNvSpPr/>
          <p:nvPr/>
        </p:nvSpPr>
        <p:spPr>
          <a:xfrm rot="5400000">
            <a:off x="989544" y="4709844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14"/>
          <p:cNvSpPr/>
          <p:nvPr/>
        </p:nvSpPr>
        <p:spPr>
          <a:xfrm rot="-5400000">
            <a:off x="1684906" y="465721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14"/>
          <p:cNvSpPr/>
          <p:nvPr/>
        </p:nvSpPr>
        <p:spPr>
          <a:xfrm rot="5400000">
            <a:off x="333331" y="407508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14"/>
          <p:cNvSpPr/>
          <p:nvPr/>
        </p:nvSpPr>
        <p:spPr>
          <a:xfrm rot="5400000">
            <a:off x="8655556" y="414333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14"/>
          <p:cNvSpPr/>
          <p:nvPr/>
        </p:nvSpPr>
        <p:spPr>
          <a:xfrm rot="-5400000">
            <a:off x="7367731" y="444906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14"/>
          <p:cNvSpPr/>
          <p:nvPr/>
        </p:nvSpPr>
        <p:spPr>
          <a:xfrm rot="5400000">
            <a:off x="5923156" y="484438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2"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5"/>
          <p:cNvSpPr txBox="1">
            <a:spLocks noGrp="1"/>
          </p:cNvSpPr>
          <p:nvPr>
            <p:ph type="title"/>
          </p:nvPr>
        </p:nvSpPr>
        <p:spPr>
          <a:xfrm>
            <a:off x="3373350" y="2938325"/>
            <a:ext cx="4044000" cy="49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5100"/>
              <a:buNone/>
              <a:defRPr sz="3000"/>
            </a:lvl1pPr>
            <a:lvl2pPr lvl="1" rtl="0">
              <a:spcBef>
                <a:spcPts val="160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226" name="Google Shape;226;p15"/>
          <p:cNvSpPr txBox="1">
            <a:spLocks noGrp="1"/>
          </p:cNvSpPr>
          <p:nvPr>
            <p:ph type="subTitle" idx="1"/>
          </p:nvPr>
        </p:nvSpPr>
        <p:spPr>
          <a:xfrm>
            <a:off x="1726650" y="1707450"/>
            <a:ext cx="5690700" cy="98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sz="20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7" name="Google Shape;227;p15"/>
          <p:cNvSpPr/>
          <p:nvPr/>
        </p:nvSpPr>
        <p:spPr>
          <a:xfrm>
            <a:off x="2301825" y="-81050"/>
            <a:ext cx="5472801" cy="1242133"/>
          </a:xfrm>
          <a:custGeom>
            <a:avLst/>
            <a:gdLst/>
            <a:ahLst/>
            <a:cxnLst/>
            <a:rect l="l" t="t" r="r" b="b"/>
            <a:pathLst>
              <a:path w="113987" h="48554" extrusionOk="0">
                <a:moveTo>
                  <a:pt x="1" y="1"/>
                </a:moveTo>
                <a:cubicBezTo>
                  <a:pt x="1664" y="4622"/>
                  <a:pt x="7395" y="8627"/>
                  <a:pt x="14480" y="9243"/>
                </a:cubicBezTo>
                <a:cubicBezTo>
                  <a:pt x="15269" y="9310"/>
                  <a:pt x="16057" y="9341"/>
                  <a:pt x="16844" y="9341"/>
                </a:cubicBezTo>
                <a:cubicBezTo>
                  <a:pt x="26954" y="9341"/>
                  <a:pt x="36902" y="4191"/>
                  <a:pt x="46543" y="4191"/>
                </a:cubicBezTo>
                <a:cubicBezTo>
                  <a:pt x="48520" y="4191"/>
                  <a:pt x="50484" y="4408"/>
                  <a:pt x="52434" y="4930"/>
                </a:cubicBezTo>
                <a:cubicBezTo>
                  <a:pt x="59335" y="6717"/>
                  <a:pt x="63032" y="11831"/>
                  <a:pt x="63833" y="16760"/>
                </a:cubicBezTo>
                <a:cubicBezTo>
                  <a:pt x="64634" y="21750"/>
                  <a:pt x="63155" y="26680"/>
                  <a:pt x="62970" y="31609"/>
                </a:cubicBezTo>
                <a:cubicBezTo>
                  <a:pt x="62847" y="36538"/>
                  <a:pt x="64264" y="41898"/>
                  <a:pt x="69563" y="45349"/>
                </a:cubicBezTo>
                <a:cubicBezTo>
                  <a:pt x="73005" y="47564"/>
                  <a:pt x="77580" y="48553"/>
                  <a:pt x="82312" y="48553"/>
                </a:cubicBezTo>
                <a:cubicBezTo>
                  <a:pt x="88505" y="48553"/>
                  <a:pt x="94967" y="46857"/>
                  <a:pt x="99507" y="43993"/>
                </a:cubicBezTo>
                <a:cubicBezTo>
                  <a:pt x="107579" y="38941"/>
                  <a:pt x="110906" y="31362"/>
                  <a:pt x="112508" y="24030"/>
                </a:cubicBezTo>
                <a:cubicBezTo>
                  <a:pt x="113987" y="17253"/>
                  <a:pt x="112262" y="3821"/>
                  <a:pt x="10382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15"/>
          <p:cNvSpPr/>
          <p:nvPr/>
        </p:nvSpPr>
        <p:spPr>
          <a:xfrm rot="10800000">
            <a:off x="3105740" y="-321877"/>
            <a:ext cx="2419310" cy="861877"/>
          </a:xfrm>
          <a:custGeom>
            <a:avLst/>
            <a:gdLst/>
            <a:ahLst/>
            <a:cxnLst/>
            <a:rect l="l" t="t" r="r" b="b"/>
            <a:pathLst>
              <a:path w="49839" h="23502" extrusionOk="0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15"/>
          <p:cNvSpPr/>
          <p:nvPr/>
        </p:nvSpPr>
        <p:spPr>
          <a:xfrm rot="-5400000">
            <a:off x="5094113" y="-676765"/>
            <a:ext cx="969192" cy="1790903"/>
          </a:xfrm>
          <a:custGeom>
            <a:avLst/>
            <a:gdLst/>
            <a:ahLst/>
            <a:cxnLst/>
            <a:rect l="l" t="t" r="r" b="b"/>
            <a:pathLst>
              <a:path w="24039" h="44420" extrusionOk="0">
                <a:moveTo>
                  <a:pt x="17715" y="1"/>
                </a:moveTo>
                <a:cubicBezTo>
                  <a:pt x="16371" y="1"/>
                  <a:pt x="14900" y="541"/>
                  <a:pt x="13704" y="2213"/>
                </a:cubicBezTo>
                <a:cubicBezTo>
                  <a:pt x="10848" y="6185"/>
                  <a:pt x="15289" y="12211"/>
                  <a:pt x="13392" y="17300"/>
                </a:cubicBezTo>
                <a:cubicBezTo>
                  <a:pt x="11272" y="22947"/>
                  <a:pt x="1" y="24509"/>
                  <a:pt x="1384" y="34262"/>
                </a:cubicBezTo>
                <a:cubicBezTo>
                  <a:pt x="2268" y="40412"/>
                  <a:pt x="11808" y="44419"/>
                  <a:pt x="18141" y="44419"/>
                </a:cubicBezTo>
                <a:cubicBezTo>
                  <a:pt x="19486" y="44419"/>
                  <a:pt x="20686" y="44239"/>
                  <a:pt x="21628" y="43860"/>
                </a:cubicBezTo>
                <a:cubicBezTo>
                  <a:pt x="21918" y="43748"/>
                  <a:pt x="23413" y="36851"/>
                  <a:pt x="23480" y="36048"/>
                </a:cubicBezTo>
                <a:cubicBezTo>
                  <a:pt x="24038" y="28549"/>
                  <a:pt x="24016" y="20983"/>
                  <a:pt x="23369" y="13484"/>
                </a:cubicBezTo>
                <a:cubicBezTo>
                  <a:pt x="23056" y="9890"/>
                  <a:pt x="22699" y="6252"/>
                  <a:pt x="22186" y="2681"/>
                </a:cubicBezTo>
                <a:cubicBezTo>
                  <a:pt x="22052" y="1766"/>
                  <a:pt x="22141" y="2168"/>
                  <a:pt x="21315" y="1320"/>
                </a:cubicBezTo>
                <a:cubicBezTo>
                  <a:pt x="20767" y="784"/>
                  <a:pt x="19333" y="1"/>
                  <a:pt x="1771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15"/>
          <p:cNvSpPr/>
          <p:nvPr/>
        </p:nvSpPr>
        <p:spPr>
          <a:xfrm rot="5400000">
            <a:off x="6553938" y="458250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15"/>
          <p:cNvSpPr/>
          <p:nvPr/>
        </p:nvSpPr>
        <p:spPr>
          <a:xfrm rot="5400000">
            <a:off x="4522788" y="649313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15"/>
          <p:cNvSpPr/>
          <p:nvPr/>
        </p:nvSpPr>
        <p:spPr>
          <a:xfrm rot="5400000">
            <a:off x="8054788" y="93838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15"/>
          <p:cNvSpPr/>
          <p:nvPr/>
        </p:nvSpPr>
        <p:spPr>
          <a:xfrm rot="5400000">
            <a:off x="2853363" y="301738"/>
            <a:ext cx="163500" cy="163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15"/>
          <p:cNvSpPr/>
          <p:nvPr/>
        </p:nvSpPr>
        <p:spPr>
          <a:xfrm rot="5400000">
            <a:off x="2401288" y="539838"/>
            <a:ext cx="98400" cy="98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15"/>
          <p:cNvSpPr/>
          <p:nvPr/>
        </p:nvSpPr>
        <p:spPr>
          <a:xfrm rot="10800000">
            <a:off x="1820973" y="3982367"/>
            <a:ext cx="5577954" cy="1242133"/>
          </a:xfrm>
          <a:custGeom>
            <a:avLst/>
            <a:gdLst/>
            <a:ahLst/>
            <a:cxnLst/>
            <a:rect l="l" t="t" r="r" b="b"/>
            <a:pathLst>
              <a:path w="113987" h="48554" extrusionOk="0">
                <a:moveTo>
                  <a:pt x="1" y="1"/>
                </a:moveTo>
                <a:cubicBezTo>
                  <a:pt x="1664" y="4622"/>
                  <a:pt x="7395" y="8627"/>
                  <a:pt x="14480" y="9243"/>
                </a:cubicBezTo>
                <a:cubicBezTo>
                  <a:pt x="15269" y="9310"/>
                  <a:pt x="16057" y="9341"/>
                  <a:pt x="16844" y="9341"/>
                </a:cubicBezTo>
                <a:cubicBezTo>
                  <a:pt x="26954" y="9341"/>
                  <a:pt x="36902" y="4191"/>
                  <a:pt x="46543" y="4191"/>
                </a:cubicBezTo>
                <a:cubicBezTo>
                  <a:pt x="48520" y="4191"/>
                  <a:pt x="50484" y="4408"/>
                  <a:pt x="52434" y="4930"/>
                </a:cubicBezTo>
                <a:cubicBezTo>
                  <a:pt x="59335" y="6717"/>
                  <a:pt x="63032" y="11831"/>
                  <a:pt x="63833" y="16760"/>
                </a:cubicBezTo>
                <a:cubicBezTo>
                  <a:pt x="64634" y="21750"/>
                  <a:pt x="63155" y="26680"/>
                  <a:pt x="62970" y="31609"/>
                </a:cubicBezTo>
                <a:cubicBezTo>
                  <a:pt x="62847" y="36538"/>
                  <a:pt x="64264" y="41898"/>
                  <a:pt x="69563" y="45349"/>
                </a:cubicBezTo>
                <a:cubicBezTo>
                  <a:pt x="73005" y="47564"/>
                  <a:pt x="77580" y="48553"/>
                  <a:pt x="82312" y="48553"/>
                </a:cubicBezTo>
                <a:cubicBezTo>
                  <a:pt x="88505" y="48553"/>
                  <a:pt x="94967" y="46857"/>
                  <a:pt x="99507" y="43993"/>
                </a:cubicBezTo>
                <a:cubicBezTo>
                  <a:pt x="107579" y="38941"/>
                  <a:pt x="110906" y="31362"/>
                  <a:pt x="112508" y="24030"/>
                </a:cubicBezTo>
                <a:cubicBezTo>
                  <a:pt x="113987" y="17253"/>
                  <a:pt x="112262" y="3821"/>
                  <a:pt x="10382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15"/>
          <p:cNvSpPr/>
          <p:nvPr/>
        </p:nvSpPr>
        <p:spPr>
          <a:xfrm>
            <a:off x="4175688" y="4603443"/>
            <a:ext cx="2419310" cy="861877"/>
          </a:xfrm>
          <a:custGeom>
            <a:avLst/>
            <a:gdLst/>
            <a:ahLst/>
            <a:cxnLst/>
            <a:rect l="l" t="t" r="r" b="b"/>
            <a:pathLst>
              <a:path w="49839" h="23502" extrusionOk="0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15"/>
          <p:cNvSpPr/>
          <p:nvPr/>
        </p:nvSpPr>
        <p:spPr>
          <a:xfrm rot="5400000">
            <a:off x="3798057" y="3940705"/>
            <a:ext cx="969192" cy="1790903"/>
          </a:xfrm>
          <a:custGeom>
            <a:avLst/>
            <a:gdLst/>
            <a:ahLst/>
            <a:cxnLst/>
            <a:rect l="l" t="t" r="r" b="b"/>
            <a:pathLst>
              <a:path w="24039" h="44420" extrusionOk="0">
                <a:moveTo>
                  <a:pt x="17715" y="1"/>
                </a:moveTo>
                <a:cubicBezTo>
                  <a:pt x="16371" y="1"/>
                  <a:pt x="14900" y="541"/>
                  <a:pt x="13704" y="2213"/>
                </a:cubicBezTo>
                <a:cubicBezTo>
                  <a:pt x="10848" y="6185"/>
                  <a:pt x="15289" y="12211"/>
                  <a:pt x="13392" y="17300"/>
                </a:cubicBezTo>
                <a:cubicBezTo>
                  <a:pt x="11272" y="22947"/>
                  <a:pt x="1" y="24509"/>
                  <a:pt x="1384" y="34262"/>
                </a:cubicBezTo>
                <a:cubicBezTo>
                  <a:pt x="2268" y="40412"/>
                  <a:pt x="11808" y="44419"/>
                  <a:pt x="18141" y="44419"/>
                </a:cubicBezTo>
                <a:cubicBezTo>
                  <a:pt x="19486" y="44419"/>
                  <a:pt x="20686" y="44239"/>
                  <a:pt x="21628" y="43860"/>
                </a:cubicBezTo>
                <a:cubicBezTo>
                  <a:pt x="21918" y="43748"/>
                  <a:pt x="23413" y="36851"/>
                  <a:pt x="23480" y="36048"/>
                </a:cubicBezTo>
                <a:cubicBezTo>
                  <a:pt x="24038" y="28549"/>
                  <a:pt x="24016" y="20983"/>
                  <a:pt x="23369" y="13484"/>
                </a:cubicBezTo>
                <a:cubicBezTo>
                  <a:pt x="23056" y="9890"/>
                  <a:pt x="22699" y="6252"/>
                  <a:pt x="22186" y="2681"/>
                </a:cubicBezTo>
                <a:cubicBezTo>
                  <a:pt x="22052" y="1766"/>
                  <a:pt x="22141" y="2168"/>
                  <a:pt x="21315" y="1320"/>
                </a:cubicBezTo>
                <a:cubicBezTo>
                  <a:pt x="20767" y="784"/>
                  <a:pt x="19333" y="1"/>
                  <a:pt x="1771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15"/>
          <p:cNvSpPr/>
          <p:nvPr/>
        </p:nvSpPr>
        <p:spPr>
          <a:xfrm rot="-5400000">
            <a:off x="2853375" y="436303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p15"/>
          <p:cNvSpPr/>
          <p:nvPr/>
        </p:nvSpPr>
        <p:spPr>
          <a:xfrm rot="-5400000">
            <a:off x="5079550" y="4395431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p15"/>
          <p:cNvSpPr/>
          <p:nvPr/>
        </p:nvSpPr>
        <p:spPr>
          <a:xfrm rot="-5400000">
            <a:off x="1555000" y="4841556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15"/>
          <p:cNvSpPr/>
          <p:nvPr/>
        </p:nvSpPr>
        <p:spPr>
          <a:xfrm rot="-5400000">
            <a:off x="6683875" y="4678206"/>
            <a:ext cx="163500" cy="163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p15"/>
          <p:cNvSpPr/>
          <p:nvPr/>
        </p:nvSpPr>
        <p:spPr>
          <a:xfrm rot="-5400000">
            <a:off x="7201050" y="4504906"/>
            <a:ext cx="98400" cy="98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1">
  <p:cSld name="CUSTOM_46"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16"/>
          <p:cNvSpPr/>
          <p:nvPr/>
        </p:nvSpPr>
        <p:spPr>
          <a:xfrm rot="10800000" flipH="1">
            <a:off x="-34948" y="4374909"/>
            <a:ext cx="2505013" cy="768740"/>
          </a:xfrm>
          <a:custGeom>
            <a:avLst/>
            <a:gdLst/>
            <a:ahLst/>
            <a:cxnLst/>
            <a:rect l="l" t="t" r="r" b="b"/>
            <a:pathLst>
              <a:path w="299106" h="92815" extrusionOk="0">
                <a:moveTo>
                  <a:pt x="296744" y="0"/>
                </a:moveTo>
                <a:cubicBezTo>
                  <a:pt x="296744" y="0"/>
                  <a:pt x="299105" y="58876"/>
                  <a:pt x="213742" y="35045"/>
                </a:cubicBezTo>
                <a:cubicBezTo>
                  <a:pt x="149627" y="17191"/>
                  <a:pt x="133321" y="92815"/>
                  <a:pt x="82635" y="92815"/>
                </a:cubicBezTo>
                <a:cubicBezTo>
                  <a:pt x="45376" y="92815"/>
                  <a:pt x="1" y="70755"/>
                  <a:pt x="13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16"/>
          <p:cNvSpPr/>
          <p:nvPr/>
        </p:nvSpPr>
        <p:spPr>
          <a:xfrm flipH="1">
            <a:off x="6142736" y="0"/>
            <a:ext cx="2594745" cy="684511"/>
          </a:xfrm>
          <a:custGeom>
            <a:avLst/>
            <a:gdLst/>
            <a:ahLst/>
            <a:cxnLst/>
            <a:rect l="l" t="t" r="r" b="b"/>
            <a:pathLst>
              <a:path w="299106" h="92815" extrusionOk="0">
                <a:moveTo>
                  <a:pt x="296744" y="0"/>
                </a:moveTo>
                <a:cubicBezTo>
                  <a:pt x="296744" y="0"/>
                  <a:pt x="299105" y="58876"/>
                  <a:pt x="213742" y="35045"/>
                </a:cubicBezTo>
                <a:cubicBezTo>
                  <a:pt x="149627" y="17191"/>
                  <a:pt x="133321" y="92815"/>
                  <a:pt x="82635" y="92815"/>
                </a:cubicBezTo>
                <a:cubicBezTo>
                  <a:pt x="45376" y="92815"/>
                  <a:pt x="1" y="70755"/>
                  <a:pt x="13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16"/>
          <p:cNvSpPr/>
          <p:nvPr/>
        </p:nvSpPr>
        <p:spPr>
          <a:xfrm>
            <a:off x="6632383" y="0"/>
            <a:ext cx="3779755" cy="936000"/>
          </a:xfrm>
          <a:custGeom>
            <a:avLst/>
            <a:gdLst/>
            <a:ahLst/>
            <a:cxnLst/>
            <a:rect l="l" t="t" r="r" b="b"/>
            <a:pathLst>
              <a:path w="295582" h="107710" extrusionOk="0">
                <a:moveTo>
                  <a:pt x="3890" y="648"/>
                </a:moveTo>
                <a:cubicBezTo>
                  <a:pt x="3890" y="648"/>
                  <a:pt x="1" y="60607"/>
                  <a:pt x="64065" y="49263"/>
                </a:cubicBezTo>
                <a:cubicBezTo>
                  <a:pt x="132883" y="37164"/>
                  <a:pt x="123484" y="107710"/>
                  <a:pt x="183551" y="107710"/>
                </a:cubicBezTo>
                <a:cubicBezTo>
                  <a:pt x="232814" y="107710"/>
                  <a:pt x="209155" y="40513"/>
                  <a:pt x="252368" y="34787"/>
                </a:cubicBezTo>
                <a:cubicBezTo>
                  <a:pt x="295582" y="29061"/>
                  <a:pt x="285751" y="0"/>
                  <a:pt x="28575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16"/>
          <p:cNvSpPr/>
          <p:nvPr/>
        </p:nvSpPr>
        <p:spPr>
          <a:xfrm flipH="1">
            <a:off x="-5" y="4269850"/>
            <a:ext cx="2018280" cy="873809"/>
          </a:xfrm>
          <a:custGeom>
            <a:avLst/>
            <a:gdLst/>
            <a:ahLst/>
            <a:cxnLst/>
            <a:rect l="l" t="t" r="r" b="b"/>
            <a:pathLst>
              <a:path w="285673" h="154588" extrusionOk="0">
                <a:moveTo>
                  <a:pt x="2715" y="154588"/>
                </a:moveTo>
                <a:cubicBezTo>
                  <a:pt x="2715" y="154588"/>
                  <a:pt x="0" y="113633"/>
                  <a:pt x="45298" y="113633"/>
                </a:cubicBezTo>
                <a:cubicBezTo>
                  <a:pt x="90596" y="113633"/>
                  <a:pt x="125888" y="112160"/>
                  <a:pt x="135972" y="50651"/>
                </a:cubicBezTo>
                <a:cubicBezTo>
                  <a:pt x="144194" y="621"/>
                  <a:pt x="221914" y="1"/>
                  <a:pt x="238978" y="40955"/>
                </a:cubicBezTo>
                <a:cubicBezTo>
                  <a:pt x="255965" y="81987"/>
                  <a:pt x="285673" y="81987"/>
                  <a:pt x="285673" y="81987"/>
                </a:cubicBezTo>
                <a:lnTo>
                  <a:pt x="285673" y="1545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16"/>
          <p:cNvSpPr/>
          <p:nvPr/>
        </p:nvSpPr>
        <p:spPr>
          <a:xfrm>
            <a:off x="-1" y="4269786"/>
            <a:ext cx="1717924" cy="873594"/>
          </a:xfrm>
          <a:custGeom>
            <a:avLst/>
            <a:gdLst/>
            <a:ahLst/>
            <a:cxnLst/>
            <a:rect l="l" t="t" r="r" b="b"/>
            <a:pathLst>
              <a:path w="305002" h="196093" extrusionOk="0">
                <a:moveTo>
                  <a:pt x="0" y="27686"/>
                </a:moveTo>
                <a:cubicBezTo>
                  <a:pt x="0" y="27686"/>
                  <a:pt x="68206" y="0"/>
                  <a:pt x="88558" y="59039"/>
                </a:cubicBezTo>
                <a:cubicBezTo>
                  <a:pt x="108910" y="118077"/>
                  <a:pt x="211769" y="29244"/>
                  <a:pt x="211769" y="120186"/>
                </a:cubicBezTo>
                <a:cubicBezTo>
                  <a:pt x="211769" y="172257"/>
                  <a:pt x="305002" y="135404"/>
                  <a:pt x="280800" y="196092"/>
                </a:cubicBezTo>
                <a:lnTo>
                  <a:pt x="0" y="196092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16"/>
          <p:cNvSpPr/>
          <p:nvPr/>
        </p:nvSpPr>
        <p:spPr>
          <a:xfrm flipH="1">
            <a:off x="6962402" y="0"/>
            <a:ext cx="2594826" cy="822238"/>
          </a:xfrm>
          <a:custGeom>
            <a:avLst/>
            <a:gdLst/>
            <a:ahLst/>
            <a:cxnLst/>
            <a:rect l="l" t="t" r="r" b="b"/>
            <a:pathLst>
              <a:path w="294198" h="130204" extrusionOk="0">
                <a:moveTo>
                  <a:pt x="283570" y="0"/>
                </a:moveTo>
                <a:cubicBezTo>
                  <a:pt x="283570" y="0"/>
                  <a:pt x="294198" y="57826"/>
                  <a:pt x="203889" y="45181"/>
                </a:cubicBezTo>
                <a:cubicBezTo>
                  <a:pt x="141812" y="36461"/>
                  <a:pt x="157999" y="89109"/>
                  <a:pt x="113581" y="109929"/>
                </a:cubicBezTo>
                <a:cubicBezTo>
                  <a:pt x="70252" y="130203"/>
                  <a:pt x="37442" y="67963"/>
                  <a:pt x="0" y="114071"/>
                </a:cubicBezTo>
                <a:lnTo>
                  <a:pt x="0" y="436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16"/>
          <p:cNvSpPr/>
          <p:nvPr/>
        </p:nvSpPr>
        <p:spPr>
          <a:xfrm rot="9281215" flipH="1">
            <a:off x="6963797" y="4203731"/>
            <a:ext cx="2228124" cy="918929"/>
          </a:xfrm>
          <a:custGeom>
            <a:avLst/>
            <a:gdLst/>
            <a:ahLst/>
            <a:cxnLst/>
            <a:rect l="l" t="t" r="r" b="b"/>
            <a:pathLst>
              <a:path w="246008" h="61867" extrusionOk="0">
                <a:moveTo>
                  <a:pt x="1" y="0"/>
                </a:moveTo>
                <a:cubicBezTo>
                  <a:pt x="1" y="0"/>
                  <a:pt x="3900" y="44992"/>
                  <a:pt x="39194" y="57840"/>
                </a:cubicBezTo>
                <a:cubicBezTo>
                  <a:pt x="46974" y="60669"/>
                  <a:pt x="53930" y="61867"/>
                  <a:pt x="60240" y="61867"/>
                </a:cubicBezTo>
                <a:cubicBezTo>
                  <a:pt x="95172" y="61867"/>
                  <a:pt x="110319" y="25159"/>
                  <a:pt x="135837" y="25159"/>
                </a:cubicBezTo>
                <a:cubicBezTo>
                  <a:pt x="138295" y="25159"/>
                  <a:pt x="140849" y="25499"/>
                  <a:pt x="143526" y="26246"/>
                </a:cubicBezTo>
                <a:cubicBezTo>
                  <a:pt x="159260" y="30639"/>
                  <a:pt x="172714" y="32419"/>
                  <a:pt x="184185" y="32419"/>
                </a:cubicBezTo>
                <a:cubicBezTo>
                  <a:pt x="233145" y="32419"/>
                  <a:pt x="246008" y="0"/>
                  <a:pt x="24600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16"/>
          <p:cNvSpPr/>
          <p:nvPr/>
        </p:nvSpPr>
        <p:spPr>
          <a:xfrm rot="9280772" flipH="1">
            <a:off x="6019538" y="4396562"/>
            <a:ext cx="3782980" cy="1428824"/>
          </a:xfrm>
          <a:custGeom>
            <a:avLst/>
            <a:gdLst/>
            <a:ahLst/>
            <a:cxnLst/>
            <a:rect l="l" t="t" r="r" b="b"/>
            <a:pathLst>
              <a:path w="264364" h="61984" extrusionOk="0">
                <a:moveTo>
                  <a:pt x="0" y="0"/>
                </a:moveTo>
                <a:lnTo>
                  <a:pt x="0" y="60406"/>
                </a:lnTo>
                <a:cubicBezTo>
                  <a:pt x="2845" y="61497"/>
                  <a:pt x="5907" y="61983"/>
                  <a:pt x="9094" y="61983"/>
                </a:cubicBezTo>
                <a:cubicBezTo>
                  <a:pt x="26664" y="61983"/>
                  <a:pt x="48053" y="47209"/>
                  <a:pt x="57950" y="37427"/>
                </a:cubicBezTo>
                <a:cubicBezTo>
                  <a:pt x="64434" y="31013"/>
                  <a:pt x="70724" y="28611"/>
                  <a:pt x="76592" y="28611"/>
                </a:cubicBezTo>
                <a:cubicBezTo>
                  <a:pt x="86364" y="28611"/>
                  <a:pt x="94966" y="35275"/>
                  <a:pt x="101344" y="41180"/>
                </a:cubicBezTo>
                <a:cubicBezTo>
                  <a:pt x="109706" y="48911"/>
                  <a:pt x="119411" y="51657"/>
                  <a:pt x="128732" y="51657"/>
                </a:cubicBezTo>
                <a:cubicBezTo>
                  <a:pt x="140963" y="51657"/>
                  <a:pt x="152533" y="46928"/>
                  <a:pt x="159536" y="42530"/>
                </a:cubicBezTo>
                <a:cubicBezTo>
                  <a:pt x="163971" y="39737"/>
                  <a:pt x="167611" y="38614"/>
                  <a:pt x="170732" y="38614"/>
                </a:cubicBezTo>
                <a:cubicBezTo>
                  <a:pt x="183490" y="38614"/>
                  <a:pt x="187572" y="57371"/>
                  <a:pt x="201829" y="57371"/>
                </a:cubicBezTo>
                <a:cubicBezTo>
                  <a:pt x="204682" y="57371"/>
                  <a:pt x="207942" y="56619"/>
                  <a:pt x="211761" y="54817"/>
                </a:cubicBezTo>
                <a:cubicBezTo>
                  <a:pt x="216023" y="52806"/>
                  <a:pt x="220035" y="52096"/>
                  <a:pt x="223864" y="52096"/>
                </a:cubicBezTo>
                <a:cubicBezTo>
                  <a:pt x="233065" y="52096"/>
                  <a:pt x="241204" y="56197"/>
                  <a:pt x="249202" y="56197"/>
                </a:cubicBezTo>
                <a:cubicBezTo>
                  <a:pt x="254235" y="56197"/>
                  <a:pt x="259212" y="54573"/>
                  <a:pt x="264364" y="49281"/>
                </a:cubicBezTo>
                <a:lnTo>
                  <a:pt x="264364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16"/>
          <p:cNvSpPr/>
          <p:nvPr/>
        </p:nvSpPr>
        <p:spPr>
          <a:xfrm rot="9281383">
            <a:off x="6014037" y="3898835"/>
            <a:ext cx="4264746" cy="1843807"/>
          </a:xfrm>
          <a:custGeom>
            <a:avLst/>
            <a:gdLst/>
            <a:ahLst/>
            <a:cxnLst/>
            <a:rect l="l" t="t" r="r" b="b"/>
            <a:pathLst>
              <a:path w="264337" h="53519" extrusionOk="0">
                <a:moveTo>
                  <a:pt x="0" y="0"/>
                </a:moveTo>
                <a:lnTo>
                  <a:pt x="0" y="15527"/>
                </a:lnTo>
                <a:cubicBezTo>
                  <a:pt x="1926" y="15152"/>
                  <a:pt x="3735" y="14976"/>
                  <a:pt x="5438" y="14976"/>
                </a:cubicBezTo>
                <a:cubicBezTo>
                  <a:pt x="30663" y="14976"/>
                  <a:pt x="32875" y="53519"/>
                  <a:pt x="53900" y="53519"/>
                </a:cubicBezTo>
                <a:cubicBezTo>
                  <a:pt x="54445" y="53519"/>
                  <a:pt x="55002" y="53493"/>
                  <a:pt x="55573" y="53440"/>
                </a:cubicBezTo>
                <a:cubicBezTo>
                  <a:pt x="76094" y="51555"/>
                  <a:pt x="75382" y="25592"/>
                  <a:pt x="95618" y="25592"/>
                </a:cubicBezTo>
                <a:cubicBezTo>
                  <a:pt x="98284" y="25592"/>
                  <a:pt x="101312" y="26042"/>
                  <a:pt x="104800" y="27057"/>
                </a:cubicBezTo>
                <a:cubicBezTo>
                  <a:pt x="116474" y="30462"/>
                  <a:pt x="126065" y="31818"/>
                  <a:pt x="134168" y="31818"/>
                </a:cubicBezTo>
                <a:cubicBezTo>
                  <a:pt x="165913" y="31818"/>
                  <a:pt x="174833" y="11001"/>
                  <a:pt x="196809" y="11001"/>
                </a:cubicBezTo>
                <a:cubicBezTo>
                  <a:pt x="197872" y="11001"/>
                  <a:pt x="198967" y="11050"/>
                  <a:pt x="200095" y="11152"/>
                </a:cubicBezTo>
                <a:cubicBezTo>
                  <a:pt x="229610" y="13799"/>
                  <a:pt x="221509" y="30730"/>
                  <a:pt x="264337" y="35806"/>
                </a:cubicBezTo>
                <a:lnTo>
                  <a:pt x="26433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p16"/>
          <p:cNvSpPr/>
          <p:nvPr/>
        </p:nvSpPr>
        <p:spPr>
          <a:xfrm rot="10800000" flipH="1">
            <a:off x="-874529" y="63632"/>
            <a:ext cx="2443246" cy="939991"/>
          </a:xfrm>
          <a:custGeom>
            <a:avLst/>
            <a:gdLst/>
            <a:ahLst/>
            <a:cxnLst/>
            <a:rect l="l" t="t" r="r" b="b"/>
            <a:pathLst>
              <a:path w="283357" h="76391" extrusionOk="0">
                <a:moveTo>
                  <a:pt x="0" y="76391"/>
                </a:moveTo>
                <a:cubicBezTo>
                  <a:pt x="0" y="76391"/>
                  <a:pt x="7446" y="11303"/>
                  <a:pt x="69809" y="27459"/>
                </a:cubicBezTo>
                <a:cubicBezTo>
                  <a:pt x="163419" y="51659"/>
                  <a:pt x="141479" y="1"/>
                  <a:pt x="215011" y="3524"/>
                </a:cubicBezTo>
                <a:cubicBezTo>
                  <a:pt x="283357" y="6716"/>
                  <a:pt x="283024" y="76391"/>
                  <a:pt x="283024" y="7639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Google Shape;254;p16"/>
          <p:cNvSpPr/>
          <p:nvPr/>
        </p:nvSpPr>
        <p:spPr>
          <a:xfrm rot="9367883">
            <a:off x="-1140979" y="-338044"/>
            <a:ext cx="3153951" cy="1121150"/>
          </a:xfrm>
          <a:custGeom>
            <a:avLst/>
            <a:gdLst/>
            <a:ahLst/>
            <a:cxnLst/>
            <a:rect l="l" t="t" r="r" b="b"/>
            <a:pathLst>
              <a:path w="264364" h="43920" extrusionOk="0">
                <a:moveTo>
                  <a:pt x="219423" y="1"/>
                </a:moveTo>
                <a:cubicBezTo>
                  <a:pt x="218735" y="1"/>
                  <a:pt x="218026" y="14"/>
                  <a:pt x="217297" y="39"/>
                </a:cubicBezTo>
                <a:cubicBezTo>
                  <a:pt x="193855" y="856"/>
                  <a:pt x="190998" y="14255"/>
                  <a:pt x="172689" y="14255"/>
                </a:cubicBezTo>
                <a:cubicBezTo>
                  <a:pt x="167988" y="14255"/>
                  <a:pt x="162268" y="13372"/>
                  <a:pt x="154919" y="11165"/>
                </a:cubicBezTo>
                <a:cubicBezTo>
                  <a:pt x="146746" y="8716"/>
                  <a:pt x="139552" y="7721"/>
                  <a:pt x="133072" y="7721"/>
                </a:cubicBezTo>
                <a:cubicBezTo>
                  <a:pt x="104893" y="7721"/>
                  <a:pt x="90210" y="26543"/>
                  <a:pt x="67183" y="26543"/>
                </a:cubicBezTo>
                <a:cubicBezTo>
                  <a:pt x="66131" y="26543"/>
                  <a:pt x="65061" y="26504"/>
                  <a:pt x="63971" y="26422"/>
                </a:cubicBezTo>
                <a:cubicBezTo>
                  <a:pt x="34457" y="24207"/>
                  <a:pt x="42828" y="9572"/>
                  <a:pt x="0" y="5305"/>
                </a:cubicBezTo>
                <a:lnTo>
                  <a:pt x="0" y="43920"/>
                </a:lnTo>
                <a:lnTo>
                  <a:pt x="264364" y="43920"/>
                </a:lnTo>
                <a:lnTo>
                  <a:pt x="264364" y="9491"/>
                </a:lnTo>
                <a:cubicBezTo>
                  <a:pt x="261782" y="9924"/>
                  <a:pt x="259493" y="10114"/>
                  <a:pt x="257424" y="10114"/>
                </a:cubicBezTo>
                <a:cubicBezTo>
                  <a:pt x="242345" y="10114"/>
                  <a:pt x="238978" y="1"/>
                  <a:pt x="21942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16"/>
          <p:cNvSpPr/>
          <p:nvPr/>
        </p:nvSpPr>
        <p:spPr>
          <a:xfrm rot="9944222" flipH="1">
            <a:off x="-1677309" y="-294645"/>
            <a:ext cx="3605366" cy="1194753"/>
          </a:xfrm>
          <a:custGeom>
            <a:avLst/>
            <a:gdLst/>
            <a:ahLst/>
            <a:cxnLst/>
            <a:rect l="l" t="t" r="r" b="b"/>
            <a:pathLst>
              <a:path w="264364" h="40820" extrusionOk="0">
                <a:moveTo>
                  <a:pt x="224094" y="1"/>
                </a:moveTo>
                <a:cubicBezTo>
                  <a:pt x="221694" y="1"/>
                  <a:pt x="219079" y="167"/>
                  <a:pt x="216217" y="530"/>
                </a:cubicBezTo>
                <a:cubicBezTo>
                  <a:pt x="190574" y="3768"/>
                  <a:pt x="189388" y="22268"/>
                  <a:pt x="168921" y="22268"/>
                </a:cubicBezTo>
                <a:cubicBezTo>
                  <a:pt x="166175" y="22268"/>
                  <a:pt x="163082" y="21935"/>
                  <a:pt x="159536" y="21188"/>
                </a:cubicBezTo>
                <a:cubicBezTo>
                  <a:pt x="147862" y="18719"/>
                  <a:pt x="138271" y="17735"/>
                  <a:pt x="130168" y="17735"/>
                </a:cubicBezTo>
                <a:cubicBezTo>
                  <a:pt x="98424" y="17735"/>
                  <a:pt x="89504" y="32828"/>
                  <a:pt x="67530" y="32828"/>
                </a:cubicBezTo>
                <a:cubicBezTo>
                  <a:pt x="66466" y="32828"/>
                  <a:pt x="65371" y="32792"/>
                  <a:pt x="64241" y="32718"/>
                </a:cubicBezTo>
                <a:cubicBezTo>
                  <a:pt x="34727" y="30801"/>
                  <a:pt x="42828" y="18541"/>
                  <a:pt x="0" y="14842"/>
                </a:cubicBezTo>
                <a:lnTo>
                  <a:pt x="0" y="40819"/>
                </a:lnTo>
                <a:lnTo>
                  <a:pt x="264364" y="40819"/>
                </a:lnTo>
                <a:lnTo>
                  <a:pt x="264364" y="17785"/>
                </a:lnTo>
                <a:cubicBezTo>
                  <a:pt x="250431" y="15121"/>
                  <a:pt x="247008" y="1"/>
                  <a:pt x="22409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16"/>
          <p:cNvSpPr txBox="1">
            <a:spLocks noGrp="1"/>
          </p:cNvSpPr>
          <p:nvPr>
            <p:ph type="title"/>
          </p:nvPr>
        </p:nvSpPr>
        <p:spPr>
          <a:xfrm>
            <a:off x="2550000" y="3290249"/>
            <a:ext cx="4044000" cy="49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57" name="Google Shape;257;p16"/>
          <p:cNvSpPr txBox="1">
            <a:spLocks noGrp="1"/>
          </p:cNvSpPr>
          <p:nvPr>
            <p:ph type="subTitle" idx="1"/>
          </p:nvPr>
        </p:nvSpPr>
        <p:spPr>
          <a:xfrm>
            <a:off x="2250150" y="1355551"/>
            <a:ext cx="4643700" cy="169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58" name="Google Shape;258;p16"/>
          <p:cNvSpPr/>
          <p:nvPr/>
        </p:nvSpPr>
        <p:spPr>
          <a:xfrm rot="5400000">
            <a:off x="2341731" y="480990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16"/>
          <p:cNvSpPr/>
          <p:nvPr/>
        </p:nvSpPr>
        <p:spPr>
          <a:xfrm rot="5400000">
            <a:off x="989544" y="4709844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p16"/>
          <p:cNvSpPr/>
          <p:nvPr/>
        </p:nvSpPr>
        <p:spPr>
          <a:xfrm rot="-5400000">
            <a:off x="1684906" y="465721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16"/>
          <p:cNvSpPr/>
          <p:nvPr/>
        </p:nvSpPr>
        <p:spPr>
          <a:xfrm rot="5400000">
            <a:off x="333331" y="407508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16"/>
          <p:cNvSpPr/>
          <p:nvPr/>
        </p:nvSpPr>
        <p:spPr>
          <a:xfrm rot="5400000">
            <a:off x="957006" y="60078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p16"/>
          <p:cNvSpPr/>
          <p:nvPr/>
        </p:nvSpPr>
        <p:spPr>
          <a:xfrm rot="5400000">
            <a:off x="8564894" y="48426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16"/>
          <p:cNvSpPr/>
          <p:nvPr/>
        </p:nvSpPr>
        <p:spPr>
          <a:xfrm rot="-5400000">
            <a:off x="234781" y="100346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p16"/>
          <p:cNvSpPr/>
          <p:nvPr/>
        </p:nvSpPr>
        <p:spPr>
          <a:xfrm rot="5400000">
            <a:off x="1477081" y="140794"/>
            <a:ext cx="163500" cy="1635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Google Shape;266;p16"/>
          <p:cNvSpPr/>
          <p:nvPr/>
        </p:nvSpPr>
        <p:spPr>
          <a:xfrm rot="5400000">
            <a:off x="8233156" y="4337769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" name="Google Shape;267;p16"/>
          <p:cNvSpPr/>
          <p:nvPr/>
        </p:nvSpPr>
        <p:spPr>
          <a:xfrm rot="5400000">
            <a:off x="7390894" y="4558831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p16"/>
          <p:cNvSpPr/>
          <p:nvPr/>
        </p:nvSpPr>
        <p:spPr>
          <a:xfrm rot="-5400000">
            <a:off x="8911081" y="3557681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269;p16"/>
          <p:cNvSpPr/>
          <p:nvPr/>
        </p:nvSpPr>
        <p:spPr>
          <a:xfrm rot="5400000">
            <a:off x="7296606" y="520994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CUSTOM_13"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17"/>
          <p:cNvSpPr txBox="1">
            <a:spLocks noGrp="1"/>
          </p:cNvSpPr>
          <p:nvPr>
            <p:ph type="title"/>
          </p:nvPr>
        </p:nvSpPr>
        <p:spPr>
          <a:xfrm>
            <a:off x="710000" y="2261338"/>
            <a:ext cx="5319000" cy="82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72" name="Google Shape;272;p17"/>
          <p:cNvSpPr txBox="1">
            <a:spLocks noGrp="1"/>
          </p:cNvSpPr>
          <p:nvPr>
            <p:ph type="title" idx="2" hasCustomPrompt="1"/>
          </p:nvPr>
        </p:nvSpPr>
        <p:spPr>
          <a:xfrm>
            <a:off x="710000" y="1164675"/>
            <a:ext cx="2932800" cy="97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73" name="Google Shape;273;p17"/>
          <p:cNvSpPr txBox="1">
            <a:spLocks noGrp="1"/>
          </p:cNvSpPr>
          <p:nvPr>
            <p:ph type="subTitle" idx="1"/>
          </p:nvPr>
        </p:nvSpPr>
        <p:spPr>
          <a:xfrm>
            <a:off x="710000" y="3123913"/>
            <a:ext cx="3513300" cy="43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4" name="Google Shape;274;p17"/>
          <p:cNvSpPr/>
          <p:nvPr/>
        </p:nvSpPr>
        <p:spPr>
          <a:xfrm rot="10800000">
            <a:off x="3794725" y="3526224"/>
            <a:ext cx="5269500" cy="1617301"/>
          </a:xfrm>
          <a:custGeom>
            <a:avLst/>
            <a:gdLst/>
            <a:ahLst/>
            <a:cxnLst/>
            <a:rect l="l" t="t" r="r" b="b"/>
            <a:pathLst>
              <a:path w="299106" h="92815" extrusionOk="0">
                <a:moveTo>
                  <a:pt x="296744" y="0"/>
                </a:moveTo>
                <a:cubicBezTo>
                  <a:pt x="296744" y="0"/>
                  <a:pt x="299105" y="58876"/>
                  <a:pt x="213742" y="35045"/>
                </a:cubicBezTo>
                <a:cubicBezTo>
                  <a:pt x="149627" y="17191"/>
                  <a:pt x="133321" y="92815"/>
                  <a:pt x="82635" y="92815"/>
                </a:cubicBezTo>
                <a:cubicBezTo>
                  <a:pt x="45376" y="92815"/>
                  <a:pt x="1" y="70755"/>
                  <a:pt x="13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Google Shape;275;p17"/>
          <p:cNvSpPr/>
          <p:nvPr/>
        </p:nvSpPr>
        <p:spPr>
          <a:xfrm flipH="1">
            <a:off x="4079409" y="0"/>
            <a:ext cx="3848746" cy="1015396"/>
          </a:xfrm>
          <a:custGeom>
            <a:avLst/>
            <a:gdLst/>
            <a:ahLst/>
            <a:cxnLst/>
            <a:rect l="l" t="t" r="r" b="b"/>
            <a:pathLst>
              <a:path w="299106" h="92815" extrusionOk="0">
                <a:moveTo>
                  <a:pt x="296744" y="0"/>
                </a:moveTo>
                <a:cubicBezTo>
                  <a:pt x="296744" y="0"/>
                  <a:pt x="299105" y="58876"/>
                  <a:pt x="213742" y="35045"/>
                </a:cubicBezTo>
                <a:cubicBezTo>
                  <a:pt x="149627" y="17191"/>
                  <a:pt x="133321" y="92815"/>
                  <a:pt x="82635" y="92815"/>
                </a:cubicBezTo>
                <a:cubicBezTo>
                  <a:pt x="45376" y="92815"/>
                  <a:pt x="1" y="70755"/>
                  <a:pt x="13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Google Shape;276;p17"/>
          <p:cNvSpPr/>
          <p:nvPr/>
        </p:nvSpPr>
        <p:spPr>
          <a:xfrm>
            <a:off x="4805860" y="0"/>
            <a:ext cx="5606452" cy="1388382"/>
          </a:xfrm>
          <a:custGeom>
            <a:avLst/>
            <a:gdLst/>
            <a:ahLst/>
            <a:cxnLst/>
            <a:rect l="l" t="t" r="r" b="b"/>
            <a:pathLst>
              <a:path w="295582" h="107710" extrusionOk="0">
                <a:moveTo>
                  <a:pt x="3890" y="648"/>
                </a:moveTo>
                <a:cubicBezTo>
                  <a:pt x="3890" y="648"/>
                  <a:pt x="1" y="60607"/>
                  <a:pt x="64065" y="49263"/>
                </a:cubicBezTo>
                <a:cubicBezTo>
                  <a:pt x="132883" y="37164"/>
                  <a:pt x="123484" y="107710"/>
                  <a:pt x="183551" y="107710"/>
                </a:cubicBezTo>
                <a:cubicBezTo>
                  <a:pt x="232814" y="107710"/>
                  <a:pt x="209155" y="40513"/>
                  <a:pt x="252368" y="34787"/>
                </a:cubicBezTo>
                <a:cubicBezTo>
                  <a:pt x="295582" y="29061"/>
                  <a:pt x="285751" y="0"/>
                  <a:pt x="28575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277;p17"/>
          <p:cNvSpPr/>
          <p:nvPr/>
        </p:nvSpPr>
        <p:spPr>
          <a:xfrm>
            <a:off x="4898284" y="3305534"/>
            <a:ext cx="4245815" cy="1838051"/>
          </a:xfrm>
          <a:custGeom>
            <a:avLst/>
            <a:gdLst/>
            <a:ahLst/>
            <a:cxnLst/>
            <a:rect l="l" t="t" r="r" b="b"/>
            <a:pathLst>
              <a:path w="285673" h="154588" extrusionOk="0">
                <a:moveTo>
                  <a:pt x="2715" y="154588"/>
                </a:moveTo>
                <a:cubicBezTo>
                  <a:pt x="2715" y="154588"/>
                  <a:pt x="0" y="113633"/>
                  <a:pt x="45298" y="113633"/>
                </a:cubicBezTo>
                <a:cubicBezTo>
                  <a:pt x="90596" y="113633"/>
                  <a:pt x="125888" y="112160"/>
                  <a:pt x="135972" y="50651"/>
                </a:cubicBezTo>
                <a:cubicBezTo>
                  <a:pt x="144194" y="621"/>
                  <a:pt x="221914" y="1"/>
                  <a:pt x="238978" y="40955"/>
                </a:cubicBezTo>
                <a:cubicBezTo>
                  <a:pt x="255965" y="81987"/>
                  <a:pt x="285673" y="81987"/>
                  <a:pt x="285673" y="81987"/>
                </a:cubicBezTo>
                <a:lnTo>
                  <a:pt x="285673" y="1545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p17"/>
          <p:cNvSpPr/>
          <p:nvPr/>
        </p:nvSpPr>
        <p:spPr>
          <a:xfrm flipH="1">
            <a:off x="5529737" y="3305400"/>
            <a:ext cx="3614274" cy="1837882"/>
          </a:xfrm>
          <a:custGeom>
            <a:avLst/>
            <a:gdLst/>
            <a:ahLst/>
            <a:cxnLst/>
            <a:rect l="l" t="t" r="r" b="b"/>
            <a:pathLst>
              <a:path w="305002" h="196093" extrusionOk="0">
                <a:moveTo>
                  <a:pt x="0" y="27686"/>
                </a:moveTo>
                <a:cubicBezTo>
                  <a:pt x="0" y="27686"/>
                  <a:pt x="68206" y="0"/>
                  <a:pt x="88558" y="59039"/>
                </a:cubicBezTo>
                <a:cubicBezTo>
                  <a:pt x="108910" y="118077"/>
                  <a:pt x="211769" y="29244"/>
                  <a:pt x="211769" y="120186"/>
                </a:cubicBezTo>
                <a:cubicBezTo>
                  <a:pt x="211769" y="172257"/>
                  <a:pt x="305002" y="135404"/>
                  <a:pt x="280800" y="196092"/>
                </a:cubicBezTo>
                <a:lnTo>
                  <a:pt x="0" y="196092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279;p17"/>
          <p:cNvSpPr/>
          <p:nvPr/>
        </p:nvSpPr>
        <p:spPr>
          <a:xfrm flipH="1">
            <a:off x="5295901" y="0"/>
            <a:ext cx="3848110" cy="1219360"/>
          </a:xfrm>
          <a:custGeom>
            <a:avLst/>
            <a:gdLst/>
            <a:ahLst/>
            <a:cxnLst/>
            <a:rect l="l" t="t" r="r" b="b"/>
            <a:pathLst>
              <a:path w="294198" h="130204" extrusionOk="0">
                <a:moveTo>
                  <a:pt x="283570" y="0"/>
                </a:moveTo>
                <a:cubicBezTo>
                  <a:pt x="283570" y="0"/>
                  <a:pt x="294198" y="57826"/>
                  <a:pt x="203889" y="45181"/>
                </a:cubicBezTo>
                <a:cubicBezTo>
                  <a:pt x="141812" y="36461"/>
                  <a:pt x="157999" y="89109"/>
                  <a:pt x="113581" y="109929"/>
                </a:cubicBezTo>
                <a:cubicBezTo>
                  <a:pt x="70252" y="130203"/>
                  <a:pt x="37442" y="67963"/>
                  <a:pt x="0" y="114071"/>
                </a:cubicBezTo>
                <a:lnTo>
                  <a:pt x="0" y="436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" name="Google Shape;280;p17"/>
          <p:cNvSpPr/>
          <p:nvPr/>
        </p:nvSpPr>
        <p:spPr>
          <a:xfrm rot="5400000">
            <a:off x="7269506" y="105585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" name="Google Shape;281;p17"/>
          <p:cNvSpPr/>
          <p:nvPr/>
        </p:nvSpPr>
        <p:spPr>
          <a:xfrm rot="5400000">
            <a:off x="5917319" y="955794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17"/>
          <p:cNvSpPr/>
          <p:nvPr/>
        </p:nvSpPr>
        <p:spPr>
          <a:xfrm rot="-5400000">
            <a:off x="6612681" y="90316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p17"/>
          <p:cNvSpPr/>
          <p:nvPr/>
        </p:nvSpPr>
        <p:spPr>
          <a:xfrm rot="5400000">
            <a:off x="5261106" y="32103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" name="Google Shape;284;p17"/>
          <p:cNvSpPr/>
          <p:nvPr/>
        </p:nvSpPr>
        <p:spPr>
          <a:xfrm rot="-5400000" flipH="1">
            <a:off x="4341681" y="475333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Google Shape;285;p17"/>
          <p:cNvSpPr/>
          <p:nvPr/>
        </p:nvSpPr>
        <p:spPr>
          <a:xfrm rot="5400000" flipH="1">
            <a:off x="5326056" y="4329444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p17"/>
          <p:cNvSpPr/>
          <p:nvPr/>
        </p:nvSpPr>
        <p:spPr>
          <a:xfrm rot="-5400000" flipH="1">
            <a:off x="7106006" y="3674706"/>
            <a:ext cx="163500" cy="1635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CUSTOM_3"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18"/>
          <p:cNvSpPr txBox="1">
            <a:spLocks noGrp="1"/>
          </p:cNvSpPr>
          <p:nvPr>
            <p:ph type="title"/>
          </p:nvPr>
        </p:nvSpPr>
        <p:spPr>
          <a:xfrm>
            <a:off x="540000" y="363275"/>
            <a:ext cx="806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89" name="Google Shape;289;p18"/>
          <p:cNvSpPr txBox="1">
            <a:spLocks noGrp="1"/>
          </p:cNvSpPr>
          <p:nvPr>
            <p:ph type="title" idx="2" hasCustomPrompt="1"/>
          </p:nvPr>
        </p:nvSpPr>
        <p:spPr>
          <a:xfrm>
            <a:off x="884798" y="1499138"/>
            <a:ext cx="3200400" cy="61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90" name="Google Shape;290;p18"/>
          <p:cNvSpPr txBox="1">
            <a:spLocks noGrp="1"/>
          </p:cNvSpPr>
          <p:nvPr>
            <p:ph type="subTitle" idx="1"/>
          </p:nvPr>
        </p:nvSpPr>
        <p:spPr>
          <a:xfrm>
            <a:off x="1099425" y="2130913"/>
            <a:ext cx="2771100" cy="52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400"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1" name="Google Shape;291;p18"/>
          <p:cNvSpPr txBox="1">
            <a:spLocks noGrp="1"/>
          </p:cNvSpPr>
          <p:nvPr>
            <p:ph type="title" idx="3" hasCustomPrompt="1"/>
          </p:nvPr>
        </p:nvSpPr>
        <p:spPr>
          <a:xfrm>
            <a:off x="5058798" y="1499138"/>
            <a:ext cx="3200400" cy="61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92" name="Google Shape;292;p18"/>
          <p:cNvSpPr txBox="1">
            <a:spLocks noGrp="1"/>
          </p:cNvSpPr>
          <p:nvPr>
            <p:ph type="subTitle" idx="4"/>
          </p:nvPr>
        </p:nvSpPr>
        <p:spPr>
          <a:xfrm>
            <a:off x="5273425" y="2130925"/>
            <a:ext cx="2771100" cy="52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400"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3" name="Google Shape;293;p18"/>
          <p:cNvSpPr txBox="1">
            <a:spLocks noGrp="1"/>
          </p:cNvSpPr>
          <p:nvPr>
            <p:ph type="title" idx="5" hasCustomPrompt="1"/>
          </p:nvPr>
        </p:nvSpPr>
        <p:spPr>
          <a:xfrm>
            <a:off x="2971798" y="3109475"/>
            <a:ext cx="3200400" cy="61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94" name="Google Shape;294;p18"/>
          <p:cNvSpPr txBox="1">
            <a:spLocks noGrp="1"/>
          </p:cNvSpPr>
          <p:nvPr>
            <p:ph type="subTitle" idx="6"/>
          </p:nvPr>
        </p:nvSpPr>
        <p:spPr>
          <a:xfrm>
            <a:off x="3186425" y="3740725"/>
            <a:ext cx="2771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400"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5" name="Google Shape;295;p18"/>
          <p:cNvSpPr/>
          <p:nvPr/>
        </p:nvSpPr>
        <p:spPr>
          <a:xfrm rot="10800000" flipH="1">
            <a:off x="6626826" y="3797502"/>
            <a:ext cx="2810674" cy="1198053"/>
          </a:xfrm>
          <a:custGeom>
            <a:avLst/>
            <a:gdLst/>
            <a:ahLst/>
            <a:cxnLst/>
            <a:rect l="l" t="t" r="r" b="b"/>
            <a:pathLst>
              <a:path w="64695" h="36451" extrusionOk="0">
                <a:moveTo>
                  <a:pt x="5503" y="0"/>
                </a:moveTo>
                <a:cubicBezTo>
                  <a:pt x="2589" y="0"/>
                  <a:pt x="1" y="186"/>
                  <a:pt x="237" y="874"/>
                </a:cubicBezTo>
                <a:cubicBezTo>
                  <a:pt x="460" y="1499"/>
                  <a:pt x="4411" y="2169"/>
                  <a:pt x="5259" y="2593"/>
                </a:cubicBezTo>
                <a:cubicBezTo>
                  <a:pt x="7178" y="3552"/>
                  <a:pt x="8897" y="4869"/>
                  <a:pt x="10325" y="6454"/>
                </a:cubicBezTo>
                <a:cubicBezTo>
                  <a:pt x="13673" y="10092"/>
                  <a:pt x="16619" y="21050"/>
                  <a:pt x="24989" y="22345"/>
                </a:cubicBezTo>
                <a:cubicBezTo>
                  <a:pt x="25398" y="22407"/>
                  <a:pt x="25804" y="22437"/>
                  <a:pt x="26206" y="22437"/>
                </a:cubicBezTo>
                <a:cubicBezTo>
                  <a:pt x="31849" y="22437"/>
                  <a:pt x="36809" y="16669"/>
                  <a:pt x="38871" y="15314"/>
                </a:cubicBezTo>
                <a:cubicBezTo>
                  <a:pt x="39863" y="14681"/>
                  <a:pt x="40996" y="14362"/>
                  <a:pt x="42135" y="14362"/>
                </a:cubicBezTo>
                <a:cubicBezTo>
                  <a:pt x="43201" y="14362"/>
                  <a:pt x="44272" y="14642"/>
                  <a:pt x="45232" y="15203"/>
                </a:cubicBezTo>
                <a:cubicBezTo>
                  <a:pt x="49027" y="17502"/>
                  <a:pt x="49071" y="22858"/>
                  <a:pt x="50634" y="27010"/>
                </a:cubicBezTo>
                <a:cubicBezTo>
                  <a:pt x="52642" y="32143"/>
                  <a:pt x="57307" y="35759"/>
                  <a:pt x="62775" y="36450"/>
                </a:cubicBezTo>
                <a:cubicBezTo>
                  <a:pt x="62396" y="25269"/>
                  <a:pt x="63043" y="14065"/>
                  <a:pt x="64694" y="2994"/>
                </a:cubicBezTo>
                <a:cubicBezTo>
                  <a:pt x="57530" y="1745"/>
                  <a:pt x="50232" y="1499"/>
                  <a:pt x="42978" y="1254"/>
                </a:cubicBezTo>
                <a:cubicBezTo>
                  <a:pt x="32957" y="896"/>
                  <a:pt x="22936" y="562"/>
                  <a:pt x="12914" y="249"/>
                </a:cubicBezTo>
                <a:cubicBezTo>
                  <a:pt x="12140" y="215"/>
                  <a:pt x="8634" y="0"/>
                  <a:pt x="5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18"/>
          <p:cNvSpPr/>
          <p:nvPr/>
        </p:nvSpPr>
        <p:spPr>
          <a:xfrm rot="10800000" flipH="1">
            <a:off x="6287025" y="4590289"/>
            <a:ext cx="2860647" cy="751611"/>
          </a:xfrm>
          <a:custGeom>
            <a:avLst/>
            <a:gdLst/>
            <a:ahLst/>
            <a:cxnLst/>
            <a:rect l="l" t="t" r="r" b="b"/>
            <a:pathLst>
              <a:path w="72716" h="43165" extrusionOk="0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" name="Google Shape;297;p18"/>
          <p:cNvSpPr/>
          <p:nvPr/>
        </p:nvSpPr>
        <p:spPr>
          <a:xfrm flipH="1">
            <a:off x="6239900" y="4742275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" name="Google Shape;298;p18"/>
          <p:cNvSpPr/>
          <p:nvPr/>
        </p:nvSpPr>
        <p:spPr>
          <a:xfrm flipH="1">
            <a:off x="7868588" y="4484088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" name="Google Shape;299;p18"/>
          <p:cNvSpPr/>
          <p:nvPr/>
        </p:nvSpPr>
        <p:spPr>
          <a:xfrm flipH="1">
            <a:off x="7496815" y="4087142"/>
            <a:ext cx="1990610" cy="1054010"/>
          </a:xfrm>
          <a:custGeom>
            <a:avLst/>
            <a:gdLst/>
            <a:ahLst/>
            <a:cxnLst/>
            <a:rect l="l" t="t" r="r" b="b"/>
            <a:pathLst>
              <a:path w="80952" h="42859" extrusionOk="0">
                <a:moveTo>
                  <a:pt x="7027" y="1"/>
                </a:moveTo>
                <a:cubicBezTo>
                  <a:pt x="6872" y="1"/>
                  <a:pt x="6717" y="3"/>
                  <a:pt x="6562" y="7"/>
                </a:cubicBezTo>
                <a:cubicBezTo>
                  <a:pt x="4866" y="30"/>
                  <a:pt x="3192" y="387"/>
                  <a:pt x="1629" y="1056"/>
                </a:cubicBezTo>
                <a:cubicBezTo>
                  <a:pt x="0" y="1793"/>
                  <a:pt x="89" y="2418"/>
                  <a:pt x="335" y="4114"/>
                </a:cubicBezTo>
                <a:cubicBezTo>
                  <a:pt x="982" y="8332"/>
                  <a:pt x="1652" y="12528"/>
                  <a:pt x="2321" y="16724"/>
                </a:cubicBezTo>
                <a:lnTo>
                  <a:pt x="4241" y="29022"/>
                </a:lnTo>
                <a:cubicBezTo>
                  <a:pt x="4866" y="32972"/>
                  <a:pt x="6160" y="37347"/>
                  <a:pt x="6160" y="41342"/>
                </a:cubicBezTo>
                <a:cubicBezTo>
                  <a:pt x="6227" y="41676"/>
                  <a:pt x="6294" y="42056"/>
                  <a:pt x="6562" y="42257"/>
                </a:cubicBezTo>
                <a:cubicBezTo>
                  <a:pt x="6776" y="42374"/>
                  <a:pt x="7008" y="42440"/>
                  <a:pt x="7256" y="42440"/>
                </a:cubicBezTo>
                <a:cubicBezTo>
                  <a:pt x="7292" y="42440"/>
                  <a:pt x="7328" y="42438"/>
                  <a:pt x="7365" y="42435"/>
                </a:cubicBezTo>
                <a:cubicBezTo>
                  <a:pt x="18275" y="42693"/>
                  <a:pt x="29189" y="42859"/>
                  <a:pt x="40102" y="42859"/>
                </a:cubicBezTo>
                <a:cubicBezTo>
                  <a:pt x="53724" y="42859"/>
                  <a:pt x="67345" y="42601"/>
                  <a:pt x="80951" y="41944"/>
                </a:cubicBezTo>
                <a:cubicBezTo>
                  <a:pt x="71220" y="38596"/>
                  <a:pt x="61154" y="36409"/>
                  <a:pt x="50910" y="35450"/>
                </a:cubicBezTo>
                <a:cubicBezTo>
                  <a:pt x="46357" y="35003"/>
                  <a:pt x="41513" y="34735"/>
                  <a:pt x="37741" y="32124"/>
                </a:cubicBezTo>
                <a:cubicBezTo>
                  <a:pt x="33880" y="29423"/>
                  <a:pt x="31939" y="24781"/>
                  <a:pt x="30443" y="20317"/>
                </a:cubicBezTo>
                <a:cubicBezTo>
                  <a:pt x="28948" y="15854"/>
                  <a:pt x="27609" y="11144"/>
                  <a:pt x="24439" y="7663"/>
                </a:cubicBezTo>
                <a:cubicBezTo>
                  <a:pt x="22676" y="5743"/>
                  <a:pt x="20422" y="4315"/>
                  <a:pt x="18123" y="3087"/>
                </a:cubicBezTo>
                <a:cubicBezTo>
                  <a:pt x="14732" y="1327"/>
                  <a:pt x="10908" y="1"/>
                  <a:pt x="70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" name="Google Shape;300;p18"/>
          <p:cNvSpPr/>
          <p:nvPr/>
        </p:nvSpPr>
        <p:spPr>
          <a:xfrm flipH="1">
            <a:off x="8130075" y="4087150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" name="Google Shape;301;p18"/>
          <p:cNvSpPr/>
          <p:nvPr/>
        </p:nvSpPr>
        <p:spPr>
          <a:xfrm flipH="1">
            <a:off x="8852338" y="3444788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" name="Google Shape;302;p18"/>
          <p:cNvSpPr/>
          <p:nvPr/>
        </p:nvSpPr>
        <p:spPr>
          <a:xfrm flipH="1">
            <a:off x="-249101" y="82083"/>
            <a:ext cx="2810674" cy="1198053"/>
          </a:xfrm>
          <a:custGeom>
            <a:avLst/>
            <a:gdLst/>
            <a:ahLst/>
            <a:cxnLst/>
            <a:rect l="l" t="t" r="r" b="b"/>
            <a:pathLst>
              <a:path w="64695" h="36451" extrusionOk="0">
                <a:moveTo>
                  <a:pt x="5503" y="0"/>
                </a:moveTo>
                <a:cubicBezTo>
                  <a:pt x="2589" y="0"/>
                  <a:pt x="1" y="186"/>
                  <a:pt x="237" y="874"/>
                </a:cubicBezTo>
                <a:cubicBezTo>
                  <a:pt x="460" y="1499"/>
                  <a:pt x="4411" y="2169"/>
                  <a:pt x="5259" y="2593"/>
                </a:cubicBezTo>
                <a:cubicBezTo>
                  <a:pt x="7178" y="3552"/>
                  <a:pt x="8897" y="4869"/>
                  <a:pt x="10325" y="6454"/>
                </a:cubicBezTo>
                <a:cubicBezTo>
                  <a:pt x="13673" y="10092"/>
                  <a:pt x="16619" y="21050"/>
                  <a:pt x="24989" y="22345"/>
                </a:cubicBezTo>
                <a:cubicBezTo>
                  <a:pt x="25398" y="22407"/>
                  <a:pt x="25804" y="22437"/>
                  <a:pt x="26206" y="22437"/>
                </a:cubicBezTo>
                <a:cubicBezTo>
                  <a:pt x="31849" y="22437"/>
                  <a:pt x="36809" y="16669"/>
                  <a:pt x="38871" y="15314"/>
                </a:cubicBezTo>
                <a:cubicBezTo>
                  <a:pt x="39863" y="14681"/>
                  <a:pt x="40996" y="14362"/>
                  <a:pt x="42135" y="14362"/>
                </a:cubicBezTo>
                <a:cubicBezTo>
                  <a:pt x="43201" y="14362"/>
                  <a:pt x="44272" y="14642"/>
                  <a:pt x="45232" y="15203"/>
                </a:cubicBezTo>
                <a:cubicBezTo>
                  <a:pt x="49027" y="17502"/>
                  <a:pt x="49071" y="22858"/>
                  <a:pt x="50634" y="27010"/>
                </a:cubicBezTo>
                <a:cubicBezTo>
                  <a:pt x="52642" y="32143"/>
                  <a:pt x="57307" y="35759"/>
                  <a:pt x="62775" y="36450"/>
                </a:cubicBezTo>
                <a:cubicBezTo>
                  <a:pt x="62396" y="25269"/>
                  <a:pt x="63043" y="14065"/>
                  <a:pt x="64694" y="2994"/>
                </a:cubicBezTo>
                <a:cubicBezTo>
                  <a:pt x="57530" y="1745"/>
                  <a:pt x="50232" y="1499"/>
                  <a:pt x="42978" y="1254"/>
                </a:cubicBezTo>
                <a:cubicBezTo>
                  <a:pt x="32957" y="896"/>
                  <a:pt x="22936" y="562"/>
                  <a:pt x="12914" y="249"/>
                </a:cubicBezTo>
                <a:cubicBezTo>
                  <a:pt x="12140" y="215"/>
                  <a:pt x="8634" y="0"/>
                  <a:pt x="5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" name="Google Shape;303;p18"/>
          <p:cNvSpPr/>
          <p:nvPr/>
        </p:nvSpPr>
        <p:spPr>
          <a:xfrm flipH="1">
            <a:off x="40728" y="-264262"/>
            <a:ext cx="2860647" cy="751611"/>
          </a:xfrm>
          <a:custGeom>
            <a:avLst/>
            <a:gdLst/>
            <a:ahLst/>
            <a:cxnLst/>
            <a:rect l="l" t="t" r="r" b="b"/>
            <a:pathLst>
              <a:path w="72716" h="43165" extrusionOk="0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18"/>
          <p:cNvSpPr/>
          <p:nvPr/>
        </p:nvSpPr>
        <p:spPr>
          <a:xfrm rot="10800000" flipH="1">
            <a:off x="1156313" y="430050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Google Shape;305;p18"/>
          <p:cNvSpPr/>
          <p:nvPr/>
        </p:nvSpPr>
        <p:spPr>
          <a:xfrm rot="10800000" flipH="1">
            <a:off x="-299025" y="-63514"/>
            <a:ext cx="1990610" cy="1054010"/>
          </a:xfrm>
          <a:custGeom>
            <a:avLst/>
            <a:gdLst/>
            <a:ahLst/>
            <a:cxnLst/>
            <a:rect l="l" t="t" r="r" b="b"/>
            <a:pathLst>
              <a:path w="80952" h="42859" extrusionOk="0">
                <a:moveTo>
                  <a:pt x="7027" y="1"/>
                </a:moveTo>
                <a:cubicBezTo>
                  <a:pt x="6872" y="1"/>
                  <a:pt x="6717" y="3"/>
                  <a:pt x="6562" y="7"/>
                </a:cubicBezTo>
                <a:cubicBezTo>
                  <a:pt x="4866" y="30"/>
                  <a:pt x="3192" y="387"/>
                  <a:pt x="1629" y="1056"/>
                </a:cubicBezTo>
                <a:cubicBezTo>
                  <a:pt x="0" y="1793"/>
                  <a:pt x="89" y="2418"/>
                  <a:pt x="335" y="4114"/>
                </a:cubicBezTo>
                <a:cubicBezTo>
                  <a:pt x="982" y="8332"/>
                  <a:pt x="1652" y="12528"/>
                  <a:pt x="2321" y="16724"/>
                </a:cubicBezTo>
                <a:lnTo>
                  <a:pt x="4241" y="29022"/>
                </a:lnTo>
                <a:cubicBezTo>
                  <a:pt x="4866" y="32972"/>
                  <a:pt x="6160" y="37347"/>
                  <a:pt x="6160" y="41342"/>
                </a:cubicBezTo>
                <a:cubicBezTo>
                  <a:pt x="6227" y="41676"/>
                  <a:pt x="6294" y="42056"/>
                  <a:pt x="6562" y="42257"/>
                </a:cubicBezTo>
                <a:cubicBezTo>
                  <a:pt x="6776" y="42374"/>
                  <a:pt x="7008" y="42440"/>
                  <a:pt x="7256" y="42440"/>
                </a:cubicBezTo>
                <a:cubicBezTo>
                  <a:pt x="7292" y="42440"/>
                  <a:pt x="7328" y="42438"/>
                  <a:pt x="7365" y="42435"/>
                </a:cubicBezTo>
                <a:cubicBezTo>
                  <a:pt x="18275" y="42693"/>
                  <a:pt x="29189" y="42859"/>
                  <a:pt x="40102" y="42859"/>
                </a:cubicBezTo>
                <a:cubicBezTo>
                  <a:pt x="53724" y="42859"/>
                  <a:pt x="67345" y="42601"/>
                  <a:pt x="80951" y="41944"/>
                </a:cubicBezTo>
                <a:cubicBezTo>
                  <a:pt x="71220" y="38596"/>
                  <a:pt x="61154" y="36409"/>
                  <a:pt x="50910" y="35450"/>
                </a:cubicBezTo>
                <a:cubicBezTo>
                  <a:pt x="46357" y="35003"/>
                  <a:pt x="41513" y="34735"/>
                  <a:pt x="37741" y="32124"/>
                </a:cubicBezTo>
                <a:cubicBezTo>
                  <a:pt x="33880" y="29423"/>
                  <a:pt x="31939" y="24781"/>
                  <a:pt x="30443" y="20317"/>
                </a:cubicBezTo>
                <a:cubicBezTo>
                  <a:pt x="28948" y="15854"/>
                  <a:pt x="27609" y="11144"/>
                  <a:pt x="24439" y="7663"/>
                </a:cubicBezTo>
                <a:cubicBezTo>
                  <a:pt x="22676" y="5743"/>
                  <a:pt x="20422" y="4315"/>
                  <a:pt x="18123" y="3087"/>
                </a:cubicBezTo>
                <a:cubicBezTo>
                  <a:pt x="14732" y="1327"/>
                  <a:pt x="10908" y="1"/>
                  <a:pt x="70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p18"/>
          <p:cNvSpPr/>
          <p:nvPr/>
        </p:nvSpPr>
        <p:spPr>
          <a:xfrm rot="10800000" flipH="1">
            <a:off x="959925" y="891788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18"/>
          <p:cNvSpPr/>
          <p:nvPr/>
        </p:nvSpPr>
        <p:spPr>
          <a:xfrm flipH="1">
            <a:off x="2802975" y="232175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Google Shape;308;p18"/>
          <p:cNvSpPr/>
          <p:nvPr/>
        </p:nvSpPr>
        <p:spPr>
          <a:xfrm rot="10800000" flipH="1">
            <a:off x="172563" y="1469350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CUSTOM_33"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19"/>
          <p:cNvSpPr txBox="1">
            <a:spLocks noGrp="1"/>
          </p:cNvSpPr>
          <p:nvPr>
            <p:ph type="subTitle" idx="1"/>
          </p:nvPr>
        </p:nvSpPr>
        <p:spPr>
          <a:xfrm>
            <a:off x="2080050" y="2645675"/>
            <a:ext cx="4069500" cy="69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1" name="Google Shape;311;p19"/>
          <p:cNvSpPr txBox="1">
            <a:spLocks noGrp="1"/>
          </p:cNvSpPr>
          <p:nvPr>
            <p:ph type="title" hasCustomPrompt="1"/>
          </p:nvPr>
        </p:nvSpPr>
        <p:spPr>
          <a:xfrm>
            <a:off x="2185351" y="2107163"/>
            <a:ext cx="3858900" cy="690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312" name="Google Shape;312;p19"/>
          <p:cNvSpPr txBox="1">
            <a:spLocks noGrp="1"/>
          </p:cNvSpPr>
          <p:nvPr>
            <p:ph type="subTitle" idx="2"/>
          </p:nvPr>
        </p:nvSpPr>
        <p:spPr>
          <a:xfrm>
            <a:off x="3939875" y="3984725"/>
            <a:ext cx="4209000" cy="69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3" name="Google Shape;313;p19"/>
          <p:cNvSpPr txBox="1">
            <a:spLocks noGrp="1"/>
          </p:cNvSpPr>
          <p:nvPr>
            <p:ph type="title" idx="3" hasCustomPrompt="1"/>
          </p:nvPr>
        </p:nvSpPr>
        <p:spPr>
          <a:xfrm>
            <a:off x="4114925" y="3446225"/>
            <a:ext cx="3858900" cy="690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314" name="Google Shape;314;p19"/>
          <p:cNvSpPr txBox="1">
            <a:spLocks noGrp="1"/>
          </p:cNvSpPr>
          <p:nvPr>
            <p:ph type="subTitle" idx="4"/>
          </p:nvPr>
        </p:nvSpPr>
        <p:spPr>
          <a:xfrm>
            <a:off x="150725" y="1306600"/>
            <a:ext cx="4069500" cy="69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5" name="Google Shape;315;p19"/>
          <p:cNvSpPr txBox="1">
            <a:spLocks noGrp="1"/>
          </p:cNvSpPr>
          <p:nvPr>
            <p:ph type="title" idx="5" hasCustomPrompt="1"/>
          </p:nvPr>
        </p:nvSpPr>
        <p:spPr>
          <a:xfrm>
            <a:off x="256025" y="768100"/>
            <a:ext cx="3858900" cy="690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316" name="Google Shape;316;p19"/>
          <p:cNvSpPr/>
          <p:nvPr/>
        </p:nvSpPr>
        <p:spPr>
          <a:xfrm flipH="1">
            <a:off x="3939631" y="122"/>
            <a:ext cx="5126677" cy="1573214"/>
          </a:xfrm>
          <a:custGeom>
            <a:avLst/>
            <a:gdLst/>
            <a:ahLst/>
            <a:cxnLst/>
            <a:rect l="l" t="t" r="r" b="b"/>
            <a:pathLst>
              <a:path w="299106" h="92815" extrusionOk="0">
                <a:moveTo>
                  <a:pt x="296744" y="0"/>
                </a:moveTo>
                <a:cubicBezTo>
                  <a:pt x="296744" y="0"/>
                  <a:pt x="299105" y="58876"/>
                  <a:pt x="213742" y="35045"/>
                </a:cubicBezTo>
                <a:cubicBezTo>
                  <a:pt x="149627" y="17191"/>
                  <a:pt x="133321" y="92815"/>
                  <a:pt x="82635" y="92815"/>
                </a:cubicBezTo>
                <a:cubicBezTo>
                  <a:pt x="45376" y="92815"/>
                  <a:pt x="1" y="70755"/>
                  <a:pt x="13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7" name="Google Shape;317;p19"/>
          <p:cNvSpPr/>
          <p:nvPr/>
        </p:nvSpPr>
        <p:spPr>
          <a:xfrm rot="10800000" flipH="1">
            <a:off x="1272707" y="4105046"/>
            <a:ext cx="3936983" cy="1038600"/>
          </a:xfrm>
          <a:custGeom>
            <a:avLst/>
            <a:gdLst/>
            <a:ahLst/>
            <a:cxnLst/>
            <a:rect l="l" t="t" r="r" b="b"/>
            <a:pathLst>
              <a:path w="299106" h="92815" extrusionOk="0">
                <a:moveTo>
                  <a:pt x="296744" y="0"/>
                </a:moveTo>
                <a:cubicBezTo>
                  <a:pt x="296744" y="0"/>
                  <a:pt x="299105" y="58876"/>
                  <a:pt x="213742" y="35045"/>
                </a:cubicBezTo>
                <a:cubicBezTo>
                  <a:pt x="149627" y="17191"/>
                  <a:pt x="133321" y="92815"/>
                  <a:pt x="82635" y="92815"/>
                </a:cubicBezTo>
                <a:cubicBezTo>
                  <a:pt x="45376" y="92815"/>
                  <a:pt x="1" y="70755"/>
                  <a:pt x="13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" name="Google Shape;318;p19"/>
          <p:cNvSpPr/>
          <p:nvPr/>
        </p:nvSpPr>
        <p:spPr>
          <a:xfrm rot="10800000">
            <a:off x="-1307833" y="3723489"/>
            <a:ext cx="5735030" cy="1420156"/>
          </a:xfrm>
          <a:custGeom>
            <a:avLst/>
            <a:gdLst/>
            <a:ahLst/>
            <a:cxnLst/>
            <a:rect l="l" t="t" r="r" b="b"/>
            <a:pathLst>
              <a:path w="295582" h="107710" extrusionOk="0">
                <a:moveTo>
                  <a:pt x="3890" y="648"/>
                </a:moveTo>
                <a:cubicBezTo>
                  <a:pt x="3890" y="648"/>
                  <a:pt x="1" y="60607"/>
                  <a:pt x="64065" y="49263"/>
                </a:cubicBezTo>
                <a:cubicBezTo>
                  <a:pt x="132883" y="37164"/>
                  <a:pt x="123484" y="107710"/>
                  <a:pt x="183551" y="107710"/>
                </a:cubicBezTo>
                <a:cubicBezTo>
                  <a:pt x="232814" y="107710"/>
                  <a:pt x="209155" y="40513"/>
                  <a:pt x="252368" y="34787"/>
                </a:cubicBezTo>
                <a:cubicBezTo>
                  <a:pt x="295582" y="29061"/>
                  <a:pt x="285751" y="0"/>
                  <a:pt x="28575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" name="Google Shape;319;p19"/>
          <p:cNvSpPr/>
          <p:nvPr/>
        </p:nvSpPr>
        <p:spPr>
          <a:xfrm rot="10800000" flipH="1">
            <a:off x="5013468" y="40"/>
            <a:ext cx="4130832" cy="1788197"/>
          </a:xfrm>
          <a:custGeom>
            <a:avLst/>
            <a:gdLst/>
            <a:ahLst/>
            <a:cxnLst/>
            <a:rect l="l" t="t" r="r" b="b"/>
            <a:pathLst>
              <a:path w="285673" h="154588" extrusionOk="0">
                <a:moveTo>
                  <a:pt x="2715" y="154588"/>
                </a:moveTo>
                <a:cubicBezTo>
                  <a:pt x="2715" y="154588"/>
                  <a:pt x="0" y="113633"/>
                  <a:pt x="45298" y="113633"/>
                </a:cubicBezTo>
                <a:cubicBezTo>
                  <a:pt x="90596" y="113633"/>
                  <a:pt x="125888" y="112160"/>
                  <a:pt x="135972" y="50651"/>
                </a:cubicBezTo>
                <a:cubicBezTo>
                  <a:pt x="144194" y="621"/>
                  <a:pt x="221914" y="1"/>
                  <a:pt x="238978" y="40955"/>
                </a:cubicBezTo>
                <a:cubicBezTo>
                  <a:pt x="255965" y="81987"/>
                  <a:pt x="285673" y="81987"/>
                  <a:pt x="285673" y="81987"/>
                </a:cubicBezTo>
                <a:lnTo>
                  <a:pt x="285673" y="1545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0" name="Google Shape;320;p19"/>
          <p:cNvSpPr/>
          <p:nvPr/>
        </p:nvSpPr>
        <p:spPr>
          <a:xfrm rot="10800000">
            <a:off x="5628780" y="489"/>
            <a:ext cx="3515148" cy="1787878"/>
          </a:xfrm>
          <a:custGeom>
            <a:avLst/>
            <a:gdLst/>
            <a:ahLst/>
            <a:cxnLst/>
            <a:rect l="l" t="t" r="r" b="b"/>
            <a:pathLst>
              <a:path w="305002" h="196093" extrusionOk="0">
                <a:moveTo>
                  <a:pt x="0" y="27686"/>
                </a:moveTo>
                <a:cubicBezTo>
                  <a:pt x="0" y="27686"/>
                  <a:pt x="68206" y="0"/>
                  <a:pt x="88558" y="59039"/>
                </a:cubicBezTo>
                <a:cubicBezTo>
                  <a:pt x="108910" y="118077"/>
                  <a:pt x="211769" y="29244"/>
                  <a:pt x="211769" y="120186"/>
                </a:cubicBezTo>
                <a:cubicBezTo>
                  <a:pt x="211769" y="172257"/>
                  <a:pt x="305002" y="135404"/>
                  <a:pt x="280800" y="196092"/>
                </a:cubicBezTo>
                <a:lnTo>
                  <a:pt x="0" y="196092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1" name="Google Shape;321;p19"/>
          <p:cNvSpPr/>
          <p:nvPr/>
        </p:nvSpPr>
        <p:spPr>
          <a:xfrm rot="10800000" flipH="1">
            <a:off x="-10490" y="3895966"/>
            <a:ext cx="3937105" cy="1247680"/>
          </a:xfrm>
          <a:custGeom>
            <a:avLst/>
            <a:gdLst/>
            <a:ahLst/>
            <a:cxnLst/>
            <a:rect l="l" t="t" r="r" b="b"/>
            <a:pathLst>
              <a:path w="294198" h="130204" extrusionOk="0">
                <a:moveTo>
                  <a:pt x="283570" y="0"/>
                </a:moveTo>
                <a:cubicBezTo>
                  <a:pt x="283570" y="0"/>
                  <a:pt x="294198" y="57826"/>
                  <a:pt x="203889" y="45181"/>
                </a:cubicBezTo>
                <a:cubicBezTo>
                  <a:pt x="141812" y="36461"/>
                  <a:pt x="157999" y="89109"/>
                  <a:pt x="113581" y="109929"/>
                </a:cubicBezTo>
                <a:cubicBezTo>
                  <a:pt x="70252" y="130203"/>
                  <a:pt x="37442" y="67963"/>
                  <a:pt x="0" y="114071"/>
                </a:cubicBezTo>
                <a:lnTo>
                  <a:pt x="0" y="436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2" name="Google Shape;322;p19"/>
          <p:cNvSpPr/>
          <p:nvPr/>
        </p:nvSpPr>
        <p:spPr>
          <a:xfrm rot="5400000">
            <a:off x="3159444" y="424843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3" name="Google Shape;323;p19"/>
          <p:cNvSpPr/>
          <p:nvPr/>
        </p:nvSpPr>
        <p:spPr>
          <a:xfrm rot="5400000">
            <a:off x="1528331" y="4264944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" name="Google Shape;324;p19"/>
          <p:cNvSpPr/>
          <p:nvPr/>
        </p:nvSpPr>
        <p:spPr>
          <a:xfrm rot="-5400000">
            <a:off x="2223694" y="421231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" name="Google Shape;325;p19"/>
          <p:cNvSpPr/>
          <p:nvPr/>
        </p:nvSpPr>
        <p:spPr>
          <a:xfrm rot="5400000">
            <a:off x="872119" y="363018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" name="Google Shape;326;p19"/>
          <p:cNvSpPr/>
          <p:nvPr/>
        </p:nvSpPr>
        <p:spPr>
          <a:xfrm rot="5400000">
            <a:off x="6821956" y="789581"/>
            <a:ext cx="163500" cy="1635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" name="Google Shape;327;p19"/>
          <p:cNvSpPr/>
          <p:nvPr/>
        </p:nvSpPr>
        <p:spPr>
          <a:xfrm rot="5400000">
            <a:off x="5209844" y="82196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" name="Google Shape;328;p19"/>
          <p:cNvSpPr/>
          <p:nvPr/>
        </p:nvSpPr>
        <p:spPr>
          <a:xfrm rot="-5400000">
            <a:off x="7250456" y="178821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9" name="Google Shape;329;p19"/>
          <p:cNvSpPr/>
          <p:nvPr/>
        </p:nvSpPr>
        <p:spPr>
          <a:xfrm rot="5400000">
            <a:off x="4382131" y="12213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12"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20"/>
          <p:cNvSpPr txBox="1">
            <a:spLocks noGrp="1"/>
          </p:cNvSpPr>
          <p:nvPr>
            <p:ph type="title"/>
          </p:nvPr>
        </p:nvSpPr>
        <p:spPr>
          <a:xfrm>
            <a:off x="2129125" y="363275"/>
            <a:ext cx="4885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332" name="Google Shape;332;p20"/>
          <p:cNvSpPr/>
          <p:nvPr/>
        </p:nvSpPr>
        <p:spPr>
          <a:xfrm flipH="1">
            <a:off x="-141518" y="-118290"/>
            <a:ext cx="3204343" cy="1651139"/>
          </a:xfrm>
          <a:custGeom>
            <a:avLst/>
            <a:gdLst/>
            <a:ahLst/>
            <a:cxnLst/>
            <a:rect l="l" t="t" r="r" b="b"/>
            <a:pathLst>
              <a:path w="64695" h="36451" extrusionOk="0">
                <a:moveTo>
                  <a:pt x="5503" y="0"/>
                </a:moveTo>
                <a:cubicBezTo>
                  <a:pt x="2589" y="0"/>
                  <a:pt x="1" y="186"/>
                  <a:pt x="237" y="874"/>
                </a:cubicBezTo>
                <a:cubicBezTo>
                  <a:pt x="460" y="1499"/>
                  <a:pt x="4411" y="2169"/>
                  <a:pt x="5259" y="2593"/>
                </a:cubicBezTo>
                <a:cubicBezTo>
                  <a:pt x="7178" y="3552"/>
                  <a:pt x="8897" y="4869"/>
                  <a:pt x="10325" y="6454"/>
                </a:cubicBezTo>
                <a:cubicBezTo>
                  <a:pt x="13673" y="10092"/>
                  <a:pt x="16619" y="21050"/>
                  <a:pt x="24989" y="22345"/>
                </a:cubicBezTo>
                <a:cubicBezTo>
                  <a:pt x="25398" y="22407"/>
                  <a:pt x="25804" y="22437"/>
                  <a:pt x="26206" y="22437"/>
                </a:cubicBezTo>
                <a:cubicBezTo>
                  <a:pt x="31849" y="22437"/>
                  <a:pt x="36809" y="16669"/>
                  <a:pt x="38871" y="15314"/>
                </a:cubicBezTo>
                <a:cubicBezTo>
                  <a:pt x="39863" y="14681"/>
                  <a:pt x="40996" y="14362"/>
                  <a:pt x="42135" y="14362"/>
                </a:cubicBezTo>
                <a:cubicBezTo>
                  <a:pt x="43201" y="14362"/>
                  <a:pt x="44272" y="14642"/>
                  <a:pt x="45232" y="15203"/>
                </a:cubicBezTo>
                <a:cubicBezTo>
                  <a:pt x="49027" y="17502"/>
                  <a:pt x="49071" y="22858"/>
                  <a:pt x="50634" y="27010"/>
                </a:cubicBezTo>
                <a:cubicBezTo>
                  <a:pt x="52642" y="32143"/>
                  <a:pt x="57307" y="35759"/>
                  <a:pt x="62775" y="36450"/>
                </a:cubicBezTo>
                <a:cubicBezTo>
                  <a:pt x="62396" y="25269"/>
                  <a:pt x="63043" y="14065"/>
                  <a:pt x="64694" y="2994"/>
                </a:cubicBezTo>
                <a:cubicBezTo>
                  <a:pt x="57530" y="1745"/>
                  <a:pt x="50232" y="1499"/>
                  <a:pt x="42978" y="1254"/>
                </a:cubicBezTo>
                <a:cubicBezTo>
                  <a:pt x="32957" y="896"/>
                  <a:pt x="22936" y="562"/>
                  <a:pt x="12914" y="249"/>
                </a:cubicBezTo>
                <a:cubicBezTo>
                  <a:pt x="12140" y="215"/>
                  <a:pt x="8634" y="0"/>
                  <a:pt x="550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" name="Google Shape;333;p20"/>
          <p:cNvSpPr/>
          <p:nvPr/>
        </p:nvSpPr>
        <p:spPr>
          <a:xfrm rot="10800000" flipH="1">
            <a:off x="-241297" y="-72669"/>
            <a:ext cx="2420522" cy="1034218"/>
          </a:xfrm>
          <a:custGeom>
            <a:avLst/>
            <a:gdLst/>
            <a:ahLst/>
            <a:cxnLst/>
            <a:rect l="l" t="t" r="r" b="b"/>
            <a:pathLst>
              <a:path w="143993" h="61524" extrusionOk="0">
                <a:moveTo>
                  <a:pt x="25900" y="1"/>
                </a:moveTo>
                <a:cubicBezTo>
                  <a:pt x="11671" y="1"/>
                  <a:pt x="1" y="8596"/>
                  <a:pt x="1" y="8596"/>
                </a:cubicBezTo>
                <a:lnTo>
                  <a:pt x="186" y="61523"/>
                </a:lnTo>
                <a:lnTo>
                  <a:pt x="143993" y="61523"/>
                </a:lnTo>
                <a:cubicBezTo>
                  <a:pt x="138074" y="43327"/>
                  <a:pt x="128448" y="39288"/>
                  <a:pt x="117124" y="39288"/>
                </a:cubicBezTo>
                <a:cubicBezTo>
                  <a:pt x="108085" y="39288"/>
                  <a:pt x="97965" y="41861"/>
                  <a:pt x="87783" y="41861"/>
                </a:cubicBezTo>
                <a:cubicBezTo>
                  <a:pt x="83897" y="41861"/>
                  <a:pt x="80003" y="41486"/>
                  <a:pt x="76156" y="40451"/>
                </a:cubicBezTo>
                <a:cubicBezTo>
                  <a:pt x="58842" y="35830"/>
                  <a:pt x="64326" y="18763"/>
                  <a:pt x="43685" y="5269"/>
                </a:cubicBezTo>
                <a:cubicBezTo>
                  <a:pt x="37737" y="1386"/>
                  <a:pt x="31612" y="1"/>
                  <a:pt x="2590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" name="Google Shape;334;p20"/>
          <p:cNvSpPr/>
          <p:nvPr/>
        </p:nvSpPr>
        <p:spPr>
          <a:xfrm rot="-10484947">
            <a:off x="-697915" y="-411807"/>
            <a:ext cx="1843431" cy="869285"/>
          </a:xfrm>
          <a:custGeom>
            <a:avLst/>
            <a:gdLst/>
            <a:ahLst/>
            <a:cxnLst/>
            <a:rect l="l" t="t" r="r" b="b"/>
            <a:pathLst>
              <a:path w="49839" h="23502" extrusionOk="0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" name="Google Shape;335;p20"/>
          <p:cNvSpPr/>
          <p:nvPr/>
        </p:nvSpPr>
        <p:spPr>
          <a:xfrm rot="10800000" flipH="1">
            <a:off x="1759263" y="45824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" name="Google Shape;336;p20"/>
          <p:cNvSpPr/>
          <p:nvPr/>
        </p:nvSpPr>
        <p:spPr>
          <a:xfrm rot="10800000" flipH="1">
            <a:off x="869351" y="69715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" name="Google Shape;337;p20"/>
          <p:cNvSpPr/>
          <p:nvPr/>
        </p:nvSpPr>
        <p:spPr>
          <a:xfrm rot="10800000" flipH="1">
            <a:off x="91151" y="1262334"/>
            <a:ext cx="98400" cy="98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15"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21"/>
          <p:cNvSpPr txBox="1">
            <a:spLocks noGrp="1"/>
          </p:cNvSpPr>
          <p:nvPr>
            <p:ph type="title"/>
          </p:nvPr>
        </p:nvSpPr>
        <p:spPr>
          <a:xfrm>
            <a:off x="540000" y="363275"/>
            <a:ext cx="806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340" name="Google Shape;340;p21"/>
          <p:cNvSpPr/>
          <p:nvPr/>
        </p:nvSpPr>
        <p:spPr>
          <a:xfrm rot="1518785">
            <a:off x="6954573" y="116866"/>
            <a:ext cx="2228124" cy="918929"/>
          </a:xfrm>
          <a:custGeom>
            <a:avLst/>
            <a:gdLst/>
            <a:ahLst/>
            <a:cxnLst/>
            <a:rect l="l" t="t" r="r" b="b"/>
            <a:pathLst>
              <a:path w="246008" h="61867" extrusionOk="0">
                <a:moveTo>
                  <a:pt x="1" y="0"/>
                </a:moveTo>
                <a:cubicBezTo>
                  <a:pt x="1" y="0"/>
                  <a:pt x="3900" y="44992"/>
                  <a:pt x="39194" y="57840"/>
                </a:cubicBezTo>
                <a:cubicBezTo>
                  <a:pt x="46974" y="60669"/>
                  <a:pt x="53930" y="61867"/>
                  <a:pt x="60240" y="61867"/>
                </a:cubicBezTo>
                <a:cubicBezTo>
                  <a:pt x="95172" y="61867"/>
                  <a:pt x="110319" y="25159"/>
                  <a:pt x="135837" y="25159"/>
                </a:cubicBezTo>
                <a:cubicBezTo>
                  <a:pt x="138295" y="25159"/>
                  <a:pt x="140849" y="25499"/>
                  <a:pt x="143526" y="26246"/>
                </a:cubicBezTo>
                <a:cubicBezTo>
                  <a:pt x="159260" y="30639"/>
                  <a:pt x="172714" y="32419"/>
                  <a:pt x="184185" y="32419"/>
                </a:cubicBezTo>
                <a:cubicBezTo>
                  <a:pt x="233145" y="32419"/>
                  <a:pt x="246008" y="0"/>
                  <a:pt x="24600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" name="Google Shape;341;p21"/>
          <p:cNvSpPr/>
          <p:nvPr/>
        </p:nvSpPr>
        <p:spPr>
          <a:xfrm rot="1519228">
            <a:off x="6010314" y="-585860"/>
            <a:ext cx="3782980" cy="1428824"/>
          </a:xfrm>
          <a:custGeom>
            <a:avLst/>
            <a:gdLst/>
            <a:ahLst/>
            <a:cxnLst/>
            <a:rect l="l" t="t" r="r" b="b"/>
            <a:pathLst>
              <a:path w="264364" h="61984" extrusionOk="0">
                <a:moveTo>
                  <a:pt x="0" y="0"/>
                </a:moveTo>
                <a:lnTo>
                  <a:pt x="0" y="60406"/>
                </a:lnTo>
                <a:cubicBezTo>
                  <a:pt x="2845" y="61497"/>
                  <a:pt x="5907" y="61983"/>
                  <a:pt x="9094" y="61983"/>
                </a:cubicBezTo>
                <a:cubicBezTo>
                  <a:pt x="26664" y="61983"/>
                  <a:pt x="48053" y="47209"/>
                  <a:pt x="57950" y="37427"/>
                </a:cubicBezTo>
                <a:cubicBezTo>
                  <a:pt x="64434" y="31013"/>
                  <a:pt x="70724" y="28611"/>
                  <a:pt x="76592" y="28611"/>
                </a:cubicBezTo>
                <a:cubicBezTo>
                  <a:pt x="86364" y="28611"/>
                  <a:pt x="94966" y="35275"/>
                  <a:pt x="101344" y="41180"/>
                </a:cubicBezTo>
                <a:cubicBezTo>
                  <a:pt x="109706" y="48911"/>
                  <a:pt x="119411" y="51657"/>
                  <a:pt x="128732" y="51657"/>
                </a:cubicBezTo>
                <a:cubicBezTo>
                  <a:pt x="140963" y="51657"/>
                  <a:pt x="152533" y="46928"/>
                  <a:pt x="159536" y="42530"/>
                </a:cubicBezTo>
                <a:cubicBezTo>
                  <a:pt x="163971" y="39737"/>
                  <a:pt x="167611" y="38614"/>
                  <a:pt x="170732" y="38614"/>
                </a:cubicBezTo>
                <a:cubicBezTo>
                  <a:pt x="183490" y="38614"/>
                  <a:pt x="187572" y="57371"/>
                  <a:pt x="201829" y="57371"/>
                </a:cubicBezTo>
                <a:cubicBezTo>
                  <a:pt x="204682" y="57371"/>
                  <a:pt x="207942" y="56619"/>
                  <a:pt x="211761" y="54817"/>
                </a:cubicBezTo>
                <a:cubicBezTo>
                  <a:pt x="216023" y="52806"/>
                  <a:pt x="220035" y="52096"/>
                  <a:pt x="223864" y="52096"/>
                </a:cubicBezTo>
                <a:cubicBezTo>
                  <a:pt x="233065" y="52096"/>
                  <a:pt x="241204" y="56197"/>
                  <a:pt x="249202" y="56197"/>
                </a:cubicBezTo>
                <a:cubicBezTo>
                  <a:pt x="254235" y="56197"/>
                  <a:pt x="259212" y="54573"/>
                  <a:pt x="264364" y="49281"/>
                </a:cubicBezTo>
                <a:lnTo>
                  <a:pt x="264364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" name="Google Shape;342;p21"/>
          <p:cNvSpPr/>
          <p:nvPr/>
        </p:nvSpPr>
        <p:spPr>
          <a:xfrm rot="1518617" flipH="1">
            <a:off x="6004813" y="-503115"/>
            <a:ext cx="4264746" cy="1843807"/>
          </a:xfrm>
          <a:custGeom>
            <a:avLst/>
            <a:gdLst/>
            <a:ahLst/>
            <a:cxnLst/>
            <a:rect l="l" t="t" r="r" b="b"/>
            <a:pathLst>
              <a:path w="264337" h="53519" extrusionOk="0">
                <a:moveTo>
                  <a:pt x="0" y="0"/>
                </a:moveTo>
                <a:lnTo>
                  <a:pt x="0" y="15527"/>
                </a:lnTo>
                <a:cubicBezTo>
                  <a:pt x="1926" y="15152"/>
                  <a:pt x="3735" y="14976"/>
                  <a:pt x="5438" y="14976"/>
                </a:cubicBezTo>
                <a:cubicBezTo>
                  <a:pt x="30663" y="14976"/>
                  <a:pt x="32875" y="53519"/>
                  <a:pt x="53900" y="53519"/>
                </a:cubicBezTo>
                <a:cubicBezTo>
                  <a:pt x="54445" y="53519"/>
                  <a:pt x="55002" y="53493"/>
                  <a:pt x="55573" y="53440"/>
                </a:cubicBezTo>
                <a:cubicBezTo>
                  <a:pt x="76094" y="51555"/>
                  <a:pt x="75382" y="25592"/>
                  <a:pt x="95618" y="25592"/>
                </a:cubicBezTo>
                <a:cubicBezTo>
                  <a:pt x="98284" y="25592"/>
                  <a:pt x="101312" y="26042"/>
                  <a:pt x="104800" y="27057"/>
                </a:cubicBezTo>
                <a:cubicBezTo>
                  <a:pt x="116474" y="30462"/>
                  <a:pt x="126065" y="31818"/>
                  <a:pt x="134168" y="31818"/>
                </a:cubicBezTo>
                <a:cubicBezTo>
                  <a:pt x="165913" y="31818"/>
                  <a:pt x="174833" y="11001"/>
                  <a:pt x="196809" y="11001"/>
                </a:cubicBezTo>
                <a:cubicBezTo>
                  <a:pt x="197872" y="11001"/>
                  <a:pt x="198967" y="11050"/>
                  <a:pt x="200095" y="11152"/>
                </a:cubicBezTo>
                <a:cubicBezTo>
                  <a:pt x="229610" y="13799"/>
                  <a:pt x="221509" y="30730"/>
                  <a:pt x="264337" y="35806"/>
                </a:cubicBezTo>
                <a:lnTo>
                  <a:pt x="26433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" name="Google Shape;343;p21"/>
          <p:cNvSpPr/>
          <p:nvPr/>
        </p:nvSpPr>
        <p:spPr>
          <a:xfrm rot="-5400000">
            <a:off x="6589131" y="16523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" name="Google Shape;344;p21"/>
          <p:cNvSpPr/>
          <p:nvPr/>
        </p:nvSpPr>
        <p:spPr>
          <a:xfrm rot="-5400000">
            <a:off x="8006419" y="330094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" name="Google Shape;345;p21"/>
          <p:cNvSpPr/>
          <p:nvPr/>
        </p:nvSpPr>
        <p:spPr>
          <a:xfrm rot="5400000">
            <a:off x="7311056" y="38271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6" name="Google Shape;346;p21"/>
          <p:cNvSpPr/>
          <p:nvPr/>
        </p:nvSpPr>
        <p:spPr>
          <a:xfrm rot="-5400000">
            <a:off x="8597531" y="90005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CUSTOM_16"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22"/>
          <p:cNvSpPr txBox="1">
            <a:spLocks noGrp="1"/>
          </p:cNvSpPr>
          <p:nvPr>
            <p:ph type="title"/>
          </p:nvPr>
        </p:nvSpPr>
        <p:spPr>
          <a:xfrm>
            <a:off x="540000" y="363275"/>
            <a:ext cx="806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349" name="Google Shape;349;p22"/>
          <p:cNvSpPr/>
          <p:nvPr/>
        </p:nvSpPr>
        <p:spPr>
          <a:xfrm>
            <a:off x="59995" y="104"/>
            <a:ext cx="3198939" cy="981751"/>
          </a:xfrm>
          <a:custGeom>
            <a:avLst/>
            <a:gdLst/>
            <a:ahLst/>
            <a:cxnLst/>
            <a:rect l="l" t="t" r="r" b="b"/>
            <a:pathLst>
              <a:path w="299106" h="92815" extrusionOk="0">
                <a:moveTo>
                  <a:pt x="296744" y="0"/>
                </a:moveTo>
                <a:cubicBezTo>
                  <a:pt x="296744" y="0"/>
                  <a:pt x="299105" y="58876"/>
                  <a:pt x="213742" y="35045"/>
                </a:cubicBezTo>
                <a:cubicBezTo>
                  <a:pt x="149627" y="17191"/>
                  <a:pt x="133321" y="92815"/>
                  <a:pt x="82635" y="92815"/>
                </a:cubicBezTo>
                <a:cubicBezTo>
                  <a:pt x="45376" y="92815"/>
                  <a:pt x="1" y="70755"/>
                  <a:pt x="13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0" name="Google Shape;350;p22"/>
          <p:cNvSpPr/>
          <p:nvPr/>
        </p:nvSpPr>
        <p:spPr>
          <a:xfrm rot="10800000">
            <a:off x="11674" y="-160"/>
            <a:ext cx="2577485" cy="1116125"/>
          </a:xfrm>
          <a:custGeom>
            <a:avLst/>
            <a:gdLst/>
            <a:ahLst/>
            <a:cxnLst/>
            <a:rect l="l" t="t" r="r" b="b"/>
            <a:pathLst>
              <a:path w="285673" h="154588" extrusionOk="0">
                <a:moveTo>
                  <a:pt x="2715" y="154588"/>
                </a:moveTo>
                <a:cubicBezTo>
                  <a:pt x="2715" y="154588"/>
                  <a:pt x="0" y="113633"/>
                  <a:pt x="45298" y="113633"/>
                </a:cubicBezTo>
                <a:cubicBezTo>
                  <a:pt x="90596" y="113633"/>
                  <a:pt x="125888" y="112160"/>
                  <a:pt x="135972" y="50651"/>
                </a:cubicBezTo>
                <a:cubicBezTo>
                  <a:pt x="144194" y="621"/>
                  <a:pt x="221914" y="1"/>
                  <a:pt x="238978" y="40955"/>
                </a:cubicBezTo>
                <a:cubicBezTo>
                  <a:pt x="255965" y="81987"/>
                  <a:pt x="285673" y="81987"/>
                  <a:pt x="285673" y="81987"/>
                </a:cubicBezTo>
                <a:lnTo>
                  <a:pt x="285673" y="1545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1" name="Google Shape;351;p22"/>
          <p:cNvSpPr/>
          <p:nvPr/>
        </p:nvSpPr>
        <p:spPr>
          <a:xfrm rot="10800000" flipH="1">
            <a:off x="11556" y="278"/>
            <a:ext cx="2193727" cy="1115769"/>
          </a:xfrm>
          <a:custGeom>
            <a:avLst/>
            <a:gdLst/>
            <a:ahLst/>
            <a:cxnLst/>
            <a:rect l="l" t="t" r="r" b="b"/>
            <a:pathLst>
              <a:path w="305002" h="196093" extrusionOk="0">
                <a:moveTo>
                  <a:pt x="0" y="27686"/>
                </a:moveTo>
                <a:cubicBezTo>
                  <a:pt x="0" y="27686"/>
                  <a:pt x="68206" y="0"/>
                  <a:pt x="88558" y="59039"/>
                </a:cubicBezTo>
                <a:cubicBezTo>
                  <a:pt x="108910" y="118077"/>
                  <a:pt x="211769" y="29244"/>
                  <a:pt x="211769" y="120186"/>
                </a:cubicBezTo>
                <a:cubicBezTo>
                  <a:pt x="211769" y="172257"/>
                  <a:pt x="305002" y="135404"/>
                  <a:pt x="280800" y="196092"/>
                </a:cubicBezTo>
                <a:lnTo>
                  <a:pt x="0" y="196092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2" name="Google Shape;352;p22"/>
          <p:cNvSpPr/>
          <p:nvPr/>
        </p:nvSpPr>
        <p:spPr>
          <a:xfrm rot="5400000" flipH="1">
            <a:off x="3258931" y="19978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3" name="Google Shape;353;p22"/>
          <p:cNvSpPr/>
          <p:nvPr/>
        </p:nvSpPr>
        <p:spPr>
          <a:xfrm rot="5400000" flipH="1">
            <a:off x="1272669" y="44466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4" name="Google Shape;354;p22"/>
          <p:cNvSpPr/>
          <p:nvPr/>
        </p:nvSpPr>
        <p:spPr>
          <a:xfrm rot="5400000" flipH="1">
            <a:off x="376506" y="135843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"/>
          <p:cNvSpPr txBox="1">
            <a:spLocks noGrp="1"/>
          </p:cNvSpPr>
          <p:nvPr>
            <p:ph type="title"/>
          </p:nvPr>
        </p:nvSpPr>
        <p:spPr>
          <a:xfrm>
            <a:off x="1912475" y="2261338"/>
            <a:ext cx="5319000" cy="82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title" idx="2" hasCustomPrompt="1"/>
          </p:nvPr>
        </p:nvSpPr>
        <p:spPr>
          <a:xfrm>
            <a:off x="3105600" y="1164675"/>
            <a:ext cx="2932800" cy="97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9" name="Google Shape;29;p3"/>
          <p:cNvSpPr txBox="1">
            <a:spLocks noGrp="1"/>
          </p:cNvSpPr>
          <p:nvPr>
            <p:ph type="subTitle" idx="1"/>
          </p:nvPr>
        </p:nvSpPr>
        <p:spPr>
          <a:xfrm>
            <a:off x="2815400" y="3123913"/>
            <a:ext cx="3513300" cy="43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3"/>
          <p:cNvSpPr/>
          <p:nvPr/>
        </p:nvSpPr>
        <p:spPr>
          <a:xfrm rot="10800000">
            <a:off x="-260192" y="3285293"/>
            <a:ext cx="4058317" cy="1729782"/>
          </a:xfrm>
          <a:custGeom>
            <a:avLst/>
            <a:gdLst/>
            <a:ahLst/>
            <a:cxnLst/>
            <a:rect l="l" t="t" r="r" b="b"/>
            <a:pathLst>
              <a:path w="64695" h="36451" extrusionOk="0">
                <a:moveTo>
                  <a:pt x="5503" y="0"/>
                </a:moveTo>
                <a:cubicBezTo>
                  <a:pt x="2589" y="0"/>
                  <a:pt x="1" y="186"/>
                  <a:pt x="237" y="874"/>
                </a:cubicBezTo>
                <a:cubicBezTo>
                  <a:pt x="460" y="1499"/>
                  <a:pt x="4411" y="2169"/>
                  <a:pt x="5259" y="2593"/>
                </a:cubicBezTo>
                <a:cubicBezTo>
                  <a:pt x="7178" y="3552"/>
                  <a:pt x="8897" y="4869"/>
                  <a:pt x="10325" y="6454"/>
                </a:cubicBezTo>
                <a:cubicBezTo>
                  <a:pt x="13673" y="10092"/>
                  <a:pt x="16619" y="21050"/>
                  <a:pt x="24989" y="22345"/>
                </a:cubicBezTo>
                <a:cubicBezTo>
                  <a:pt x="25398" y="22407"/>
                  <a:pt x="25804" y="22437"/>
                  <a:pt x="26206" y="22437"/>
                </a:cubicBezTo>
                <a:cubicBezTo>
                  <a:pt x="31849" y="22437"/>
                  <a:pt x="36809" y="16669"/>
                  <a:pt x="38871" y="15314"/>
                </a:cubicBezTo>
                <a:cubicBezTo>
                  <a:pt x="39863" y="14681"/>
                  <a:pt x="40996" y="14362"/>
                  <a:pt x="42135" y="14362"/>
                </a:cubicBezTo>
                <a:cubicBezTo>
                  <a:pt x="43201" y="14362"/>
                  <a:pt x="44272" y="14642"/>
                  <a:pt x="45232" y="15203"/>
                </a:cubicBezTo>
                <a:cubicBezTo>
                  <a:pt x="49027" y="17502"/>
                  <a:pt x="49071" y="22858"/>
                  <a:pt x="50634" y="27010"/>
                </a:cubicBezTo>
                <a:cubicBezTo>
                  <a:pt x="52642" y="32143"/>
                  <a:pt x="57307" y="35759"/>
                  <a:pt x="62775" y="36450"/>
                </a:cubicBezTo>
                <a:cubicBezTo>
                  <a:pt x="62396" y="25269"/>
                  <a:pt x="63043" y="14065"/>
                  <a:pt x="64694" y="2994"/>
                </a:cubicBezTo>
                <a:cubicBezTo>
                  <a:pt x="57530" y="1745"/>
                  <a:pt x="50232" y="1499"/>
                  <a:pt x="42978" y="1254"/>
                </a:cubicBezTo>
                <a:cubicBezTo>
                  <a:pt x="32957" y="896"/>
                  <a:pt x="22936" y="562"/>
                  <a:pt x="12914" y="249"/>
                </a:cubicBezTo>
                <a:cubicBezTo>
                  <a:pt x="12140" y="215"/>
                  <a:pt x="8634" y="0"/>
                  <a:pt x="5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3"/>
          <p:cNvSpPr/>
          <p:nvPr/>
        </p:nvSpPr>
        <p:spPr>
          <a:xfrm rot="10800000">
            <a:off x="158481" y="4429982"/>
            <a:ext cx="4130269" cy="1085168"/>
          </a:xfrm>
          <a:custGeom>
            <a:avLst/>
            <a:gdLst/>
            <a:ahLst/>
            <a:cxnLst/>
            <a:rect l="l" t="t" r="r" b="b"/>
            <a:pathLst>
              <a:path w="72716" h="43165" extrusionOk="0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3"/>
          <p:cNvSpPr/>
          <p:nvPr/>
        </p:nvSpPr>
        <p:spPr>
          <a:xfrm>
            <a:off x="3699725" y="4663675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3"/>
          <p:cNvSpPr/>
          <p:nvPr/>
        </p:nvSpPr>
        <p:spPr>
          <a:xfrm>
            <a:off x="1811013" y="4382613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3"/>
          <p:cNvSpPr/>
          <p:nvPr/>
        </p:nvSpPr>
        <p:spPr>
          <a:xfrm>
            <a:off x="-332175" y="3703451"/>
            <a:ext cx="2874201" cy="1521816"/>
          </a:xfrm>
          <a:custGeom>
            <a:avLst/>
            <a:gdLst/>
            <a:ahLst/>
            <a:cxnLst/>
            <a:rect l="l" t="t" r="r" b="b"/>
            <a:pathLst>
              <a:path w="80952" h="42859" extrusionOk="0">
                <a:moveTo>
                  <a:pt x="7027" y="1"/>
                </a:moveTo>
                <a:cubicBezTo>
                  <a:pt x="6872" y="1"/>
                  <a:pt x="6717" y="3"/>
                  <a:pt x="6562" y="7"/>
                </a:cubicBezTo>
                <a:cubicBezTo>
                  <a:pt x="4866" y="30"/>
                  <a:pt x="3192" y="387"/>
                  <a:pt x="1629" y="1056"/>
                </a:cubicBezTo>
                <a:cubicBezTo>
                  <a:pt x="0" y="1793"/>
                  <a:pt x="89" y="2418"/>
                  <a:pt x="335" y="4114"/>
                </a:cubicBezTo>
                <a:cubicBezTo>
                  <a:pt x="982" y="8332"/>
                  <a:pt x="1652" y="12528"/>
                  <a:pt x="2321" y="16724"/>
                </a:cubicBezTo>
                <a:lnTo>
                  <a:pt x="4241" y="29022"/>
                </a:lnTo>
                <a:cubicBezTo>
                  <a:pt x="4866" y="32972"/>
                  <a:pt x="6160" y="37347"/>
                  <a:pt x="6160" y="41342"/>
                </a:cubicBezTo>
                <a:cubicBezTo>
                  <a:pt x="6227" y="41676"/>
                  <a:pt x="6294" y="42056"/>
                  <a:pt x="6562" y="42257"/>
                </a:cubicBezTo>
                <a:cubicBezTo>
                  <a:pt x="6776" y="42374"/>
                  <a:pt x="7008" y="42440"/>
                  <a:pt x="7256" y="42440"/>
                </a:cubicBezTo>
                <a:cubicBezTo>
                  <a:pt x="7292" y="42440"/>
                  <a:pt x="7328" y="42438"/>
                  <a:pt x="7365" y="42435"/>
                </a:cubicBezTo>
                <a:cubicBezTo>
                  <a:pt x="18275" y="42693"/>
                  <a:pt x="29189" y="42859"/>
                  <a:pt x="40102" y="42859"/>
                </a:cubicBezTo>
                <a:cubicBezTo>
                  <a:pt x="53724" y="42859"/>
                  <a:pt x="67345" y="42601"/>
                  <a:pt x="80951" y="41944"/>
                </a:cubicBezTo>
                <a:cubicBezTo>
                  <a:pt x="71220" y="38596"/>
                  <a:pt x="61154" y="36409"/>
                  <a:pt x="50910" y="35450"/>
                </a:cubicBezTo>
                <a:cubicBezTo>
                  <a:pt x="46357" y="35003"/>
                  <a:pt x="41513" y="34735"/>
                  <a:pt x="37741" y="32124"/>
                </a:cubicBezTo>
                <a:cubicBezTo>
                  <a:pt x="33880" y="29423"/>
                  <a:pt x="31939" y="24781"/>
                  <a:pt x="30443" y="20317"/>
                </a:cubicBezTo>
                <a:cubicBezTo>
                  <a:pt x="28948" y="15854"/>
                  <a:pt x="27609" y="11144"/>
                  <a:pt x="24439" y="7663"/>
                </a:cubicBezTo>
                <a:cubicBezTo>
                  <a:pt x="22676" y="5743"/>
                  <a:pt x="20422" y="4315"/>
                  <a:pt x="18123" y="3087"/>
                </a:cubicBezTo>
                <a:cubicBezTo>
                  <a:pt x="14732" y="1327"/>
                  <a:pt x="10908" y="1"/>
                  <a:pt x="70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3"/>
          <p:cNvSpPr/>
          <p:nvPr/>
        </p:nvSpPr>
        <p:spPr>
          <a:xfrm>
            <a:off x="1232025" y="4017025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3"/>
          <p:cNvSpPr/>
          <p:nvPr/>
        </p:nvSpPr>
        <p:spPr>
          <a:xfrm>
            <a:off x="108888" y="3007538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3"/>
          <p:cNvSpPr/>
          <p:nvPr/>
        </p:nvSpPr>
        <p:spPr>
          <a:xfrm>
            <a:off x="5365175" y="166613"/>
            <a:ext cx="4058317" cy="1729782"/>
          </a:xfrm>
          <a:custGeom>
            <a:avLst/>
            <a:gdLst/>
            <a:ahLst/>
            <a:cxnLst/>
            <a:rect l="l" t="t" r="r" b="b"/>
            <a:pathLst>
              <a:path w="64695" h="36451" extrusionOk="0">
                <a:moveTo>
                  <a:pt x="5503" y="0"/>
                </a:moveTo>
                <a:cubicBezTo>
                  <a:pt x="2589" y="0"/>
                  <a:pt x="1" y="186"/>
                  <a:pt x="237" y="874"/>
                </a:cubicBezTo>
                <a:cubicBezTo>
                  <a:pt x="460" y="1499"/>
                  <a:pt x="4411" y="2169"/>
                  <a:pt x="5259" y="2593"/>
                </a:cubicBezTo>
                <a:cubicBezTo>
                  <a:pt x="7178" y="3552"/>
                  <a:pt x="8897" y="4869"/>
                  <a:pt x="10325" y="6454"/>
                </a:cubicBezTo>
                <a:cubicBezTo>
                  <a:pt x="13673" y="10092"/>
                  <a:pt x="16619" y="21050"/>
                  <a:pt x="24989" y="22345"/>
                </a:cubicBezTo>
                <a:cubicBezTo>
                  <a:pt x="25398" y="22407"/>
                  <a:pt x="25804" y="22437"/>
                  <a:pt x="26206" y="22437"/>
                </a:cubicBezTo>
                <a:cubicBezTo>
                  <a:pt x="31849" y="22437"/>
                  <a:pt x="36809" y="16669"/>
                  <a:pt x="38871" y="15314"/>
                </a:cubicBezTo>
                <a:cubicBezTo>
                  <a:pt x="39863" y="14681"/>
                  <a:pt x="40996" y="14362"/>
                  <a:pt x="42135" y="14362"/>
                </a:cubicBezTo>
                <a:cubicBezTo>
                  <a:pt x="43201" y="14362"/>
                  <a:pt x="44272" y="14642"/>
                  <a:pt x="45232" y="15203"/>
                </a:cubicBezTo>
                <a:cubicBezTo>
                  <a:pt x="49027" y="17502"/>
                  <a:pt x="49071" y="22858"/>
                  <a:pt x="50634" y="27010"/>
                </a:cubicBezTo>
                <a:cubicBezTo>
                  <a:pt x="52642" y="32143"/>
                  <a:pt x="57307" y="35759"/>
                  <a:pt x="62775" y="36450"/>
                </a:cubicBezTo>
                <a:cubicBezTo>
                  <a:pt x="62396" y="25269"/>
                  <a:pt x="63043" y="14065"/>
                  <a:pt x="64694" y="2994"/>
                </a:cubicBezTo>
                <a:cubicBezTo>
                  <a:pt x="57530" y="1745"/>
                  <a:pt x="50232" y="1499"/>
                  <a:pt x="42978" y="1254"/>
                </a:cubicBezTo>
                <a:cubicBezTo>
                  <a:pt x="32957" y="896"/>
                  <a:pt x="22936" y="562"/>
                  <a:pt x="12914" y="249"/>
                </a:cubicBezTo>
                <a:cubicBezTo>
                  <a:pt x="12140" y="215"/>
                  <a:pt x="8634" y="0"/>
                  <a:pt x="5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3"/>
          <p:cNvSpPr/>
          <p:nvPr/>
        </p:nvSpPr>
        <p:spPr>
          <a:xfrm>
            <a:off x="4874550" y="-333462"/>
            <a:ext cx="4130269" cy="1085168"/>
          </a:xfrm>
          <a:custGeom>
            <a:avLst/>
            <a:gdLst/>
            <a:ahLst/>
            <a:cxnLst/>
            <a:rect l="l" t="t" r="r" b="b"/>
            <a:pathLst>
              <a:path w="72716" h="43165" extrusionOk="0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3"/>
          <p:cNvSpPr/>
          <p:nvPr/>
        </p:nvSpPr>
        <p:spPr>
          <a:xfrm rot="10800000">
            <a:off x="5365175" y="419313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3"/>
          <p:cNvSpPr/>
          <p:nvPr/>
        </p:nvSpPr>
        <p:spPr>
          <a:xfrm rot="10800000">
            <a:off x="7188788" y="635575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3"/>
          <p:cNvSpPr/>
          <p:nvPr/>
        </p:nvSpPr>
        <p:spPr>
          <a:xfrm rot="10800000">
            <a:off x="6621274" y="-43579"/>
            <a:ext cx="2874201" cy="1521816"/>
          </a:xfrm>
          <a:custGeom>
            <a:avLst/>
            <a:gdLst/>
            <a:ahLst/>
            <a:cxnLst/>
            <a:rect l="l" t="t" r="r" b="b"/>
            <a:pathLst>
              <a:path w="80952" h="42859" extrusionOk="0">
                <a:moveTo>
                  <a:pt x="7027" y="1"/>
                </a:moveTo>
                <a:cubicBezTo>
                  <a:pt x="6872" y="1"/>
                  <a:pt x="6717" y="3"/>
                  <a:pt x="6562" y="7"/>
                </a:cubicBezTo>
                <a:cubicBezTo>
                  <a:pt x="4866" y="30"/>
                  <a:pt x="3192" y="387"/>
                  <a:pt x="1629" y="1056"/>
                </a:cubicBezTo>
                <a:cubicBezTo>
                  <a:pt x="0" y="1793"/>
                  <a:pt x="89" y="2418"/>
                  <a:pt x="335" y="4114"/>
                </a:cubicBezTo>
                <a:cubicBezTo>
                  <a:pt x="982" y="8332"/>
                  <a:pt x="1652" y="12528"/>
                  <a:pt x="2321" y="16724"/>
                </a:cubicBezTo>
                <a:lnTo>
                  <a:pt x="4241" y="29022"/>
                </a:lnTo>
                <a:cubicBezTo>
                  <a:pt x="4866" y="32972"/>
                  <a:pt x="6160" y="37347"/>
                  <a:pt x="6160" y="41342"/>
                </a:cubicBezTo>
                <a:cubicBezTo>
                  <a:pt x="6227" y="41676"/>
                  <a:pt x="6294" y="42056"/>
                  <a:pt x="6562" y="42257"/>
                </a:cubicBezTo>
                <a:cubicBezTo>
                  <a:pt x="6776" y="42374"/>
                  <a:pt x="7008" y="42440"/>
                  <a:pt x="7256" y="42440"/>
                </a:cubicBezTo>
                <a:cubicBezTo>
                  <a:pt x="7292" y="42440"/>
                  <a:pt x="7328" y="42438"/>
                  <a:pt x="7365" y="42435"/>
                </a:cubicBezTo>
                <a:cubicBezTo>
                  <a:pt x="18275" y="42693"/>
                  <a:pt x="29189" y="42859"/>
                  <a:pt x="40102" y="42859"/>
                </a:cubicBezTo>
                <a:cubicBezTo>
                  <a:pt x="53724" y="42859"/>
                  <a:pt x="67345" y="42601"/>
                  <a:pt x="80951" y="41944"/>
                </a:cubicBezTo>
                <a:cubicBezTo>
                  <a:pt x="71220" y="38596"/>
                  <a:pt x="61154" y="36409"/>
                  <a:pt x="50910" y="35450"/>
                </a:cubicBezTo>
                <a:cubicBezTo>
                  <a:pt x="46357" y="35003"/>
                  <a:pt x="41513" y="34735"/>
                  <a:pt x="37741" y="32124"/>
                </a:cubicBezTo>
                <a:cubicBezTo>
                  <a:pt x="33880" y="29423"/>
                  <a:pt x="31939" y="24781"/>
                  <a:pt x="30443" y="20317"/>
                </a:cubicBezTo>
                <a:cubicBezTo>
                  <a:pt x="28948" y="15854"/>
                  <a:pt x="27609" y="11144"/>
                  <a:pt x="24439" y="7663"/>
                </a:cubicBezTo>
                <a:cubicBezTo>
                  <a:pt x="22676" y="5743"/>
                  <a:pt x="20422" y="4315"/>
                  <a:pt x="18123" y="3087"/>
                </a:cubicBezTo>
                <a:cubicBezTo>
                  <a:pt x="14732" y="1327"/>
                  <a:pt x="10908" y="1"/>
                  <a:pt x="70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3"/>
          <p:cNvSpPr/>
          <p:nvPr/>
        </p:nvSpPr>
        <p:spPr>
          <a:xfrm rot="10800000">
            <a:off x="7832875" y="1065963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3"/>
          <p:cNvSpPr/>
          <p:nvPr/>
        </p:nvSpPr>
        <p:spPr>
          <a:xfrm rot="10800000">
            <a:off x="8890913" y="2010650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9">
  <p:cSld name="CUSTOM_30"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28"/>
          <p:cNvSpPr txBox="1">
            <a:spLocks noGrp="1"/>
          </p:cNvSpPr>
          <p:nvPr>
            <p:ph type="title"/>
          </p:nvPr>
        </p:nvSpPr>
        <p:spPr>
          <a:xfrm>
            <a:off x="540000" y="363275"/>
            <a:ext cx="806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399" name="Google Shape;399;p28"/>
          <p:cNvSpPr/>
          <p:nvPr/>
        </p:nvSpPr>
        <p:spPr>
          <a:xfrm flipH="1">
            <a:off x="6742285" y="4150269"/>
            <a:ext cx="2443246" cy="939991"/>
          </a:xfrm>
          <a:custGeom>
            <a:avLst/>
            <a:gdLst/>
            <a:ahLst/>
            <a:cxnLst/>
            <a:rect l="l" t="t" r="r" b="b"/>
            <a:pathLst>
              <a:path w="283357" h="76391" extrusionOk="0">
                <a:moveTo>
                  <a:pt x="0" y="76391"/>
                </a:moveTo>
                <a:cubicBezTo>
                  <a:pt x="0" y="76391"/>
                  <a:pt x="7446" y="11303"/>
                  <a:pt x="69809" y="27459"/>
                </a:cubicBezTo>
                <a:cubicBezTo>
                  <a:pt x="163419" y="51659"/>
                  <a:pt x="141479" y="1"/>
                  <a:pt x="215011" y="3524"/>
                </a:cubicBezTo>
                <a:cubicBezTo>
                  <a:pt x="283357" y="6716"/>
                  <a:pt x="283024" y="76391"/>
                  <a:pt x="283024" y="7639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0" name="Google Shape;400;p28"/>
          <p:cNvSpPr/>
          <p:nvPr/>
        </p:nvSpPr>
        <p:spPr>
          <a:xfrm rot="-1432117">
            <a:off x="6298030" y="4370786"/>
            <a:ext cx="3153951" cy="1121150"/>
          </a:xfrm>
          <a:custGeom>
            <a:avLst/>
            <a:gdLst/>
            <a:ahLst/>
            <a:cxnLst/>
            <a:rect l="l" t="t" r="r" b="b"/>
            <a:pathLst>
              <a:path w="264364" h="43920" extrusionOk="0">
                <a:moveTo>
                  <a:pt x="219423" y="1"/>
                </a:moveTo>
                <a:cubicBezTo>
                  <a:pt x="218735" y="1"/>
                  <a:pt x="218026" y="14"/>
                  <a:pt x="217297" y="39"/>
                </a:cubicBezTo>
                <a:cubicBezTo>
                  <a:pt x="193855" y="856"/>
                  <a:pt x="190998" y="14255"/>
                  <a:pt x="172689" y="14255"/>
                </a:cubicBezTo>
                <a:cubicBezTo>
                  <a:pt x="167988" y="14255"/>
                  <a:pt x="162268" y="13372"/>
                  <a:pt x="154919" y="11165"/>
                </a:cubicBezTo>
                <a:cubicBezTo>
                  <a:pt x="146746" y="8716"/>
                  <a:pt x="139552" y="7721"/>
                  <a:pt x="133072" y="7721"/>
                </a:cubicBezTo>
                <a:cubicBezTo>
                  <a:pt x="104893" y="7721"/>
                  <a:pt x="90210" y="26543"/>
                  <a:pt x="67183" y="26543"/>
                </a:cubicBezTo>
                <a:cubicBezTo>
                  <a:pt x="66131" y="26543"/>
                  <a:pt x="65061" y="26504"/>
                  <a:pt x="63971" y="26422"/>
                </a:cubicBezTo>
                <a:cubicBezTo>
                  <a:pt x="34457" y="24207"/>
                  <a:pt x="42828" y="9572"/>
                  <a:pt x="0" y="5305"/>
                </a:cubicBezTo>
                <a:lnTo>
                  <a:pt x="0" y="43920"/>
                </a:lnTo>
                <a:lnTo>
                  <a:pt x="264364" y="43920"/>
                </a:lnTo>
                <a:lnTo>
                  <a:pt x="264364" y="9491"/>
                </a:lnTo>
                <a:cubicBezTo>
                  <a:pt x="261782" y="9924"/>
                  <a:pt x="259493" y="10114"/>
                  <a:pt x="257424" y="10114"/>
                </a:cubicBezTo>
                <a:cubicBezTo>
                  <a:pt x="242345" y="10114"/>
                  <a:pt x="238978" y="1"/>
                  <a:pt x="21942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1" name="Google Shape;401;p28"/>
          <p:cNvSpPr/>
          <p:nvPr/>
        </p:nvSpPr>
        <p:spPr>
          <a:xfrm rot="-855778" flipH="1">
            <a:off x="6382945" y="4253784"/>
            <a:ext cx="3605366" cy="1194753"/>
          </a:xfrm>
          <a:custGeom>
            <a:avLst/>
            <a:gdLst/>
            <a:ahLst/>
            <a:cxnLst/>
            <a:rect l="l" t="t" r="r" b="b"/>
            <a:pathLst>
              <a:path w="264364" h="40820" extrusionOk="0">
                <a:moveTo>
                  <a:pt x="224094" y="1"/>
                </a:moveTo>
                <a:cubicBezTo>
                  <a:pt x="221694" y="1"/>
                  <a:pt x="219079" y="167"/>
                  <a:pt x="216217" y="530"/>
                </a:cubicBezTo>
                <a:cubicBezTo>
                  <a:pt x="190574" y="3768"/>
                  <a:pt x="189388" y="22268"/>
                  <a:pt x="168921" y="22268"/>
                </a:cubicBezTo>
                <a:cubicBezTo>
                  <a:pt x="166175" y="22268"/>
                  <a:pt x="163082" y="21935"/>
                  <a:pt x="159536" y="21188"/>
                </a:cubicBezTo>
                <a:cubicBezTo>
                  <a:pt x="147862" y="18719"/>
                  <a:pt x="138271" y="17735"/>
                  <a:pt x="130168" y="17735"/>
                </a:cubicBezTo>
                <a:cubicBezTo>
                  <a:pt x="98424" y="17735"/>
                  <a:pt x="89504" y="32828"/>
                  <a:pt x="67530" y="32828"/>
                </a:cubicBezTo>
                <a:cubicBezTo>
                  <a:pt x="66466" y="32828"/>
                  <a:pt x="65371" y="32792"/>
                  <a:pt x="64241" y="32718"/>
                </a:cubicBezTo>
                <a:cubicBezTo>
                  <a:pt x="34727" y="30801"/>
                  <a:pt x="42828" y="18541"/>
                  <a:pt x="0" y="14842"/>
                </a:cubicBezTo>
                <a:lnTo>
                  <a:pt x="0" y="40819"/>
                </a:lnTo>
                <a:lnTo>
                  <a:pt x="264364" y="40819"/>
                </a:lnTo>
                <a:lnTo>
                  <a:pt x="264364" y="17785"/>
                </a:lnTo>
                <a:cubicBezTo>
                  <a:pt x="250431" y="15121"/>
                  <a:pt x="247008" y="1"/>
                  <a:pt x="22409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2" name="Google Shape;402;p28"/>
          <p:cNvSpPr/>
          <p:nvPr/>
        </p:nvSpPr>
        <p:spPr>
          <a:xfrm rot="3639566">
            <a:off x="8848749" y="3810222"/>
            <a:ext cx="163469" cy="163469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3" name="Google Shape;403;p28"/>
          <p:cNvSpPr/>
          <p:nvPr/>
        </p:nvSpPr>
        <p:spPr>
          <a:xfrm rot="3637394">
            <a:off x="7609045" y="4405221"/>
            <a:ext cx="98461" cy="9872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28"/>
          <p:cNvSpPr/>
          <p:nvPr/>
        </p:nvSpPr>
        <p:spPr>
          <a:xfrm rot="-7162606">
            <a:off x="8189482" y="4018840"/>
            <a:ext cx="98461" cy="9872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5" name="Google Shape;405;p28"/>
          <p:cNvSpPr/>
          <p:nvPr/>
        </p:nvSpPr>
        <p:spPr>
          <a:xfrm rot="3639566">
            <a:off x="6737804" y="4153075"/>
            <a:ext cx="163469" cy="163469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2">
  <p:cSld name="CUSTOM_38"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31"/>
          <p:cNvSpPr txBox="1">
            <a:spLocks noGrp="1"/>
          </p:cNvSpPr>
          <p:nvPr>
            <p:ph type="title"/>
          </p:nvPr>
        </p:nvSpPr>
        <p:spPr>
          <a:xfrm>
            <a:off x="540000" y="363275"/>
            <a:ext cx="806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27" name="Google Shape;427;p31"/>
          <p:cNvSpPr/>
          <p:nvPr/>
        </p:nvSpPr>
        <p:spPr>
          <a:xfrm rot="10800000" flipH="1">
            <a:off x="-614789" y="79410"/>
            <a:ext cx="2443246" cy="939991"/>
          </a:xfrm>
          <a:custGeom>
            <a:avLst/>
            <a:gdLst/>
            <a:ahLst/>
            <a:cxnLst/>
            <a:rect l="l" t="t" r="r" b="b"/>
            <a:pathLst>
              <a:path w="283357" h="76391" extrusionOk="0">
                <a:moveTo>
                  <a:pt x="0" y="76391"/>
                </a:moveTo>
                <a:cubicBezTo>
                  <a:pt x="0" y="76391"/>
                  <a:pt x="7446" y="11303"/>
                  <a:pt x="69809" y="27459"/>
                </a:cubicBezTo>
                <a:cubicBezTo>
                  <a:pt x="163419" y="51659"/>
                  <a:pt x="141479" y="1"/>
                  <a:pt x="215011" y="3524"/>
                </a:cubicBezTo>
                <a:cubicBezTo>
                  <a:pt x="283357" y="6716"/>
                  <a:pt x="283024" y="76391"/>
                  <a:pt x="283024" y="7639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8" name="Google Shape;428;p31"/>
          <p:cNvSpPr/>
          <p:nvPr/>
        </p:nvSpPr>
        <p:spPr>
          <a:xfrm rot="9367883">
            <a:off x="-881240" y="-322266"/>
            <a:ext cx="3153951" cy="1121150"/>
          </a:xfrm>
          <a:custGeom>
            <a:avLst/>
            <a:gdLst/>
            <a:ahLst/>
            <a:cxnLst/>
            <a:rect l="l" t="t" r="r" b="b"/>
            <a:pathLst>
              <a:path w="264364" h="43920" extrusionOk="0">
                <a:moveTo>
                  <a:pt x="219423" y="1"/>
                </a:moveTo>
                <a:cubicBezTo>
                  <a:pt x="218735" y="1"/>
                  <a:pt x="218026" y="14"/>
                  <a:pt x="217297" y="39"/>
                </a:cubicBezTo>
                <a:cubicBezTo>
                  <a:pt x="193855" y="856"/>
                  <a:pt x="190998" y="14255"/>
                  <a:pt x="172689" y="14255"/>
                </a:cubicBezTo>
                <a:cubicBezTo>
                  <a:pt x="167988" y="14255"/>
                  <a:pt x="162268" y="13372"/>
                  <a:pt x="154919" y="11165"/>
                </a:cubicBezTo>
                <a:cubicBezTo>
                  <a:pt x="146746" y="8716"/>
                  <a:pt x="139552" y="7721"/>
                  <a:pt x="133072" y="7721"/>
                </a:cubicBezTo>
                <a:cubicBezTo>
                  <a:pt x="104893" y="7721"/>
                  <a:pt x="90210" y="26543"/>
                  <a:pt x="67183" y="26543"/>
                </a:cubicBezTo>
                <a:cubicBezTo>
                  <a:pt x="66131" y="26543"/>
                  <a:pt x="65061" y="26504"/>
                  <a:pt x="63971" y="26422"/>
                </a:cubicBezTo>
                <a:cubicBezTo>
                  <a:pt x="34457" y="24207"/>
                  <a:pt x="42828" y="9572"/>
                  <a:pt x="0" y="5305"/>
                </a:cubicBezTo>
                <a:lnTo>
                  <a:pt x="0" y="43920"/>
                </a:lnTo>
                <a:lnTo>
                  <a:pt x="264364" y="43920"/>
                </a:lnTo>
                <a:lnTo>
                  <a:pt x="264364" y="9491"/>
                </a:lnTo>
                <a:cubicBezTo>
                  <a:pt x="261782" y="9924"/>
                  <a:pt x="259493" y="10114"/>
                  <a:pt x="257424" y="10114"/>
                </a:cubicBezTo>
                <a:cubicBezTo>
                  <a:pt x="242345" y="10114"/>
                  <a:pt x="238978" y="1"/>
                  <a:pt x="21942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9" name="Google Shape;429;p31"/>
          <p:cNvSpPr/>
          <p:nvPr/>
        </p:nvSpPr>
        <p:spPr>
          <a:xfrm rot="9944222" flipH="1">
            <a:off x="-1417570" y="-278867"/>
            <a:ext cx="3605366" cy="1194753"/>
          </a:xfrm>
          <a:custGeom>
            <a:avLst/>
            <a:gdLst/>
            <a:ahLst/>
            <a:cxnLst/>
            <a:rect l="l" t="t" r="r" b="b"/>
            <a:pathLst>
              <a:path w="264364" h="40820" extrusionOk="0">
                <a:moveTo>
                  <a:pt x="224094" y="1"/>
                </a:moveTo>
                <a:cubicBezTo>
                  <a:pt x="221694" y="1"/>
                  <a:pt x="219079" y="167"/>
                  <a:pt x="216217" y="530"/>
                </a:cubicBezTo>
                <a:cubicBezTo>
                  <a:pt x="190574" y="3768"/>
                  <a:pt x="189388" y="22268"/>
                  <a:pt x="168921" y="22268"/>
                </a:cubicBezTo>
                <a:cubicBezTo>
                  <a:pt x="166175" y="22268"/>
                  <a:pt x="163082" y="21935"/>
                  <a:pt x="159536" y="21188"/>
                </a:cubicBezTo>
                <a:cubicBezTo>
                  <a:pt x="147862" y="18719"/>
                  <a:pt x="138271" y="17735"/>
                  <a:pt x="130168" y="17735"/>
                </a:cubicBezTo>
                <a:cubicBezTo>
                  <a:pt x="98424" y="17735"/>
                  <a:pt x="89504" y="32828"/>
                  <a:pt x="67530" y="32828"/>
                </a:cubicBezTo>
                <a:cubicBezTo>
                  <a:pt x="66466" y="32828"/>
                  <a:pt x="65371" y="32792"/>
                  <a:pt x="64241" y="32718"/>
                </a:cubicBezTo>
                <a:cubicBezTo>
                  <a:pt x="34727" y="30801"/>
                  <a:pt x="42828" y="18541"/>
                  <a:pt x="0" y="14842"/>
                </a:cubicBezTo>
                <a:lnTo>
                  <a:pt x="0" y="40819"/>
                </a:lnTo>
                <a:lnTo>
                  <a:pt x="264364" y="40819"/>
                </a:lnTo>
                <a:lnTo>
                  <a:pt x="264364" y="17785"/>
                </a:lnTo>
                <a:cubicBezTo>
                  <a:pt x="250431" y="15121"/>
                  <a:pt x="247008" y="1"/>
                  <a:pt x="22409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0" name="Google Shape;430;p31"/>
          <p:cNvSpPr/>
          <p:nvPr/>
        </p:nvSpPr>
        <p:spPr>
          <a:xfrm rot="5772639">
            <a:off x="8598824" y="-560579"/>
            <a:ext cx="1671004" cy="1597787"/>
          </a:xfrm>
          <a:custGeom>
            <a:avLst/>
            <a:gdLst/>
            <a:ahLst/>
            <a:cxnLst/>
            <a:rect l="l" t="t" r="r" b="b"/>
            <a:pathLst>
              <a:path w="184937" h="139852" extrusionOk="0">
                <a:moveTo>
                  <a:pt x="59024" y="1"/>
                </a:moveTo>
                <a:cubicBezTo>
                  <a:pt x="37702" y="1"/>
                  <a:pt x="17942" y="12858"/>
                  <a:pt x="11925" y="32587"/>
                </a:cubicBezTo>
                <a:cubicBezTo>
                  <a:pt x="1" y="71595"/>
                  <a:pt x="35681" y="113191"/>
                  <a:pt x="79310" y="130384"/>
                </a:cubicBezTo>
                <a:cubicBezTo>
                  <a:pt x="95983" y="136984"/>
                  <a:pt x="112612" y="139851"/>
                  <a:pt x="127490" y="139851"/>
                </a:cubicBezTo>
                <a:cubicBezTo>
                  <a:pt x="160532" y="139851"/>
                  <a:pt x="184937" y="125708"/>
                  <a:pt x="182005" y="106905"/>
                </a:cubicBezTo>
                <a:cubicBezTo>
                  <a:pt x="175997" y="67251"/>
                  <a:pt x="140409" y="105334"/>
                  <a:pt x="114805" y="42848"/>
                </a:cubicBezTo>
                <a:cubicBezTo>
                  <a:pt x="102395" y="12395"/>
                  <a:pt x="79957" y="1"/>
                  <a:pt x="5902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1" name="Google Shape;431;p31"/>
          <p:cNvSpPr/>
          <p:nvPr/>
        </p:nvSpPr>
        <p:spPr>
          <a:xfrm rot="706905">
            <a:off x="7020027" y="-335675"/>
            <a:ext cx="3557278" cy="966682"/>
          </a:xfrm>
          <a:custGeom>
            <a:avLst/>
            <a:gdLst/>
            <a:ahLst/>
            <a:cxnLst/>
            <a:rect l="l" t="t" r="r" b="b"/>
            <a:pathLst>
              <a:path w="264364" h="48804" extrusionOk="0">
                <a:moveTo>
                  <a:pt x="0" y="1"/>
                </a:moveTo>
                <a:lnTo>
                  <a:pt x="0" y="34052"/>
                </a:lnTo>
                <a:cubicBezTo>
                  <a:pt x="3219" y="35165"/>
                  <a:pt x="6028" y="35625"/>
                  <a:pt x="8547" y="35625"/>
                </a:cubicBezTo>
                <a:cubicBezTo>
                  <a:pt x="20567" y="35625"/>
                  <a:pt x="25980" y="25146"/>
                  <a:pt x="37813" y="25146"/>
                </a:cubicBezTo>
                <a:cubicBezTo>
                  <a:pt x="42388" y="25146"/>
                  <a:pt x="47922" y="26712"/>
                  <a:pt x="55168" y="31055"/>
                </a:cubicBezTo>
                <a:cubicBezTo>
                  <a:pt x="70462" y="40234"/>
                  <a:pt x="80176" y="48502"/>
                  <a:pt x="91777" y="48502"/>
                </a:cubicBezTo>
                <a:cubicBezTo>
                  <a:pt x="98366" y="48502"/>
                  <a:pt x="105563" y="45836"/>
                  <a:pt x="114738" y="39155"/>
                </a:cubicBezTo>
                <a:cubicBezTo>
                  <a:pt x="122916" y="33205"/>
                  <a:pt x="129075" y="31386"/>
                  <a:pt x="134351" y="31386"/>
                </a:cubicBezTo>
                <a:cubicBezTo>
                  <a:pt x="142654" y="31386"/>
                  <a:pt x="148772" y="35892"/>
                  <a:pt x="157136" y="35892"/>
                </a:cubicBezTo>
                <a:cubicBezTo>
                  <a:pt x="163427" y="35892"/>
                  <a:pt x="170988" y="33343"/>
                  <a:pt x="181706" y="24412"/>
                </a:cubicBezTo>
                <a:cubicBezTo>
                  <a:pt x="184794" y="21838"/>
                  <a:pt x="187774" y="20762"/>
                  <a:pt x="190680" y="20762"/>
                </a:cubicBezTo>
                <a:cubicBezTo>
                  <a:pt x="205031" y="20762"/>
                  <a:pt x="217584" y="46994"/>
                  <a:pt x="232473" y="48634"/>
                </a:cubicBezTo>
                <a:cubicBezTo>
                  <a:pt x="233525" y="48749"/>
                  <a:pt x="234513" y="48803"/>
                  <a:pt x="235446" y="48803"/>
                </a:cubicBezTo>
                <a:cubicBezTo>
                  <a:pt x="246713" y="48803"/>
                  <a:pt x="250150" y="40916"/>
                  <a:pt x="264364" y="38048"/>
                </a:cubicBezTo>
                <a:lnTo>
                  <a:pt x="26436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2" name="Google Shape;432;p31"/>
          <p:cNvSpPr/>
          <p:nvPr/>
        </p:nvSpPr>
        <p:spPr>
          <a:xfrm>
            <a:off x="7020070" y="-335758"/>
            <a:ext cx="3556654" cy="1060078"/>
          </a:xfrm>
          <a:custGeom>
            <a:avLst/>
            <a:gdLst/>
            <a:ahLst/>
            <a:cxnLst/>
            <a:rect l="l" t="t" r="r" b="b"/>
            <a:pathLst>
              <a:path w="264337" h="53519" extrusionOk="0">
                <a:moveTo>
                  <a:pt x="0" y="0"/>
                </a:moveTo>
                <a:lnTo>
                  <a:pt x="0" y="15527"/>
                </a:lnTo>
                <a:cubicBezTo>
                  <a:pt x="1926" y="15152"/>
                  <a:pt x="3735" y="14976"/>
                  <a:pt x="5438" y="14976"/>
                </a:cubicBezTo>
                <a:cubicBezTo>
                  <a:pt x="30663" y="14976"/>
                  <a:pt x="32875" y="53519"/>
                  <a:pt x="53900" y="53519"/>
                </a:cubicBezTo>
                <a:cubicBezTo>
                  <a:pt x="54445" y="53519"/>
                  <a:pt x="55002" y="53493"/>
                  <a:pt x="55573" y="53440"/>
                </a:cubicBezTo>
                <a:cubicBezTo>
                  <a:pt x="76094" y="51555"/>
                  <a:pt x="75382" y="25592"/>
                  <a:pt x="95618" y="25592"/>
                </a:cubicBezTo>
                <a:cubicBezTo>
                  <a:pt x="98284" y="25592"/>
                  <a:pt x="101312" y="26042"/>
                  <a:pt x="104800" y="27057"/>
                </a:cubicBezTo>
                <a:cubicBezTo>
                  <a:pt x="116474" y="30462"/>
                  <a:pt x="126065" y="31818"/>
                  <a:pt x="134168" y="31818"/>
                </a:cubicBezTo>
                <a:cubicBezTo>
                  <a:pt x="165913" y="31818"/>
                  <a:pt x="174833" y="11001"/>
                  <a:pt x="196809" y="11001"/>
                </a:cubicBezTo>
                <a:cubicBezTo>
                  <a:pt x="197872" y="11001"/>
                  <a:pt x="198967" y="11050"/>
                  <a:pt x="200095" y="11152"/>
                </a:cubicBezTo>
                <a:cubicBezTo>
                  <a:pt x="229610" y="13799"/>
                  <a:pt x="221509" y="30730"/>
                  <a:pt x="264337" y="35806"/>
                </a:cubicBezTo>
                <a:lnTo>
                  <a:pt x="26433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3" name="Google Shape;433;p31"/>
          <p:cNvSpPr/>
          <p:nvPr/>
        </p:nvSpPr>
        <p:spPr>
          <a:xfrm rot="5400000">
            <a:off x="1088106" y="69178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4" name="Google Shape;434;p31"/>
          <p:cNvSpPr/>
          <p:nvPr/>
        </p:nvSpPr>
        <p:spPr>
          <a:xfrm rot="5400000">
            <a:off x="7730244" y="43831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5" name="Google Shape;435;p31"/>
          <p:cNvSpPr/>
          <p:nvPr/>
        </p:nvSpPr>
        <p:spPr>
          <a:xfrm rot="-5400000">
            <a:off x="400881" y="72416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6" name="Google Shape;436;p31"/>
          <p:cNvSpPr/>
          <p:nvPr/>
        </p:nvSpPr>
        <p:spPr>
          <a:xfrm rot="5400000">
            <a:off x="6958806" y="19978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 1">
  <p:cSld name="CUSTOM_43"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p39"/>
          <p:cNvSpPr txBox="1">
            <a:spLocks noGrp="1"/>
          </p:cNvSpPr>
          <p:nvPr>
            <p:ph type="subTitle" idx="1"/>
          </p:nvPr>
        </p:nvSpPr>
        <p:spPr>
          <a:xfrm>
            <a:off x="1262692" y="2915250"/>
            <a:ext cx="2877600" cy="69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3" name="Google Shape;513;p39"/>
          <p:cNvSpPr txBox="1">
            <a:spLocks noGrp="1"/>
          </p:cNvSpPr>
          <p:nvPr>
            <p:ph type="title" hasCustomPrompt="1"/>
          </p:nvPr>
        </p:nvSpPr>
        <p:spPr>
          <a:xfrm>
            <a:off x="1262643" y="1614000"/>
            <a:ext cx="2877600" cy="12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514" name="Google Shape;514;p39"/>
          <p:cNvSpPr/>
          <p:nvPr/>
        </p:nvSpPr>
        <p:spPr>
          <a:xfrm rot="-9281215">
            <a:off x="-38626" y="4203731"/>
            <a:ext cx="2228124" cy="918929"/>
          </a:xfrm>
          <a:custGeom>
            <a:avLst/>
            <a:gdLst/>
            <a:ahLst/>
            <a:cxnLst/>
            <a:rect l="l" t="t" r="r" b="b"/>
            <a:pathLst>
              <a:path w="246008" h="61867" extrusionOk="0">
                <a:moveTo>
                  <a:pt x="1" y="0"/>
                </a:moveTo>
                <a:cubicBezTo>
                  <a:pt x="1" y="0"/>
                  <a:pt x="3900" y="44992"/>
                  <a:pt x="39194" y="57840"/>
                </a:cubicBezTo>
                <a:cubicBezTo>
                  <a:pt x="46974" y="60669"/>
                  <a:pt x="53930" y="61867"/>
                  <a:pt x="60240" y="61867"/>
                </a:cubicBezTo>
                <a:cubicBezTo>
                  <a:pt x="95172" y="61867"/>
                  <a:pt x="110319" y="25159"/>
                  <a:pt x="135837" y="25159"/>
                </a:cubicBezTo>
                <a:cubicBezTo>
                  <a:pt x="138295" y="25159"/>
                  <a:pt x="140849" y="25499"/>
                  <a:pt x="143526" y="26246"/>
                </a:cubicBezTo>
                <a:cubicBezTo>
                  <a:pt x="159260" y="30639"/>
                  <a:pt x="172714" y="32419"/>
                  <a:pt x="184185" y="32419"/>
                </a:cubicBezTo>
                <a:cubicBezTo>
                  <a:pt x="233145" y="32419"/>
                  <a:pt x="246008" y="0"/>
                  <a:pt x="24600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5" name="Google Shape;515;p39"/>
          <p:cNvSpPr/>
          <p:nvPr/>
        </p:nvSpPr>
        <p:spPr>
          <a:xfrm rot="-9280772">
            <a:off x="-649223" y="4396562"/>
            <a:ext cx="3782980" cy="1428824"/>
          </a:xfrm>
          <a:custGeom>
            <a:avLst/>
            <a:gdLst/>
            <a:ahLst/>
            <a:cxnLst/>
            <a:rect l="l" t="t" r="r" b="b"/>
            <a:pathLst>
              <a:path w="264364" h="61984" extrusionOk="0">
                <a:moveTo>
                  <a:pt x="0" y="0"/>
                </a:moveTo>
                <a:lnTo>
                  <a:pt x="0" y="60406"/>
                </a:lnTo>
                <a:cubicBezTo>
                  <a:pt x="2845" y="61497"/>
                  <a:pt x="5907" y="61983"/>
                  <a:pt x="9094" y="61983"/>
                </a:cubicBezTo>
                <a:cubicBezTo>
                  <a:pt x="26664" y="61983"/>
                  <a:pt x="48053" y="47209"/>
                  <a:pt x="57950" y="37427"/>
                </a:cubicBezTo>
                <a:cubicBezTo>
                  <a:pt x="64434" y="31013"/>
                  <a:pt x="70724" y="28611"/>
                  <a:pt x="76592" y="28611"/>
                </a:cubicBezTo>
                <a:cubicBezTo>
                  <a:pt x="86364" y="28611"/>
                  <a:pt x="94966" y="35275"/>
                  <a:pt x="101344" y="41180"/>
                </a:cubicBezTo>
                <a:cubicBezTo>
                  <a:pt x="109706" y="48911"/>
                  <a:pt x="119411" y="51657"/>
                  <a:pt x="128732" y="51657"/>
                </a:cubicBezTo>
                <a:cubicBezTo>
                  <a:pt x="140963" y="51657"/>
                  <a:pt x="152533" y="46928"/>
                  <a:pt x="159536" y="42530"/>
                </a:cubicBezTo>
                <a:cubicBezTo>
                  <a:pt x="163971" y="39737"/>
                  <a:pt x="167611" y="38614"/>
                  <a:pt x="170732" y="38614"/>
                </a:cubicBezTo>
                <a:cubicBezTo>
                  <a:pt x="183490" y="38614"/>
                  <a:pt x="187572" y="57371"/>
                  <a:pt x="201829" y="57371"/>
                </a:cubicBezTo>
                <a:cubicBezTo>
                  <a:pt x="204682" y="57371"/>
                  <a:pt x="207942" y="56619"/>
                  <a:pt x="211761" y="54817"/>
                </a:cubicBezTo>
                <a:cubicBezTo>
                  <a:pt x="216023" y="52806"/>
                  <a:pt x="220035" y="52096"/>
                  <a:pt x="223864" y="52096"/>
                </a:cubicBezTo>
                <a:cubicBezTo>
                  <a:pt x="233065" y="52096"/>
                  <a:pt x="241204" y="56197"/>
                  <a:pt x="249202" y="56197"/>
                </a:cubicBezTo>
                <a:cubicBezTo>
                  <a:pt x="254235" y="56197"/>
                  <a:pt x="259212" y="54573"/>
                  <a:pt x="264364" y="49281"/>
                </a:cubicBezTo>
                <a:lnTo>
                  <a:pt x="264364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6" name="Google Shape;516;p39"/>
          <p:cNvSpPr/>
          <p:nvPr/>
        </p:nvSpPr>
        <p:spPr>
          <a:xfrm rot="-9281383" flipH="1">
            <a:off x="-1125488" y="3898835"/>
            <a:ext cx="4264746" cy="1843807"/>
          </a:xfrm>
          <a:custGeom>
            <a:avLst/>
            <a:gdLst/>
            <a:ahLst/>
            <a:cxnLst/>
            <a:rect l="l" t="t" r="r" b="b"/>
            <a:pathLst>
              <a:path w="264337" h="53519" extrusionOk="0">
                <a:moveTo>
                  <a:pt x="0" y="0"/>
                </a:moveTo>
                <a:lnTo>
                  <a:pt x="0" y="15527"/>
                </a:lnTo>
                <a:cubicBezTo>
                  <a:pt x="1926" y="15152"/>
                  <a:pt x="3735" y="14976"/>
                  <a:pt x="5438" y="14976"/>
                </a:cubicBezTo>
                <a:cubicBezTo>
                  <a:pt x="30663" y="14976"/>
                  <a:pt x="32875" y="53519"/>
                  <a:pt x="53900" y="53519"/>
                </a:cubicBezTo>
                <a:cubicBezTo>
                  <a:pt x="54445" y="53519"/>
                  <a:pt x="55002" y="53493"/>
                  <a:pt x="55573" y="53440"/>
                </a:cubicBezTo>
                <a:cubicBezTo>
                  <a:pt x="76094" y="51555"/>
                  <a:pt x="75382" y="25592"/>
                  <a:pt x="95618" y="25592"/>
                </a:cubicBezTo>
                <a:cubicBezTo>
                  <a:pt x="98284" y="25592"/>
                  <a:pt x="101312" y="26042"/>
                  <a:pt x="104800" y="27057"/>
                </a:cubicBezTo>
                <a:cubicBezTo>
                  <a:pt x="116474" y="30462"/>
                  <a:pt x="126065" y="31818"/>
                  <a:pt x="134168" y="31818"/>
                </a:cubicBezTo>
                <a:cubicBezTo>
                  <a:pt x="165913" y="31818"/>
                  <a:pt x="174833" y="11001"/>
                  <a:pt x="196809" y="11001"/>
                </a:cubicBezTo>
                <a:cubicBezTo>
                  <a:pt x="197872" y="11001"/>
                  <a:pt x="198967" y="11050"/>
                  <a:pt x="200095" y="11152"/>
                </a:cubicBezTo>
                <a:cubicBezTo>
                  <a:pt x="229610" y="13799"/>
                  <a:pt x="221509" y="30730"/>
                  <a:pt x="264337" y="35806"/>
                </a:cubicBezTo>
                <a:lnTo>
                  <a:pt x="26433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7" name="Google Shape;517;p39"/>
          <p:cNvSpPr/>
          <p:nvPr/>
        </p:nvSpPr>
        <p:spPr>
          <a:xfrm rot="10800000" flipH="1">
            <a:off x="-874529" y="63632"/>
            <a:ext cx="2443246" cy="939991"/>
          </a:xfrm>
          <a:custGeom>
            <a:avLst/>
            <a:gdLst/>
            <a:ahLst/>
            <a:cxnLst/>
            <a:rect l="l" t="t" r="r" b="b"/>
            <a:pathLst>
              <a:path w="283357" h="76391" extrusionOk="0">
                <a:moveTo>
                  <a:pt x="0" y="76391"/>
                </a:moveTo>
                <a:cubicBezTo>
                  <a:pt x="0" y="76391"/>
                  <a:pt x="7446" y="11303"/>
                  <a:pt x="69809" y="27459"/>
                </a:cubicBezTo>
                <a:cubicBezTo>
                  <a:pt x="163419" y="51659"/>
                  <a:pt x="141479" y="1"/>
                  <a:pt x="215011" y="3524"/>
                </a:cubicBezTo>
                <a:cubicBezTo>
                  <a:pt x="283357" y="6716"/>
                  <a:pt x="283024" y="76391"/>
                  <a:pt x="283024" y="7639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8" name="Google Shape;518;p39"/>
          <p:cNvSpPr/>
          <p:nvPr/>
        </p:nvSpPr>
        <p:spPr>
          <a:xfrm rot="9367883">
            <a:off x="-1140979" y="-338044"/>
            <a:ext cx="3153951" cy="1121150"/>
          </a:xfrm>
          <a:custGeom>
            <a:avLst/>
            <a:gdLst/>
            <a:ahLst/>
            <a:cxnLst/>
            <a:rect l="l" t="t" r="r" b="b"/>
            <a:pathLst>
              <a:path w="264364" h="43920" extrusionOk="0">
                <a:moveTo>
                  <a:pt x="219423" y="1"/>
                </a:moveTo>
                <a:cubicBezTo>
                  <a:pt x="218735" y="1"/>
                  <a:pt x="218026" y="14"/>
                  <a:pt x="217297" y="39"/>
                </a:cubicBezTo>
                <a:cubicBezTo>
                  <a:pt x="193855" y="856"/>
                  <a:pt x="190998" y="14255"/>
                  <a:pt x="172689" y="14255"/>
                </a:cubicBezTo>
                <a:cubicBezTo>
                  <a:pt x="167988" y="14255"/>
                  <a:pt x="162268" y="13372"/>
                  <a:pt x="154919" y="11165"/>
                </a:cubicBezTo>
                <a:cubicBezTo>
                  <a:pt x="146746" y="8716"/>
                  <a:pt x="139552" y="7721"/>
                  <a:pt x="133072" y="7721"/>
                </a:cubicBezTo>
                <a:cubicBezTo>
                  <a:pt x="104893" y="7721"/>
                  <a:pt x="90210" y="26543"/>
                  <a:pt x="67183" y="26543"/>
                </a:cubicBezTo>
                <a:cubicBezTo>
                  <a:pt x="66131" y="26543"/>
                  <a:pt x="65061" y="26504"/>
                  <a:pt x="63971" y="26422"/>
                </a:cubicBezTo>
                <a:cubicBezTo>
                  <a:pt x="34457" y="24207"/>
                  <a:pt x="42828" y="9572"/>
                  <a:pt x="0" y="5305"/>
                </a:cubicBezTo>
                <a:lnTo>
                  <a:pt x="0" y="43920"/>
                </a:lnTo>
                <a:lnTo>
                  <a:pt x="264364" y="43920"/>
                </a:lnTo>
                <a:lnTo>
                  <a:pt x="264364" y="9491"/>
                </a:lnTo>
                <a:cubicBezTo>
                  <a:pt x="261782" y="9924"/>
                  <a:pt x="259493" y="10114"/>
                  <a:pt x="257424" y="10114"/>
                </a:cubicBezTo>
                <a:cubicBezTo>
                  <a:pt x="242345" y="10114"/>
                  <a:pt x="238978" y="1"/>
                  <a:pt x="21942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9" name="Google Shape;519;p39"/>
          <p:cNvSpPr/>
          <p:nvPr/>
        </p:nvSpPr>
        <p:spPr>
          <a:xfrm rot="9944222" flipH="1">
            <a:off x="-1677309" y="-294645"/>
            <a:ext cx="3605366" cy="1194753"/>
          </a:xfrm>
          <a:custGeom>
            <a:avLst/>
            <a:gdLst/>
            <a:ahLst/>
            <a:cxnLst/>
            <a:rect l="l" t="t" r="r" b="b"/>
            <a:pathLst>
              <a:path w="264364" h="40820" extrusionOk="0">
                <a:moveTo>
                  <a:pt x="224094" y="1"/>
                </a:moveTo>
                <a:cubicBezTo>
                  <a:pt x="221694" y="1"/>
                  <a:pt x="219079" y="167"/>
                  <a:pt x="216217" y="530"/>
                </a:cubicBezTo>
                <a:cubicBezTo>
                  <a:pt x="190574" y="3768"/>
                  <a:pt x="189388" y="22268"/>
                  <a:pt x="168921" y="22268"/>
                </a:cubicBezTo>
                <a:cubicBezTo>
                  <a:pt x="166175" y="22268"/>
                  <a:pt x="163082" y="21935"/>
                  <a:pt x="159536" y="21188"/>
                </a:cubicBezTo>
                <a:cubicBezTo>
                  <a:pt x="147862" y="18719"/>
                  <a:pt x="138271" y="17735"/>
                  <a:pt x="130168" y="17735"/>
                </a:cubicBezTo>
                <a:cubicBezTo>
                  <a:pt x="98424" y="17735"/>
                  <a:pt x="89504" y="32828"/>
                  <a:pt x="67530" y="32828"/>
                </a:cubicBezTo>
                <a:cubicBezTo>
                  <a:pt x="66466" y="32828"/>
                  <a:pt x="65371" y="32792"/>
                  <a:pt x="64241" y="32718"/>
                </a:cubicBezTo>
                <a:cubicBezTo>
                  <a:pt x="34727" y="30801"/>
                  <a:pt x="42828" y="18541"/>
                  <a:pt x="0" y="14842"/>
                </a:cubicBezTo>
                <a:lnTo>
                  <a:pt x="0" y="40819"/>
                </a:lnTo>
                <a:lnTo>
                  <a:pt x="264364" y="40819"/>
                </a:lnTo>
                <a:lnTo>
                  <a:pt x="264364" y="17785"/>
                </a:lnTo>
                <a:cubicBezTo>
                  <a:pt x="250431" y="15121"/>
                  <a:pt x="247008" y="1"/>
                  <a:pt x="22409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0" name="Google Shape;520;p39"/>
          <p:cNvSpPr/>
          <p:nvPr/>
        </p:nvSpPr>
        <p:spPr>
          <a:xfrm rot="5400000">
            <a:off x="1614606" y="67065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1" name="Google Shape;521;p39"/>
          <p:cNvSpPr/>
          <p:nvPr/>
        </p:nvSpPr>
        <p:spPr>
          <a:xfrm rot="5400000">
            <a:off x="1071344" y="424451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2" name="Google Shape;522;p39"/>
          <p:cNvSpPr/>
          <p:nvPr/>
        </p:nvSpPr>
        <p:spPr>
          <a:xfrm rot="-5400000">
            <a:off x="957781" y="51796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3" name="Google Shape;523;p39"/>
          <p:cNvSpPr/>
          <p:nvPr/>
        </p:nvSpPr>
        <p:spPr>
          <a:xfrm rot="5400000">
            <a:off x="415131" y="360975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CUSTOM_4"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p40"/>
          <p:cNvSpPr txBox="1">
            <a:spLocks noGrp="1"/>
          </p:cNvSpPr>
          <p:nvPr>
            <p:ph type="title"/>
          </p:nvPr>
        </p:nvSpPr>
        <p:spPr>
          <a:xfrm>
            <a:off x="2846475" y="363275"/>
            <a:ext cx="3450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526" name="Google Shape;526;p40"/>
          <p:cNvSpPr txBox="1">
            <a:spLocks noGrp="1"/>
          </p:cNvSpPr>
          <p:nvPr>
            <p:ph type="subTitle" idx="1"/>
          </p:nvPr>
        </p:nvSpPr>
        <p:spPr>
          <a:xfrm>
            <a:off x="788350" y="1645450"/>
            <a:ext cx="27045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527" name="Google Shape;527;p40"/>
          <p:cNvSpPr txBox="1">
            <a:spLocks noGrp="1"/>
          </p:cNvSpPr>
          <p:nvPr>
            <p:ph type="subTitle" idx="2"/>
          </p:nvPr>
        </p:nvSpPr>
        <p:spPr>
          <a:xfrm>
            <a:off x="538175" y="2255400"/>
            <a:ext cx="3834000" cy="198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200"/>
            </a:lvl1pPr>
            <a:lvl2pPr lvl="1" algn="ctr" rtl="0">
              <a:spcBef>
                <a:spcPts val="100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28" name="Google Shape;528;p40"/>
          <p:cNvSpPr txBox="1">
            <a:spLocks noGrp="1"/>
          </p:cNvSpPr>
          <p:nvPr>
            <p:ph type="subTitle" idx="3"/>
          </p:nvPr>
        </p:nvSpPr>
        <p:spPr>
          <a:xfrm>
            <a:off x="5158975" y="1645450"/>
            <a:ext cx="27045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529" name="Google Shape;529;p40"/>
          <p:cNvSpPr txBox="1">
            <a:spLocks noGrp="1"/>
          </p:cNvSpPr>
          <p:nvPr>
            <p:ph type="subTitle" idx="4"/>
          </p:nvPr>
        </p:nvSpPr>
        <p:spPr>
          <a:xfrm>
            <a:off x="4771825" y="2255400"/>
            <a:ext cx="3834000" cy="198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200"/>
            </a:lvl1pPr>
            <a:lvl2pPr lvl="1" algn="ctr" rtl="0">
              <a:spcBef>
                <a:spcPts val="100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30" name="Google Shape;530;p40"/>
          <p:cNvSpPr/>
          <p:nvPr/>
        </p:nvSpPr>
        <p:spPr>
          <a:xfrm rot="-10350985" flipH="1">
            <a:off x="6450155" y="-124771"/>
            <a:ext cx="3444934" cy="1167477"/>
          </a:xfrm>
          <a:custGeom>
            <a:avLst/>
            <a:gdLst/>
            <a:ahLst/>
            <a:cxnLst/>
            <a:rect l="l" t="t" r="r" b="b"/>
            <a:pathLst>
              <a:path w="49839" h="23502" extrusionOk="0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1" name="Google Shape;531;p40"/>
          <p:cNvSpPr/>
          <p:nvPr/>
        </p:nvSpPr>
        <p:spPr>
          <a:xfrm flipH="1">
            <a:off x="8345826" y="984624"/>
            <a:ext cx="163500" cy="163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2" name="Google Shape;532;p40"/>
          <p:cNvSpPr/>
          <p:nvPr/>
        </p:nvSpPr>
        <p:spPr>
          <a:xfrm flipH="1">
            <a:off x="8977776" y="1325449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3" name="Google Shape;533;p40"/>
          <p:cNvSpPr/>
          <p:nvPr/>
        </p:nvSpPr>
        <p:spPr>
          <a:xfrm flipH="1">
            <a:off x="6236651" y="188374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4" name="Google Shape;534;p40"/>
          <p:cNvSpPr/>
          <p:nvPr/>
        </p:nvSpPr>
        <p:spPr>
          <a:xfrm flipH="1">
            <a:off x="7070376" y="539299"/>
            <a:ext cx="98400" cy="98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5" name="Google Shape;535;p40"/>
          <p:cNvSpPr/>
          <p:nvPr/>
        </p:nvSpPr>
        <p:spPr>
          <a:xfrm>
            <a:off x="7168769" y="-99365"/>
            <a:ext cx="2517610" cy="1041571"/>
          </a:xfrm>
          <a:custGeom>
            <a:avLst/>
            <a:gdLst/>
            <a:ahLst/>
            <a:cxnLst/>
            <a:rect l="l" t="t" r="r" b="b"/>
            <a:pathLst>
              <a:path w="72716" h="43165" extrusionOk="0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6" name="Google Shape;536;p40"/>
          <p:cNvSpPr/>
          <p:nvPr/>
        </p:nvSpPr>
        <p:spPr>
          <a:xfrm rot="10800000" flipH="1">
            <a:off x="7678176" y="-210266"/>
            <a:ext cx="2057229" cy="778974"/>
          </a:xfrm>
          <a:custGeom>
            <a:avLst/>
            <a:gdLst/>
            <a:ahLst/>
            <a:cxnLst/>
            <a:rect l="l" t="t" r="r" b="b"/>
            <a:pathLst>
              <a:path w="49839" h="23502" extrusionOk="0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7" name="Google Shape;537;p40"/>
          <p:cNvSpPr/>
          <p:nvPr/>
        </p:nvSpPr>
        <p:spPr>
          <a:xfrm rot="10350985">
            <a:off x="-562292" y="-173408"/>
            <a:ext cx="3444934" cy="1167477"/>
          </a:xfrm>
          <a:custGeom>
            <a:avLst/>
            <a:gdLst/>
            <a:ahLst/>
            <a:cxnLst/>
            <a:rect l="l" t="t" r="r" b="b"/>
            <a:pathLst>
              <a:path w="49839" h="23502" extrusionOk="0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8" name="Google Shape;538;p40"/>
          <p:cNvSpPr/>
          <p:nvPr/>
        </p:nvSpPr>
        <p:spPr>
          <a:xfrm>
            <a:off x="823471" y="935986"/>
            <a:ext cx="163500" cy="163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9" name="Google Shape;539;p40"/>
          <p:cNvSpPr/>
          <p:nvPr/>
        </p:nvSpPr>
        <p:spPr>
          <a:xfrm>
            <a:off x="256621" y="1276811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0" name="Google Shape;540;p40"/>
          <p:cNvSpPr/>
          <p:nvPr/>
        </p:nvSpPr>
        <p:spPr>
          <a:xfrm>
            <a:off x="2997746" y="139736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1" name="Google Shape;541;p40"/>
          <p:cNvSpPr/>
          <p:nvPr/>
        </p:nvSpPr>
        <p:spPr>
          <a:xfrm>
            <a:off x="2164021" y="490661"/>
            <a:ext cx="98400" cy="98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2" name="Google Shape;542;p40"/>
          <p:cNvSpPr/>
          <p:nvPr/>
        </p:nvSpPr>
        <p:spPr>
          <a:xfrm flipH="1">
            <a:off x="-353582" y="-148002"/>
            <a:ext cx="2517610" cy="1041571"/>
          </a:xfrm>
          <a:custGeom>
            <a:avLst/>
            <a:gdLst/>
            <a:ahLst/>
            <a:cxnLst/>
            <a:rect l="l" t="t" r="r" b="b"/>
            <a:pathLst>
              <a:path w="72716" h="43165" extrusionOk="0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3" name="Google Shape;543;p40"/>
          <p:cNvSpPr/>
          <p:nvPr/>
        </p:nvSpPr>
        <p:spPr>
          <a:xfrm rot="10800000">
            <a:off x="-402608" y="-258904"/>
            <a:ext cx="2057229" cy="778974"/>
          </a:xfrm>
          <a:custGeom>
            <a:avLst/>
            <a:gdLst/>
            <a:ahLst/>
            <a:cxnLst/>
            <a:rect l="l" t="t" r="r" b="b"/>
            <a:pathLst>
              <a:path w="49839" h="23502" extrusionOk="0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4">
  <p:cSld name="CUSTOM_18"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p41"/>
          <p:cNvSpPr txBox="1">
            <a:spLocks noGrp="1"/>
          </p:cNvSpPr>
          <p:nvPr>
            <p:ph type="subTitle" idx="1"/>
          </p:nvPr>
        </p:nvSpPr>
        <p:spPr>
          <a:xfrm>
            <a:off x="4658775" y="3441800"/>
            <a:ext cx="2087700" cy="94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6" name="Google Shape;546;p41"/>
          <p:cNvSpPr txBox="1">
            <a:spLocks noGrp="1"/>
          </p:cNvSpPr>
          <p:nvPr>
            <p:ph type="subTitle" idx="2"/>
          </p:nvPr>
        </p:nvSpPr>
        <p:spPr>
          <a:xfrm>
            <a:off x="2397771" y="1400250"/>
            <a:ext cx="2087700" cy="94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7" name="Google Shape;547;p41"/>
          <p:cNvSpPr txBox="1">
            <a:spLocks noGrp="1"/>
          </p:cNvSpPr>
          <p:nvPr>
            <p:ph type="title"/>
          </p:nvPr>
        </p:nvSpPr>
        <p:spPr>
          <a:xfrm>
            <a:off x="4658771" y="2806100"/>
            <a:ext cx="2087700" cy="63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700"/>
              <a:buFont typeface="Fira Sans Condensed"/>
              <a:buNone/>
              <a:defRPr sz="2700" b="1">
                <a:latin typeface="Fira Sans Condensed"/>
                <a:ea typeface="Fira Sans Condensed"/>
                <a:cs typeface="Fira Sans Condensed"/>
                <a:sym typeface="Fira Sans Condensed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700"/>
              <a:buFont typeface="Fira Sans Condensed"/>
              <a:buNone/>
              <a:defRPr sz="2700" b="1">
                <a:latin typeface="Fira Sans Condensed"/>
                <a:ea typeface="Fira Sans Condensed"/>
                <a:cs typeface="Fira Sans Condensed"/>
                <a:sym typeface="Fira Sans Condensed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700"/>
              <a:buFont typeface="Fira Sans Condensed"/>
              <a:buNone/>
              <a:defRPr sz="2700" b="1">
                <a:latin typeface="Fira Sans Condensed"/>
                <a:ea typeface="Fira Sans Condensed"/>
                <a:cs typeface="Fira Sans Condensed"/>
                <a:sym typeface="Fira Sans Condensed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700"/>
              <a:buFont typeface="Fira Sans Condensed"/>
              <a:buNone/>
              <a:defRPr sz="2700" b="1">
                <a:latin typeface="Fira Sans Condensed"/>
                <a:ea typeface="Fira Sans Condensed"/>
                <a:cs typeface="Fira Sans Condensed"/>
                <a:sym typeface="Fira Sans Condensed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700"/>
              <a:buFont typeface="Fira Sans Condensed"/>
              <a:buNone/>
              <a:defRPr sz="2700" b="1">
                <a:latin typeface="Fira Sans Condensed"/>
                <a:ea typeface="Fira Sans Condensed"/>
                <a:cs typeface="Fira Sans Condensed"/>
                <a:sym typeface="Fira Sans Condensed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700"/>
              <a:buFont typeface="Fira Sans Condensed"/>
              <a:buNone/>
              <a:defRPr sz="2700" b="1">
                <a:latin typeface="Fira Sans Condensed"/>
                <a:ea typeface="Fira Sans Condensed"/>
                <a:cs typeface="Fira Sans Condensed"/>
                <a:sym typeface="Fira Sans Condensed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700"/>
              <a:buFont typeface="Fira Sans Condensed"/>
              <a:buNone/>
              <a:defRPr sz="2700" b="1">
                <a:latin typeface="Fira Sans Condensed"/>
                <a:ea typeface="Fira Sans Condensed"/>
                <a:cs typeface="Fira Sans Condensed"/>
                <a:sym typeface="Fira Sans Condensed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700"/>
              <a:buFont typeface="Fira Sans Condensed"/>
              <a:buNone/>
              <a:defRPr sz="2700" b="1">
                <a:latin typeface="Fira Sans Condensed"/>
                <a:ea typeface="Fira Sans Condensed"/>
                <a:cs typeface="Fira Sans Condensed"/>
                <a:sym typeface="Fira Sans Condensed"/>
              </a:defRPr>
            </a:lvl9pPr>
          </a:lstStyle>
          <a:p>
            <a:endParaRPr/>
          </a:p>
        </p:txBody>
      </p:sp>
      <p:sp>
        <p:nvSpPr>
          <p:cNvPr id="548" name="Google Shape;548;p41"/>
          <p:cNvSpPr txBox="1">
            <a:spLocks noGrp="1"/>
          </p:cNvSpPr>
          <p:nvPr>
            <p:ph type="title" idx="3"/>
          </p:nvPr>
        </p:nvSpPr>
        <p:spPr>
          <a:xfrm>
            <a:off x="2397771" y="764550"/>
            <a:ext cx="2087700" cy="63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1pPr>
            <a:lvl2pPr lvl="1" rtl="0">
              <a:spcBef>
                <a:spcPts val="0"/>
              </a:spcBef>
              <a:spcAft>
                <a:spcPts val="0"/>
              </a:spcAft>
              <a:buSzPts val="2700"/>
              <a:buFont typeface="Fira Sans Condensed"/>
              <a:buNone/>
              <a:defRPr sz="2700" b="1">
                <a:latin typeface="Fira Sans Condensed"/>
                <a:ea typeface="Fira Sans Condensed"/>
                <a:cs typeface="Fira Sans Condensed"/>
                <a:sym typeface="Fira Sans Condense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700"/>
              <a:buFont typeface="Fira Sans Condensed"/>
              <a:buNone/>
              <a:defRPr sz="2700" b="1">
                <a:latin typeface="Fira Sans Condensed"/>
                <a:ea typeface="Fira Sans Condensed"/>
                <a:cs typeface="Fira Sans Condensed"/>
                <a:sym typeface="Fira Sans Condense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700"/>
              <a:buFont typeface="Fira Sans Condensed"/>
              <a:buNone/>
              <a:defRPr sz="2700" b="1">
                <a:latin typeface="Fira Sans Condensed"/>
                <a:ea typeface="Fira Sans Condensed"/>
                <a:cs typeface="Fira Sans Condensed"/>
                <a:sym typeface="Fira Sans Condense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700"/>
              <a:buFont typeface="Fira Sans Condensed"/>
              <a:buNone/>
              <a:defRPr sz="2700" b="1">
                <a:latin typeface="Fira Sans Condensed"/>
                <a:ea typeface="Fira Sans Condensed"/>
                <a:cs typeface="Fira Sans Condensed"/>
                <a:sym typeface="Fira Sans Condense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700"/>
              <a:buFont typeface="Fira Sans Condensed"/>
              <a:buNone/>
              <a:defRPr sz="2700" b="1">
                <a:latin typeface="Fira Sans Condensed"/>
                <a:ea typeface="Fira Sans Condensed"/>
                <a:cs typeface="Fira Sans Condensed"/>
                <a:sym typeface="Fira Sans Condense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700"/>
              <a:buFont typeface="Fira Sans Condensed"/>
              <a:buNone/>
              <a:defRPr sz="2700" b="1">
                <a:latin typeface="Fira Sans Condensed"/>
                <a:ea typeface="Fira Sans Condensed"/>
                <a:cs typeface="Fira Sans Condensed"/>
                <a:sym typeface="Fira Sans Condense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700"/>
              <a:buFont typeface="Fira Sans Condensed"/>
              <a:buNone/>
              <a:defRPr sz="2700" b="1">
                <a:latin typeface="Fira Sans Condensed"/>
                <a:ea typeface="Fira Sans Condensed"/>
                <a:cs typeface="Fira Sans Condensed"/>
                <a:sym typeface="Fira Sans Condense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700"/>
              <a:buFont typeface="Fira Sans Condensed"/>
              <a:buNone/>
              <a:defRPr sz="2700" b="1">
                <a:latin typeface="Fira Sans Condensed"/>
                <a:ea typeface="Fira Sans Condensed"/>
                <a:cs typeface="Fira Sans Condensed"/>
                <a:sym typeface="Fira Sans Condensed"/>
              </a:defRPr>
            </a:lvl9pPr>
          </a:lstStyle>
          <a:p>
            <a:endParaRPr/>
          </a:p>
        </p:txBody>
      </p:sp>
      <p:sp>
        <p:nvSpPr>
          <p:cNvPr id="549" name="Google Shape;549;p41"/>
          <p:cNvSpPr/>
          <p:nvPr/>
        </p:nvSpPr>
        <p:spPr>
          <a:xfrm>
            <a:off x="485275" y="3859450"/>
            <a:ext cx="3336529" cy="1283560"/>
          </a:xfrm>
          <a:custGeom>
            <a:avLst/>
            <a:gdLst/>
            <a:ahLst/>
            <a:cxnLst/>
            <a:rect l="l" t="t" r="r" b="b"/>
            <a:pathLst>
              <a:path w="283357" h="76391" extrusionOk="0">
                <a:moveTo>
                  <a:pt x="0" y="76391"/>
                </a:moveTo>
                <a:cubicBezTo>
                  <a:pt x="0" y="76391"/>
                  <a:pt x="7446" y="11303"/>
                  <a:pt x="69809" y="27459"/>
                </a:cubicBezTo>
                <a:cubicBezTo>
                  <a:pt x="163419" y="51659"/>
                  <a:pt x="141479" y="1"/>
                  <a:pt x="215011" y="3524"/>
                </a:cubicBezTo>
                <a:cubicBezTo>
                  <a:pt x="283357" y="6716"/>
                  <a:pt x="283024" y="76391"/>
                  <a:pt x="283024" y="7639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0" name="Google Shape;550;p41"/>
          <p:cNvSpPr/>
          <p:nvPr/>
        </p:nvSpPr>
        <p:spPr>
          <a:xfrm rot="1432232" flipH="1">
            <a:off x="-470789" y="4165605"/>
            <a:ext cx="4306753" cy="1531081"/>
          </a:xfrm>
          <a:custGeom>
            <a:avLst/>
            <a:gdLst/>
            <a:ahLst/>
            <a:cxnLst/>
            <a:rect l="l" t="t" r="r" b="b"/>
            <a:pathLst>
              <a:path w="264364" h="43920" extrusionOk="0">
                <a:moveTo>
                  <a:pt x="219423" y="1"/>
                </a:moveTo>
                <a:cubicBezTo>
                  <a:pt x="218735" y="1"/>
                  <a:pt x="218026" y="14"/>
                  <a:pt x="217297" y="39"/>
                </a:cubicBezTo>
                <a:cubicBezTo>
                  <a:pt x="193855" y="856"/>
                  <a:pt x="190998" y="14255"/>
                  <a:pt x="172689" y="14255"/>
                </a:cubicBezTo>
                <a:cubicBezTo>
                  <a:pt x="167988" y="14255"/>
                  <a:pt x="162268" y="13372"/>
                  <a:pt x="154919" y="11165"/>
                </a:cubicBezTo>
                <a:cubicBezTo>
                  <a:pt x="146746" y="8716"/>
                  <a:pt x="139552" y="7721"/>
                  <a:pt x="133072" y="7721"/>
                </a:cubicBezTo>
                <a:cubicBezTo>
                  <a:pt x="104893" y="7721"/>
                  <a:pt x="90210" y="26543"/>
                  <a:pt x="67183" y="26543"/>
                </a:cubicBezTo>
                <a:cubicBezTo>
                  <a:pt x="66131" y="26543"/>
                  <a:pt x="65061" y="26504"/>
                  <a:pt x="63971" y="26422"/>
                </a:cubicBezTo>
                <a:cubicBezTo>
                  <a:pt x="34457" y="24207"/>
                  <a:pt x="42828" y="9572"/>
                  <a:pt x="0" y="5305"/>
                </a:cubicBezTo>
                <a:lnTo>
                  <a:pt x="0" y="43920"/>
                </a:lnTo>
                <a:lnTo>
                  <a:pt x="264364" y="43920"/>
                </a:lnTo>
                <a:lnTo>
                  <a:pt x="264364" y="9491"/>
                </a:lnTo>
                <a:cubicBezTo>
                  <a:pt x="261782" y="9924"/>
                  <a:pt x="259493" y="10114"/>
                  <a:pt x="257424" y="10114"/>
                </a:cubicBezTo>
                <a:cubicBezTo>
                  <a:pt x="242345" y="10114"/>
                  <a:pt x="238978" y="1"/>
                  <a:pt x="21942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1" name="Google Shape;551;p41"/>
          <p:cNvSpPr/>
          <p:nvPr/>
        </p:nvSpPr>
        <p:spPr>
          <a:xfrm rot="5772258">
            <a:off x="7200936" y="-653045"/>
            <a:ext cx="2023504" cy="1935148"/>
          </a:xfrm>
          <a:custGeom>
            <a:avLst/>
            <a:gdLst/>
            <a:ahLst/>
            <a:cxnLst/>
            <a:rect l="l" t="t" r="r" b="b"/>
            <a:pathLst>
              <a:path w="184937" h="139852" extrusionOk="0">
                <a:moveTo>
                  <a:pt x="59024" y="1"/>
                </a:moveTo>
                <a:cubicBezTo>
                  <a:pt x="37702" y="1"/>
                  <a:pt x="17942" y="12858"/>
                  <a:pt x="11925" y="32587"/>
                </a:cubicBezTo>
                <a:cubicBezTo>
                  <a:pt x="1" y="71595"/>
                  <a:pt x="35681" y="113191"/>
                  <a:pt x="79310" y="130384"/>
                </a:cubicBezTo>
                <a:cubicBezTo>
                  <a:pt x="95983" y="136984"/>
                  <a:pt x="112612" y="139851"/>
                  <a:pt x="127490" y="139851"/>
                </a:cubicBezTo>
                <a:cubicBezTo>
                  <a:pt x="160532" y="139851"/>
                  <a:pt x="184937" y="125708"/>
                  <a:pt x="182005" y="106905"/>
                </a:cubicBezTo>
                <a:cubicBezTo>
                  <a:pt x="175997" y="67251"/>
                  <a:pt x="140409" y="105334"/>
                  <a:pt x="114805" y="42848"/>
                </a:cubicBezTo>
                <a:cubicBezTo>
                  <a:pt x="102395" y="12395"/>
                  <a:pt x="79957" y="1"/>
                  <a:pt x="5902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2" name="Google Shape;552;p41"/>
          <p:cNvSpPr/>
          <p:nvPr/>
        </p:nvSpPr>
        <p:spPr>
          <a:xfrm rot="707044">
            <a:off x="5289054" y="-380400"/>
            <a:ext cx="4307387" cy="1170580"/>
          </a:xfrm>
          <a:custGeom>
            <a:avLst/>
            <a:gdLst/>
            <a:ahLst/>
            <a:cxnLst/>
            <a:rect l="l" t="t" r="r" b="b"/>
            <a:pathLst>
              <a:path w="264364" h="48804" extrusionOk="0">
                <a:moveTo>
                  <a:pt x="0" y="1"/>
                </a:moveTo>
                <a:lnTo>
                  <a:pt x="0" y="34052"/>
                </a:lnTo>
                <a:cubicBezTo>
                  <a:pt x="3219" y="35165"/>
                  <a:pt x="6028" y="35625"/>
                  <a:pt x="8547" y="35625"/>
                </a:cubicBezTo>
                <a:cubicBezTo>
                  <a:pt x="20567" y="35625"/>
                  <a:pt x="25980" y="25146"/>
                  <a:pt x="37813" y="25146"/>
                </a:cubicBezTo>
                <a:cubicBezTo>
                  <a:pt x="42388" y="25146"/>
                  <a:pt x="47922" y="26712"/>
                  <a:pt x="55168" y="31055"/>
                </a:cubicBezTo>
                <a:cubicBezTo>
                  <a:pt x="70462" y="40234"/>
                  <a:pt x="80176" y="48502"/>
                  <a:pt x="91777" y="48502"/>
                </a:cubicBezTo>
                <a:cubicBezTo>
                  <a:pt x="98366" y="48502"/>
                  <a:pt x="105563" y="45836"/>
                  <a:pt x="114738" y="39155"/>
                </a:cubicBezTo>
                <a:cubicBezTo>
                  <a:pt x="122916" y="33205"/>
                  <a:pt x="129075" y="31386"/>
                  <a:pt x="134351" y="31386"/>
                </a:cubicBezTo>
                <a:cubicBezTo>
                  <a:pt x="142654" y="31386"/>
                  <a:pt x="148772" y="35892"/>
                  <a:pt x="157136" y="35892"/>
                </a:cubicBezTo>
                <a:cubicBezTo>
                  <a:pt x="163427" y="35892"/>
                  <a:pt x="170988" y="33343"/>
                  <a:pt x="181706" y="24412"/>
                </a:cubicBezTo>
                <a:cubicBezTo>
                  <a:pt x="184794" y="21838"/>
                  <a:pt x="187774" y="20762"/>
                  <a:pt x="190680" y="20762"/>
                </a:cubicBezTo>
                <a:cubicBezTo>
                  <a:pt x="205031" y="20762"/>
                  <a:pt x="217584" y="46994"/>
                  <a:pt x="232473" y="48634"/>
                </a:cubicBezTo>
                <a:cubicBezTo>
                  <a:pt x="233525" y="48749"/>
                  <a:pt x="234513" y="48803"/>
                  <a:pt x="235446" y="48803"/>
                </a:cubicBezTo>
                <a:cubicBezTo>
                  <a:pt x="246713" y="48803"/>
                  <a:pt x="250150" y="40916"/>
                  <a:pt x="264364" y="38048"/>
                </a:cubicBezTo>
                <a:lnTo>
                  <a:pt x="26436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3" name="Google Shape;553;p41"/>
          <p:cNvSpPr/>
          <p:nvPr/>
        </p:nvSpPr>
        <p:spPr>
          <a:xfrm>
            <a:off x="5289100" y="-380553"/>
            <a:ext cx="4306711" cy="1283653"/>
          </a:xfrm>
          <a:custGeom>
            <a:avLst/>
            <a:gdLst/>
            <a:ahLst/>
            <a:cxnLst/>
            <a:rect l="l" t="t" r="r" b="b"/>
            <a:pathLst>
              <a:path w="264337" h="53519" extrusionOk="0">
                <a:moveTo>
                  <a:pt x="0" y="0"/>
                </a:moveTo>
                <a:lnTo>
                  <a:pt x="0" y="15527"/>
                </a:lnTo>
                <a:cubicBezTo>
                  <a:pt x="1926" y="15152"/>
                  <a:pt x="3735" y="14976"/>
                  <a:pt x="5438" y="14976"/>
                </a:cubicBezTo>
                <a:cubicBezTo>
                  <a:pt x="30663" y="14976"/>
                  <a:pt x="32875" y="53519"/>
                  <a:pt x="53900" y="53519"/>
                </a:cubicBezTo>
                <a:cubicBezTo>
                  <a:pt x="54445" y="53519"/>
                  <a:pt x="55002" y="53493"/>
                  <a:pt x="55573" y="53440"/>
                </a:cubicBezTo>
                <a:cubicBezTo>
                  <a:pt x="76094" y="51555"/>
                  <a:pt x="75382" y="25592"/>
                  <a:pt x="95618" y="25592"/>
                </a:cubicBezTo>
                <a:cubicBezTo>
                  <a:pt x="98284" y="25592"/>
                  <a:pt x="101312" y="26042"/>
                  <a:pt x="104800" y="27057"/>
                </a:cubicBezTo>
                <a:cubicBezTo>
                  <a:pt x="116474" y="30462"/>
                  <a:pt x="126065" y="31818"/>
                  <a:pt x="134168" y="31818"/>
                </a:cubicBezTo>
                <a:cubicBezTo>
                  <a:pt x="165913" y="31818"/>
                  <a:pt x="174833" y="11001"/>
                  <a:pt x="196809" y="11001"/>
                </a:cubicBezTo>
                <a:cubicBezTo>
                  <a:pt x="197872" y="11001"/>
                  <a:pt x="198967" y="11050"/>
                  <a:pt x="200095" y="11152"/>
                </a:cubicBezTo>
                <a:cubicBezTo>
                  <a:pt x="229610" y="13799"/>
                  <a:pt x="221509" y="30730"/>
                  <a:pt x="264337" y="35806"/>
                </a:cubicBezTo>
                <a:lnTo>
                  <a:pt x="26433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4" name="Google Shape;554;p41"/>
          <p:cNvSpPr/>
          <p:nvPr/>
        </p:nvSpPr>
        <p:spPr>
          <a:xfrm rot="855605">
            <a:off x="-610970" y="4000688"/>
            <a:ext cx="4923475" cy="1631508"/>
          </a:xfrm>
          <a:custGeom>
            <a:avLst/>
            <a:gdLst/>
            <a:ahLst/>
            <a:cxnLst/>
            <a:rect l="l" t="t" r="r" b="b"/>
            <a:pathLst>
              <a:path w="264364" h="40820" extrusionOk="0">
                <a:moveTo>
                  <a:pt x="224094" y="1"/>
                </a:moveTo>
                <a:cubicBezTo>
                  <a:pt x="221694" y="1"/>
                  <a:pt x="219079" y="167"/>
                  <a:pt x="216217" y="530"/>
                </a:cubicBezTo>
                <a:cubicBezTo>
                  <a:pt x="190574" y="3768"/>
                  <a:pt x="189388" y="22268"/>
                  <a:pt x="168921" y="22268"/>
                </a:cubicBezTo>
                <a:cubicBezTo>
                  <a:pt x="166175" y="22268"/>
                  <a:pt x="163082" y="21935"/>
                  <a:pt x="159536" y="21188"/>
                </a:cubicBezTo>
                <a:cubicBezTo>
                  <a:pt x="147862" y="18719"/>
                  <a:pt x="138271" y="17735"/>
                  <a:pt x="130168" y="17735"/>
                </a:cubicBezTo>
                <a:cubicBezTo>
                  <a:pt x="98424" y="17735"/>
                  <a:pt x="89504" y="32828"/>
                  <a:pt x="67530" y="32828"/>
                </a:cubicBezTo>
                <a:cubicBezTo>
                  <a:pt x="66466" y="32828"/>
                  <a:pt x="65371" y="32792"/>
                  <a:pt x="64241" y="32718"/>
                </a:cubicBezTo>
                <a:cubicBezTo>
                  <a:pt x="34727" y="30801"/>
                  <a:pt x="42828" y="18541"/>
                  <a:pt x="0" y="14842"/>
                </a:cubicBezTo>
                <a:lnTo>
                  <a:pt x="0" y="40819"/>
                </a:lnTo>
                <a:lnTo>
                  <a:pt x="264364" y="40819"/>
                </a:lnTo>
                <a:lnTo>
                  <a:pt x="264364" y="17785"/>
                </a:lnTo>
                <a:cubicBezTo>
                  <a:pt x="250431" y="15121"/>
                  <a:pt x="247008" y="1"/>
                  <a:pt x="22409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5" name="Google Shape;555;p41"/>
          <p:cNvSpPr/>
          <p:nvPr/>
        </p:nvSpPr>
        <p:spPr>
          <a:xfrm rot="5400000">
            <a:off x="2493669" y="4094519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6" name="Google Shape;556;p41"/>
          <p:cNvSpPr/>
          <p:nvPr/>
        </p:nvSpPr>
        <p:spPr>
          <a:xfrm rot="5400000">
            <a:off x="1141481" y="3994456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7" name="Google Shape;557;p41"/>
          <p:cNvSpPr/>
          <p:nvPr/>
        </p:nvSpPr>
        <p:spPr>
          <a:xfrm rot="-5400000">
            <a:off x="1836844" y="3941831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8" name="Google Shape;558;p41"/>
          <p:cNvSpPr/>
          <p:nvPr/>
        </p:nvSpPr>
        <p:spPr>
          <a:xfrm rot="5400000">
            <a:off x="485269" y="3359694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9" name="Google Shape;559;p41"/>
          <p:cNvSpPr/>
          <p:nvPr/>
        </p:nvSpPr>
        <p:spPr>
          <a:xfrm rot="5400000">
            <a:off x="7169406" y="96480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0" name="Google Shape;560;p41"/>
          <p:cNvSpPr/>
          <p:nvPr/>
        </p:nvSpPr>
        <p:spPr>
          <a:xfrm rot="5400000">
            <a:off x="5817219" y="864744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1" name="Google Shape;561;p41"/>
          <p:cNvSpPr/>
          <p:nvPr/>
        </p:nvSpPr>
        <p:spPr>
          <a:xfrm rot="-5400000">
            <a:off x="6512581" y="81211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2" name="Google Shape;562;p41"/>
          <p:cNvSpPr/>
          <p:nvPr/>
        </p:nvSpPr>
        <p:spPr>
          <a:xfrm rot="5400000">
            <a:off x="5161006" y="22998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CUSTOM_32">
    <p:spTree>
      <p:nvGrpSpPr>
        <p:cNvPr id="1" name="Shape 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2" name="Google Shape;762;p52"/>
          <p:cNvSpPr txBox="1">
            <a:spLocks noGrp="1"/>
          </p:cNvSpPr>
          <p:nvPr>
            <p:ph type="title"/>
          </p:nvPr>
        </p:nvSpPr>
        <p:spPr>
          <a:xfrm>
            <a:off x="540000" y="363275"/>
            <a:ext cx="806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763" name="Google Shape;763;p52"/>
          <p:cNvSpPr txBox="1">
            <a:spLocks noGrp="1"/>
          </p:cNvSpPr>
          <p:nvPr>
            <p:ph type="subTitle" idx="1"/>
          </p:nvPr>
        </p:nvSpPr>
        <p:spPr>
          <a:xfrm>
            <a:off x="5134925" y="1772525"/>
            <a:ext cx="3225000" cy="239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100"/>
              <a:buChar char="○"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■"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○"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■"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○"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■"/>
              <a:defRPr/>
            </a:lvl9pPr>
          </a:lstStyle>
          <a:p>
            <a:endParaRPr/>
          </a:p>
        </p:txBody>
      </p:sp>
      <p:sp>
        <p:nvSpPr>
          <p:cNvPr id="764" name="Google Shape;764;p52"/>
          <p:cNvSpPr/>
          <p:nvPr/>
        </p:nvSpPr>
        <p:spPr>
          <a:xfrm rot="10800000" flipH="1">
            <a:off x="-394184" y="-47562"/>
            <a:ext cx="2443246" cy="939991"/>
          </a:xfrm>
          <a:custGeom>
            <a:avLst/>
            <a:gdLst/>
            <a:ahLst/>
            <a:cxnLst/>
            <a:rect l="l" t="t" r="r" b="b"/>
            <a:pathLst>
              <a:path w="283357" h="76391" extrusionOk="0">
                <a:moveTo>
                  <a:pt x="0" y="76391"/>
                </a:moveTo>
                <a:cubicBezTo>
                  <a:pt x="0" y="76391"/>
                  <a:pt x="7446" y="11303"/>
                  <a:pt x="69809" y="27459"/>
                </a:cubicBezTo>
                <a:cubicBezTo>
                  <a:pt x="163419" y="51659"/>
                  <a:pt x="141479" y="1"/>
                  <a:pt x="215011" y="3524"/>
                </a:cubicBezTo>
                <a:cubicBezTo>
                  <a:pt x="283357" y="6716"/>
                  <a:pt x="283024" y="76391"/>
                  <a:pt x="283024" y="7639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5" name="Google Shape;765;p52"/>
          <p:cNvSpPr/>
          <p:nvPr/>
        </p:nvSpPr>
        <p:spPr>
          <a:xfrm rot="9367883">
            <a:off x="-660634" y="-449239"/>
            <a:ext cx="3153951" cy="1121150"/>
          </a:xfrm>
          <a:custGeom>
            <a:avLst/>
            <a:gdLst/>
            <a:ahLst/>
            <a:cxnLst/>
            <a:rect l="l" t="t" r="r" b="b"/>
            <a:pathLst>
              <a:path w="264364" h="43920" extrusionOk="0">
                <a:moveTo>
                  <a:pt x="219423" y="1"/>
                </a:moveTo>
                <a:cubicBezTo>
                  <a:pt x="218735" y="1"/>
                  <a:pt x="218026" y="14"/>
                  <a:pt x="217297" y="39"/>
                </a:cubicBezTo>
                <a:cubicBezTo>
                  <a:pt x="193855" y="856"/>
                  <a:pt x="190998" y="14255"/>
                  <a:pt x="172689" y="14255"/>
                </a:cubicBezTo>
                <a:cubicBezTo>
                  <a:pt x="167988" y="14255"/>
                  <a:pt x="162268" y="13372"/>
                  <a:pt x="154919" y="11165"/>
                </a:cubicBezTo>
                <a:cubicBezTo>
                  <a:pt x="146746" y="8716"/>
                  <a:pt x="139552" y="7721"/>
                  <a:pt x="133072" y="7721"/>
                </a:cubicBezTo>
                <a:cubicBezTo>
                  <a:pt x="104893" y="7721"/>
                  <a:pt x="90210" y="26543"/>
                  <a:pt x="67183" y="26543"/>
                </a:cubicBezTo>
                <a:cubicBezTo>
                  <a:pt x="66131" y="26543"/>
                  <a:pt x="65061" y="26504"/>
                  <a:pt x="63971" y="26422"/>
                </a:cubicBezTo>
                <a:cubicBezTo>
                  <a:pt x="34457" y="24207"/>
                  <a:pt x="42828" y="9572"/>
                  <a:pt x="0" y="5305"/>
                </a:cubicBezTo>
                <a:lnTo>
                  <a:pt x="0" y="43920"/>
                </a:lnTo>
                <a:lnTo>
                  <a:pt x="264364" y="43920"/>
                </a:lnTo>
                <a:lnTo>
                  <a:pt x="264364" y="9491"/>
                </a:lnTo>
                <a:cubicBezTo>
                  <a:pt x="261782" y="9924"/>
                  <a:pt x="259493" y="10114"/>
                  <a:pt x="257424" y="10114"/>
                </a:cubicBezTo>
                <a:cubicBezTo>
                  <a:pt x="242345" y="10114"/>
                  <a:pt x="238978" y="1"/>
                  <a:pt x="21942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6" name="Google Shape;766;p52"/>
          <p:cNvSpPr/>
          <p:nvPr/>
        </p:nvSpPr>
        <p:spPr>
          <a:xfrm rot="9944222" flipH="1">
            <a:off x="-1196964" y="-405839"/>
            <a:ext cx="3605366" cy="1194753"/>
          </a:xfrm>
          <a:custGeom>
            <a:avLst/>
            <a:gdLst/>
            <a:ahLst/>
            <a:cxnLst/>
            <a:rect l="l" t="t" r="r" b="b"/>
            <a:pathLst>
              <a:path w="264364" h="40820" extrusionOk="0">
                <a:moveTo>
                  <a:pt x="224094" y="1"/>
                </a:moveTo>
                <a:cubicBezTo>
                  <a:pt x="221694" y="1"/>
                  <a:pt x="219079" y="167"/>
                  <a:pt x="216217" y="530"/>
                </a:cubicBezTo>
                <a:cubicBezTo>
                  <a:pt x="190574" y="3768"/>
                  <a:pt x="189388" y="22268"/>
                  <a:pt x="168921" y="22268"/>
                </a:cubicBezTo>
                <a:cubicBezTo>
                  <a:pt x="166175" y="22268"/>
                  <a:pt x="163082" y="21935"/>
                  <a:pt x="159536" y="21188"/>
                </a:cubicBezTo>
                <a:cubicBezTo>
                  <a:pt x="147862" y="18719"/>
                  <a:pt x="138271" y="17735"/>
                  <a:pt x="130168" y="17735"/>
                </a:cubicBezTo>
                <a:cubicBezTo>
                  <a:pt x="98424" y="17735"/>
                  <a:pt x="89504" y="32828"/>
                  <a:pt x="67530" y="32828"/>
                </a:cubicBezTo>
                <a:cubicBezTo>
                  <a:pt x="66466" y="32828"/>
                  <a:pt x="65371" y="32792"/>
                  <a:pt x="64241" y="32718"/>
                </a:cubicBezTo>
                <a:cubicBezTo>
                  <a:pt x="34727" y="30801"/>
                  <a:pt x="42828" y="18541"/>
                  <a:pt x="0" y="14842"/>
                </a:cubicBezTo>
                <a:lnTo>
                  <a:pt x="0" y="40819"/>
                </a:lnTo>
                <a:lnTo>
                  <a:pt x="264364" y="40819"/>
                </a:lnTo>
                <a:lnTo>
                  <a:pt x="264364" y="17785"/>
                </a:lnTo>
                <a:cubicBezTo>
                  <a:pt x="250431" y="15121"/>
                  <a:pt x="247008" y="1"/>
                  <a:pt x="22409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7" name="Google Shape;767;p52"/>
          <p:cNvSpPr/>
          <p:nvPr/>
        </p:nvSpPr>
        <p:spPr>
          <a:xfrm rot="3327864">
            <a:off x="2723221" y="251912"/>
            <a:ext cx="163516" cy="163516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8" name="Google Shape;768;p52"/>
          <p:cNvSpPr/>
          <p:nvPr/>
        </p:nvSpPr>
        <p:spPr>
          <a:xfrm rot="3326249">
            <a:off x="1540673" y="961357"/>
            <a:ext cx="98360" cy="9877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9" name="Google Shape;769;p52"/>
          <p:cNvSpPr/>
          <p:nvPr/>
        </p:nvSpPr>
        <p:spPr>
          <a:xfrm rot="-7473751">
            <a:off x="2083361" y="523229"/>
            <a:ext cx="98360" cy="9877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0" name="Google Shape;770;p52"/>
          <p:cNvSpPr/>
          <p:nvPr/>
        </p:nvSpPr>
        <p:spPr>
          <a:xfrm rot="3327864">
            <a:off x="652661" y="787093"/>
            <a:ext cx="163516" cy="163516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6">
  <p:cSld name="CUSTOM_35">
    <p:spTree>
      <p:nvGrpSpPr>
        <p:cNvPr id="1" name="Shape 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" name="Google Shape;772;p53"/>
          <p:cNvSpPr txBox="1">
            <a:spLocks noGrp="1"/>
          </p:cNvSpPr>
          <p:nvPr>
            <p:ph type="title"/>
          </p:nvPr>
        </p:nvSpPr>
        <p:spPr>
          <a:xfrm flipH="1">
            <a:off x="1993200" y="1404463"/>
            <a:ext cx="5157600" cy="10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9pPr>
          </a:lstStyle>
          <a:p>
            <a:endParaRPr/>
          </a:p>
        </p:txBody>
      </p:sp>
      <p:sp>
        <p:nvSpPr>
          <p:cNvPr id="773" name="Google Shape;773;p53"/>
          <p:cNvSpPr txBox="1">
            <a:spLocks noGrp="1"/>
          </p:cNvSpPr>
          <p:nvPr>
            <p:ph type="body" idx="1"/>
          </p:nvPr>
        </p:nvSpPr>
        <p:spPr>
          <a:xfrm flipH="1">
            <a:off x="2997600" y="2388037"/>
            <a:ext cx="3148800" cy="125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1pPr>
            <a:lvl2pPr marL="914400" lvl="1" indent="-3556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Char char="○"/>
              <a:defRPr sz="2000"/>
            </a:lvl2pPr>
            <a:lvl3pPr marL="1371600" lvl="2" indent="-3556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774" name="Google Shape;774;p53"/>
          <p:cNvSpPr/>
          <p:nvPr/>
        </p:nvSpPr>
        <p:spPr>
          <a:xfrm>
            <a:off x="1030225" y="3960176"/>
            <a:ext cx="7083925" cy="1183297"/>
          </a:xfrm>
          <a:custGeom>
            <a:avLst/>
            <a:gdLst/>
            <a:ahLst/>
            <a:cxnLst/>
            <a:rect l="l" t="t" r="r" b="b"/>
            <a:pathLst>
              <a:path w="283357" h="76391" extrusionOk="0">
                <a:moveTo>
                  <a:pt x="0" y="76391"/>
                </a:moveTo>
                <a:cubicBezTo>
                  <a:pt x="0" y="76391"/>
                  <a:pt x="7446" y="11303"/>
                  <a:pt x="69809" y="27459"/>
                </a:cubicBezTo>
                <a:cubicBezTo>
                  <a:pt x="163419" y="51659"/>
                  <a:pt x="141479" y="1"/>
                  <a:pt x="215011" y="3524"/>
                </a:cubicBezTo>
                <a:cubicBezTo>
                  <a:pt x="283357" y="6716"/>
                  <a:pt x="283024" y="76391"/>
                  <a:pt x="283024" y="7639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5" name="Google Shape;775;p53"/>
          <p:cNvSpPr/>
          <p:nvPr/>
        </p:nvSpPr>
        <p:spPr>
          <a:xfrm flipH="1">
            <a:off x="-1" y="4362499"/>
            <a:ext cx="9144351" cy="782105"/>
          </a:xfrm>
          <a:custGeom>
            <a:avLst/>
            <a:gdLst/>
            <a:ahLst/>
            <a:cxnLst/>
            <a:rect l="l" t="t" r="r" b="b"/>
            <a:pathLst>
              <a:path w="264364" h="43920" extrusionOk="0">
                <a:moveTo>
                  <a:pt x="219423" y="1"/>
                </a:moveTo>
                <a:cubicBezTo>
                  <a:pt x="218735" y="1"/>
                  <a:pt x="218026" y="14"/>
                  <a:pt x="217297" y="39"/>
                </a:cubicBezTo>
                <a:cubicBezTo>
                  <a:pt x="193855" y="856"/>
                  <a:pt x="190998" y="14255"/>
                  <a:pt x="172689" y="14255"/>
                </a:cubicBezTo>
                <a:cubicBezTo>
                  <a:pt x="167988" y="14255"/>
                  <a:pt x="162268" y="13372"/>
                  <a:pt x="154919" y="11165"/>
                </a:cubicBezTo>
                <a:cubicBezTo>
                  <a:pt x="146746" y="8716"/>
                  <a:pt x="139552" y="7721"/>
                  <a:pt x="133072" y="7721"/>
                </a:cubicBezTo>
                <a:cubicBezTo>
                  <a:pt x="104893" y="7721"/>
                  <a:pt x="90210" y="26543"/>
                  <a:pt x="67183" y="26543"/>
                </a:cubicBezTo>
                <a:cubicBezTo>
                  <a:pt x="66131" y="26543"/>
                  <a:pt x="65061" y="26504"/>
                  <a:pt x="63971" y="26422"/>
                </a:cubicBezTo>
                <a:cubicBezTo>
                  <a:pt x="34457" y="24207"/>
                  <a:pt x="42828" y="9572"/>
                  <a:pt x="0" y="5305"/>
                </a:cubicBezTo>
                <a:lnTo>
                  <a:pt x="0" y="43920"/>
                </a:lnTo>
                <a:lnTo>
                  <a:pt x="264364" y="43920"/>
                </a:lnTo>
                <a:lnTo>
                  <a:pt x="264364" y="9491"/>
                </a:lnTo>
                <a:cubicBezTo>
                  <a:pt x="261782" y="9924"/>
                  <a:pt x="259493" y="10114"/>
                  <a:pt x="257424" y="10114"/>
                </a:cubicBezTo>
                <a:cubicBezTo>
                  <a:pt x="242345" y="10114"/>
                  <a:pt x="238978" y="1"/>
                  <a:pt x="21942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6" name="Google Shape;776;p53"/>
          <p:cNvSpPr/>
          <p:nvPr/>
        </p:nvSpPr>
        <p:spPr>
          <a:xfrm rot="6479671">
            <a:off x="5455589" y="-1428985"/>
            <a:ext cx="1502599" cy="3510848"/>
          </a:xfrm>
          <a:custGeom>
            <a:avLst/>
            <a:gdLst/>
            <a:ahLst/>
            <a:cxnLst/>
            <a:rect l="l" t="t" r="r" b="b"/>
            <a:pathLst>
              <a:path w="184937" h="139852" extrusionOk="0">
                <a:moveTo>
                  <a:pt x="59024" y="1"/>
                </a:moveTo>
                <a:cubicBezTo>
                  <a:pt x="37702" y="1"/>
                  <a:pt x="17942" y="12858"/>
                  <a:pt x="11925" y="32587"/>
                </a:cubicBezTo>
                <a:cubicBezTo>
                  <a:pt x="1" y="71595"/>
                  <a:pt x="35681" y="113191"/>
                  <a:pt x="79310" y="130384"/>
                </a:cubicBezTo>
                <a:cubicBezTo>
                  <a:pt x="95983" y="136984"/>
                  <a:pt x="112612" y="139851"/>
                  <a:pt x="127490" y="139851"/>
                </a:cubicBezTo>
                <a:cubicBezTo>
                  <a:pt x="160532" y="139851"/>
                  <a:pt x="184937" y="125708"/>
                  <a:pt x="182005" y="106905"/>
                </a:cubicBezTo>
                <a:cubicBezTo>
                  <a:pt x="175997" y="67251"/>
                  <a:pt x="140409" y="105334"/>
                  <a:pt x="114805" y="42848"/>
                </a:cubicBezTo>
                <a:cubicBezTo>
                  <a:pt x="102395" y="12395"/>
                  <a:pt x="79957" y="1"/>
                  <a:pt x="5902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7" name="Google Shape;777;p53"/>
          <p:cNvSpPr/>
          <p:nvPr/>
        </p:nvSpPr>
        <p:spPr>
          <a:xfrm>
            <a:off x="0" y="-167425"/>
            <a:ext cx="9144351" cy="831498"/>
          </a:xfrm>
          <a:custGeom>
            <a:avLst/>
            <a:gdLst/>
            <a:ahLst/>
            <a:cxnLst/>
            <a:rect l="l" t="t" r="r" b="b"/>
            <a:pathLst>
              <a:path w="264364" h="48804" extrusionOk="0">
                <a:moveTo>
                  <a:pt x="0" y="1"/>
                </a:moveTo>
                <a:lnTo>
                  <a:pt x="0" y="34052"/>
                </a:lnTo>
                <a:cubicBezTo>
                  <a:pt x="3219" y="35165"/>
                  <a:pt x="6028" y="35625"/>
                  <a:pt x="8547" y="35625"/>
                </a:cubicBezTo>
                <a:cubicBezTo>
                  <a:pt x="20567" y="35625"/>
                  <a:pt x="25980" y="25146"/>
                  <a:pt x="37813" y="25146"/>
                </a:cubicBezTo>
                <a:cubicBezTo>
                  <a:pt x="42388" y="25146"/>
                  <a:pt x="47922" y="26712"/>
                  <a:pt x="55168" y="31055"/>
                </a:cubicBezTo>
                <a:cubicBezTo>
                  <a:pt x="70462" y="40234"/>
                  <a:pt x="80176" y="48502"/>
                  <a:pt x="91777" y="48502"/>
                </a:cubicBezTo>
                <a:cubicBezTo>
                  <a:pt x="98366" y="48502"/>
                  <a:pt x="105563" y="45836"/>
                  <a:pt x="114738" y="39155"/>
                </a:cubicBezTo>
                <a:cubicBezTo>
                  <a:pt x="122916" y="33205"/>
                  <a:pt x="129075" y="31386"/>
                  <a:pt x="134351" y="31386"/>
                </a:cubicBezTo>
                <a:cubicBezTo>
                  <a:pt x="142654" y="31386"/>
                  <a:pt x="148772" y="35892"/>
                  <a:pt x="157136" y="35892"/>
                </a:cubicBezTo>
                <a:cubicBezTo>
                  <a:pt x="163427" y="35892"/>
                  <a:pt x="170988" y="33343"/>
                  <a:pt x="181706" y="24412"/>
                </a:cubicBezTo>
                <a:cubicBezTo>
                  <a:pt x="184794" y="21838"/>
                  <a:pt x="187774" y="20762"/>
                  <a:pt x="190680" y="20762"/>
                </a:cubicBezTo>
                <a:cubicBezTo>
                  <a:pt x="205031" y="20762"/>
                  <a:pt x="217584" y="46994"/>
                  <a:pt x="232473" y="48634"/>
                </a:cubicBezTo>
                <a:cubicBezTo>
                  <a:pt x="233525" y="48749"/>
                  <a:pt x="234513" y="48803"/>
                  <a:pt x="235446" y="48803"/>
                </a:cubicBezTo>
                <a:cubicBezTo>
                  <a:pt x="246713" y="48803"/>
                  <a:pt x="250150" y="40916"/>
                  <a:pt x="264364" y="38048"/>
                </a:cubicBezTo>
                <a:lnTo>
                  <a:pt x="26436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8" name="Google Shape;778;p53"/>
          <p:cNvSpPr/>
          <p:nvPr/>
        </p:nvSpPr>
        <p:spPr>
          <a:xfrm>
            <a:off x="0" y="-167425"/>
            <a:ext cx="9144078" cy="911830"/>
          </a:xfrm>
          <a:custGeom>
            <a:avLst/>
            <a:gdLst/>
            <a:ahLst/>
            <a:cxnLst/>
            <a:rect l="l" t="t" r="r" b="b"/>
            <a:pathLst>
              <a:path w="264337" h="53519" extrusionOk="0">
                <a:moveTo>
                  <a:pt x="0" y="0"/>
                </a:moveTo>
                <a:lnTo>
                  <a:pt x="0" y="15527"/>
                </a:lnTo>
                <a:cubicBezTo>
                  <a:pt x="1926" y="15152"/>
                  <a:pt x="3735" y="14976"/>
                  <a:pt x="5438" y="14976"/>
                </a:cubicBezTo>
                <a:cubicBezTo>
                  <a:pt x="30663" y="14976"/>
                  <a:pt x="32875" y="53519"/>
                  <a:pt x="53900" y="53519"/>
                </a:cubicBezTo>
                <a:cubicBezTo>
                  <a:pt x="54445" y="53519"/>
                  <a:pt x="55002" y="53493"/>
                  <a:pt x="55573" y="53440"/>
                </a:cubicBezTo>
                <a:cubicBezTo>
                  <a:pt x="76094" y="51555"/>
                  <a:pt x="75382" y="25592"/>
                  <a:pt x="95618" y="25592"/>
                </a:cubicBezTo>
                <a:cubicBezTo>
                  <a:pt x="98284" y="25592"/>
                  <a:pt x="101312" y="26042"/>
                  <a:pt x="104800" y="27057"/>
                </a:cubicBezTo>
                <a:cubicBezTo>
                  <a:pt x="116474" y="30462"/>
                  <a:pt x="126065" y="31818"/>
                  <a:pt x="134168" y="31818"/>
                </a:cubicBezTo>
                <a:cubicBezTo>
                  <a:pt x="165913" y="31818"/>
                  <a:pt x="174833" y="11001"/>
                  <a:pt x="196809" y="11001"/>
                </a:cubicBezTo>
                <a:cubicBezTo>
                  <a:pt x="197872" y="11001"/>
                  <a:pt x="198967" y="11050"/>
                  <a:pt x="200095" y="11152"/>
                </a:cubicBezTo>
                <a:cubicBezTo>
                  <a:pt x="229610" y="13799"/>
                  <a:pt x="221509" y="30730"/>
                  <a:pt x="264337" y="35806"/>
                </a:cubicBezTo>
                <a:lnTo>
                  <a:pt x="26433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9" name="Google Shape;779;p53"/>
          <p:cNvSpPr/>
          <p:nvPr/>
        </p:nvSpPr>
        <p:spPr>
          <a:xfrm>
            <a:off x="1" y="4416936"/>
            <a:ext cx="9143690" cy="726902"/>
          </a:xfrm>
          <a:custGeom>
            <a:avLst/>
            <a:gdLst/>
            <a:ahLst/>
            <a:cxnLst/>
            <a:rect l="l" t="t" r="r" b="b"/>
            <a:pathLst>
              <a:path w="264364" h="40820" extrusionOk="0">
                <a:moveTo>
                  <a:pt x="224094" y="1"/>
                </a:moveTo>
                <a:cubicBezTo>
                  <a:pt x="221694" y="1"/>
                  <a:pt x="219079" y="167"/>
                  <a:pt x="216217" y="530"/>
                </a:cubicBezTo>
                <a:cubicBezTo>
                  <a:pt x="190574" y="3768"/>
                  <a:pt x="189388" y="22268"/>
                  <a:pt x="168921" y="22268"/>
                </a:cubicBezTo>
                <a:cubicBezTo>
                  <a:pt x="166175" y="22268"/>
                  <a:pt x="163082" y="21935"/>
                  <a:pt x="159536" y="21188"/>
                </a:cubicBezTo>
                <a:cubicBezTo>
                  <a:pt x="147862" y="18719"/>
                  <a:pt x="138271" y="17735"/>
                  <a:pt x="130168" y="17735"/>
                </a:cubicBezTo>
                <a:cubicBezTo>
                  <a:pt x="98424" y="17735"/>
                  <a:pt x="89504" y="32828"/>
                  <a:pt x="67530" y="32828"/>
                </a:cubicBezTo>
                <a:cubicBezTo>
                  <a:pt x="66466" y="32828"/>
                  <a:pt x="65371" y="32792"/>
                  <a:pt x="64241" y="32718"/>
                </a:cubicBezTo>
                <a:cubicBezTo>
                  <a:pt x="34727" y="30801"/>
                  <a:pt x="42828" y="18541"/>
                  <a:pt x="0" y="14842"/>
                </a:cubicBezTo>
                <a:lnTo>
                  <a:pt x="0" y="40819"/>
                </a:lnTo>
                <a:lnTo>
                  <a:pt x="264364" y="40819"/>
                </a:lnTo>
                <a:lnTo>
                  <a:pt x="264364" y="17785"/>
                </a:lnTo>
                <a:cubicBezTo>
                  <a:pt x="250431" y="15121"/>
                  <a:pt x="247008" y="1"/>
                  <a:pt x="22409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0" name="Google Shape;780;p53"/>
          <p:cNvSpPr/>
          <p:nvPr/>
        </p:nvSpPr>
        <p:spPr>
          <a:xfrm rot="5400000">
            <a:off x="8226781" y="425343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1" name="Google Shape;781;p53"/>
          <p:cNvSpPr/>
          <p:nvPr/>
        </p:nvSpPr>
        <p:spPr>
          <a:xfrm rot="5400000">
            <a:off x="2775969" y="437581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2" name="Google Shape;782;p53"/>
          <p:cNvSpPr/>
          <p:nvPr/>
        </p:nvSpPr>
        <p:spPr>
          <a:xfrm rot="-5400000">
            <a:off x="6531806" y="415486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3" name="Google Shape;783;p53"/>
          <p:cNvSpPr/>
          <p:nvPr/>
        </p:nvSpPr>
        <p:spPr>
          <a:xfrm rot="5400000">
            <a:off x="420981" y="391330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4" name="Google Shape;784;p53"/>
          <p:cNvSpPr/>
          <p:nvPr/>
        </p:nvSpPr>
        <p:spPr>
          <a:xfrm rot="5400000">
            <a:off x="7233206" y="81660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5" name="Google Shape;785;p53"/>
          <p:cNvSpPr/>
          <p:nvPr/>
        </p:nvSpPr>
        <p:spPr>
          <a:xfrm rot="5400000">
            <a:off x="5881019" y="716544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6" name="Google Shape;786;p53"/>
          <p:cNvSpPr/>
          <p:nvPr/>
        </p:nvSpPr>
        <p:spPr>
          <a:xfrm rot="5400000">
            <a:off x="2521581" y="66408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8">
  <p:cSld name="CUSTOM_37">
    <p:spTree>
      <p:nvGrpSpPr>
        <p:cNvPr id="1" name="Shape 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" name="Google Shape;801;p55"/>
          <p:cNvSpPr/>
          <p:nvPr/>
        </p:nvSpPr>
        <p:spPr>
          <a:xfrm rot="10800000">
            <a:off x="5444252" y="4036344"/>
            <a:ext cx="3644607" cy="1118421"/>
          </a:xfrm>
          <a:custGeom>
            <a:avLst/>
            <a:gdLst/>
            <a:ahLst/>
            <a:cxnLst/>
            <a:rect l="l" t="t" r="r" b="b"/>
            <a:pathLst>
              <a:path w="299106" h="92815" extrusionOk="0">
                <a:moveTo>
                  <a:pt x="296744" y="0"/>
                </a:moveTo>
                <a:cubicBezTo>
                  <a:pt x="296744" y="0"/>
                  <a:pt x="299105" y="58876"/>
                  <a:pt x="213742" y="35045"/>
                </a:cubicBezTo>
                <a:cubicBezTo>
                  <a:pt x="149627" y="17191"/>
                  <a:pt x="133321" y="92815"/>
                  <a:pt x="82635" y="92815"/>
                </a:cubicBezTo>
                <a:cubicBezTo>
                  <a:pt x="45376" y="92815"/>
                  <a:pt x="1" y="70755"/>
                  <a:pt x="13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2" name="Google Shape;802;p55"/>
          <p:cNvSpPr/>
          <p:nvPr/>
        </p:nvSpPr>
        <p:spPr>
          <a:xfrm>
            <a:off x="6207850" y="3883665"/>
            <a:ext cx="2936718" cy="1271100"/>
          </a:xfrm>
          <a:custGeom>
            <a:avLst/>
            <a:gdLst/>
            <a:ahLst/>
            <a:cxnLst/>
            <a:rect l="l" t="t" r="r" b="b"/>
            <a:pathLst>
              <a:path w="285673" h="154588" extrusionOk="0">
                <a:moveTo>
                  <a:pt x="2715" y="154588"/>
                </a:moveTo>
                <a:cubicBezTo>
                  <a:pt x="2715" y="154588"/>
                  <a:pt x="0" y="113633"/>
                  <a:pt x="45298" y="113633"/>
                </a:cubicBezTo>
                <a:cubicBezTo>
                  <a:pt x="90596" y="113633"/>
                  <a:pt x="125888" y="112160"/>
                  <a:pt x="135972" y="50651"/>
                </a:cubicBezTo>
                <a:cubicBezTo>
                  <a:pt x="144194" y="621"/>
                  <a:pt x="221914" y="1"/>
                  <a:pt x="238978" y="40955"/>
                </a:cubicBezTo>
                <a:cubicBezTo>
                  <a:pt x="255965" y="81987"/>
                  <a:pt x="285673" y="81987"/>
                  <a:pt x="285673" y="81987"/>
                </a:cubicBezTo>
                <a:lnTo>
                  <a:pt x="285673" y="1545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3" name="Google Shape;803;p55"/>
          <p:cNvSpPr/>
          <p:nvPr/>
        </p:nvSpPr>
        <p:spPr>
          <a:xfrm flipH="1">
            <a:off x="6645307" y="3883573"/>
            <a:ext cx="2498729" cy="1271173"/>
          </a:xfrm>
          <a:custGeom>
            <a:avLst/>
            <a:gdLst/>
            <a:ahLst/>
            <a:cxnLst/>
            <a:rect l="l" t="t" r="r" b="b"/>
            <a:pathLst>
              <a:path w="305002" h="196093" extrusionOk="0">
                <a:moveTo>
                  <a:pt x="0" y="27686"/>
                </a:moveTo>
                <a:cubicBezTo>
                  <a:pt x="0" y="27686"/>
                  <a:pt x="68206" y="0"/>
                  <a:pt x="88558" y="59039"/>
                </a:cubicBezTo>
                <a:cubicBezTo>
                  <a:pt x="108910" y="118077"/>
                  <a:pt x="211769" y="29244"/>
                  <a:pt x="211769" y="120186"/>
                </a:cubicBezTo>
                <a:cubicBezTo>
                  <a:pt x="211769" y="172257"/>
                  <a:pt x="305002" y="135404"/>
                  <a:pt x="280800" y="196092"/>
                </a:cubicBezTo>
                <a:lnTo>
                  <a:pt x="0" y="196092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4" name="Google Shape;804;p55"/>
          <p:cNvSpPr txBox="1">
            <a:spLocks noGrp="1"/>
          </p:cNvSpPr>
          <p:nvPr>
            <p:ph type="title"/>
          </p:nvPr>
        </p:nvSpPr>
        <p:spPr>
          <a:xfrm>
            <a:off x="4691800" y="1922950"/>
            <a:ext cx="3543300" cy="82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endParaRPr/>
          </a:p>
        </p:txBody>
      </p:sp>
      <p:sp>
        <p:nvSpPr>
          <p:cNvPr id="805" name="Google Shape;805;p55"/>
          <p:cNvSpPr txBox="1">
            <a:spLocks noGrp="1"/>
          </p:cNvSpPr>
          <p:nvPr>
            <p:ph type="subTitle" idx="1"/>
          </p:nvPr>
        </p:nvSpPr>
        <p:spPr>
          <a:xfrm>
            <a:off x="4691871" y="2757125"/>
            <a:ext cx="3543300" cy="49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6" name="Google Shape;806;p55"/>
          <p:cNvSpPr/>
          <p:nvPr/>
        </p:nvSpPr>
        <p:spPr>
          <a:xfrm rot="10800000">
            <a:off x="6742285" y="22388"/>
            <a:ext cx="2443246" cy="939991"/>
          </a:xfrm>
          <a:custGeom>
            <a:avLst/>
            <a:gdLst/>
            <a:ahLst/>
            <a:cxnLst/>
            <a:rect l="l" t="t" r="r" b="b"/>
            <a:pathLst>
              <a:path w="283357" h="76391" extrusionOk="0">
                <a:moveTo>
                  <a:pt x="0" y="76391"/>
                </a:moveTo>
                <a:cubicBezTo>
                  <a:pt x="0" y="76391"/>
                  <a:pt x="7446" y="11303"/>
                  <a:pt x="69809" y="27459"/>
                </a:cubicBezTo>
                <a:cubicBezTo>
                  <a:pt x="163419" y="51659"/>
                  <a:pt x="141479" y="1"/>
                  <a:pt x="215011" y="3524"/>
                </a:cubicBezTo>
                <a:cubicBezTo>
                  <a:pt x="283357" y="6716"/>
                  <a:pt x="283024" y="76391"/>
                  <a:pt x="283024" y="7639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7" name="Google Shape;807;p55"/>
          <p:cNvSpPr/>
          <p:nvPr/>
        </p:nvSpPr>
        <p:spPr>
          <a:xfrm rot="-9367883" flipH="1">
            <a:off x="6298030" y="-379289"/>
            <a:ext cx="3153951" cy="1121150"/>
          </a:xfrm>
          <a:custGeom>
            <a:avLst/>
            <a:gdLst/>
            <a:ahLst/>
            <a:cxnLst/>
            <a:rect l="l" t="t" r="r" b="b"/>
            <a:pathLst>
              <a:path w="264364" h="43920" extrusionOk="0">
                <a:moveTo>
                  <a:pt x="219423" y="1"/>
                </a:moveTo>
                <a:cubicBezTo>
                  <a:pt x="218735" y="1"/>
                  <a:pt x="218026" y="14"/>
                  <a:pt x="217297" y="39"/>
                </a:cubicBezTo>
                <a:cubicBezTo>
                  <a:pt x="193855" y="856"/>
                  <a:pt x="190998" y="14255"/>
                  <a:pt x="172689" y="14255"/>
                </a:cubicBezTo>
                <a:cubicBezTo>
                  <a:pt x="167988" y="14255"/>
                  <a:pt x="162268" y="13372"/>
                  <a:pt x="154919" y="11165"/>
                </a:cubicBezTo>
                <a:cubicBezTo>
                  <a:pt x="146746" y="8716"/>
                  <a:pt x="139552" y="7721"/>
                  <a:pt x="133072" y="7721"/>
                </a:cubicBezTo>
                <a:cubicBezTo>
                  <a:pt x="104893" y="7721"/>
                  <a:pt x="90210" y="26543"/>
                  <a:pt x="67183" y="26543"/>
                </a:cubicBezTo>
                <a:cubicBezTo>
                  <a:pt x="66131" y="26543"/>
                  <a:pt x="65061" y="26504"/>
                  <a:pt x="63971" y="26422"/>
                </a:cubicBezTo>
                <a:cubicBezTo>
                  <a:pt x="34457" y="24207"/>
                  <a:pt x="42828" y="9572"/>
                  <a:pt x="0" y="5305"/>
                </a:cubicBezTo>
                <a:lnTo>
                  <a:pt x="0" y="43920"/>
                </a:lnTo>
                <a:lnTo>
                  <a:pt x="264364" y="43920"/>
                </a:lnTo>
                <a:lnTo>
                  <a:pt x="264364" y="9491"/>
                </a:lnTo>
                <a:cubicBezTo>
                  <a:pt x="261782" y="9924"/>
                  <a:pt x="259493" y="10114"/>
                  <a:pt x="257424" y="10114"/>
                </a:cubicBezTo>
                <a:cubicBezTo>
                  <a:pt x="242345" y="10114"/>
                  <a:pt x="238978" y="1"/>
                  <a:pt x="21942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8" name="Google Shape;808;p55"/>
          <p:cNvSpPr/>
          <p:nvPr/>
        </p:nvSpPr>
        <p:spPr>
          <a:xfrm rot="-9944222">
            <a:off x="6382945" y="-335889"/>
            <a:ext cx="3605366" cy="1194753"/>
          </a:xfrm>
          <a:custGeom>
            <a:avLst/>
            <a:gdLst/>
            <a:ahLst/>
            <a:cxnLst/>
            <a:rect l="l" t="t" r="r" b="b"/>
            <a:pathLst>
              <a:path w="264364" h="40820" extrusionOk="0">
                <a:moveTo>
                  <a:pt x="224094" y="1"/>
                </a:moveTo>
                <a:cubicBezTo>
                  <a:pt x="221694" y="1"/>
                  <a:pt x="219079" y="167"/>
                  <a:pt x="216217" y="530"/>
                </a:cubicBezTo>
                <a:cubicBezTo>
                  <a:pt x="190574" y="3768"/>
                  <a:pt x="189388" y="22268"/>
                  <a:pt x="168921" y="22268"/>
                </a:cubicBezTo>
                <a:cubicBezTo>
                  <a:pt x="166175" y="22268"/>
                  <a:pt x="163082" y="21935"/>
                  <a:pt x="159536" y="21188"/>
                </a:cubicBezTo>
                <a:cubicBezTo>
                  <a:pt x="147862" y="18719"/>
                  <a:pt x="138271" y="17735"/>
                  <a:pt x="130168" y="17735"/>
                </a:cubicBezTo>
                <a:cubicBezTo>
                  <a:pt x="98424" y="17735"/>
                  <a:pt x="89504" y="32828"/>
                  <a:pt x="67530" y="32828"/>
                </a:cubicBezTo>
                <a:cubicBezTo>
                  <a:pt x="66466" y="32828"/>
                  <a:pt x="65371" y="32792"/>
                  <a:pt x="64241" y="32718"/>
                </a:cubicBezTo>
                <a:cubicBezTo>
                  <a:pt x="34727" y="30801"/>
                  <a:pt x="42828" y="18541"/>
                  <a:pt x="0" y="14842"/>
                </a:cubicBezTo>
                <a:lnTo>
                  <a:pt x="0" y="40819"/>
                </a:lnTo>
                <a:lnTo>
                  <a:pt x="264364" y="40819"/>
                </a:lnTo>
                <a:lnTo>
                  <a:pt x="264364" y="17785"/>
                </a:lnTo>
                <a:cubicBezTo>
                  <a:pt x="250431" y="15121"/>
                  <a:pt x="247008" y="1"/>
                  <a:pt x="22409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9" name="Google Shape;809;p55"/>
          <p:cNvSpPr/>
          <p:nvPr/>
        </p:nvSpPr>
        <p:spPr>
          <a:xfrm rot="5400000">
            <a:off x="8071681" y="77805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0" name="Google Shape;810;p55"/>
          <p:cNvSpPr/>
          <p:nvPr/>
        </p:nvSpPr>
        <p:spPr>
          <a:xfrm rot="5400000">
            <a:off x="6004944" y="486366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1" name="Google Shape;811;p55"/>
          <p:cNvSpPr/>
          <p:nvPr/>
        </p:nvSpPr>
        <p:spPr>
          <a:xfrm rot="-5400000">
            <a:off x="7414856" y="62536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2" name="Google Shape;812;p55"/>
          <p:cNvSpPr/>
          <p:nvPr/>
        </p:nvSpPr>
        <p:spPr>
          <a:xfrm rot="5400000">
            <a:off x="5348731" y="422890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49">
    <p:spTree>
      <p:nvGrpSpPr>
        <p:cNvPr id="1" name="Shape 9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7" name="Google Shape;957;p64"/>
          <p:cNvSpPr/>
          <p:nvPr/>
        </p:nvSpPr>
        <p:spPr>
          <a:xfrm rot="10800000">
            <a:off x="2251306" y="-128"/>
            <a:ext cx="4462873" cy="1059925"/>
          </a:xfrm>
          <a:custGeom>
            <a:avLst/>
            <a:gdLst/>
            <a:ahLst/>
            <a:cxnLst/>
            <a:rect l="l" t="t" r="r" b="b"/>
            <a:pathLst>
              <a:path w="283357" h="76391" extrusionOk="0">
                <a:moveTo>
                  <a:pt x="0" y="76391"/>
                </a:moveTo>
                <a:cubicBezTo>
                  <a:pt x="0" y="76391"/>
                  <a:pt x="7446" y="11303"/>
                  <a:pt x="69809" y="27459"/>
                </a:cubicBezTo>
                <a:cubicBezTo>
                  <a:pt x="163419" y="51659"/>
                  <a:pt x="141479" y="1"/>
                  <a:pt x="215011" y="3524"/>
                </a:cubicBezTo>
                <a:cubicBezTo>
                  <a:pt x="283357" y="6716"/>
                  <a:pt x="283024" y="76391"/>
                  <a:pt x="283024" y="7639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8" name="Google Shape;958;p64"/>
          <p:cNvSpPr/>
          <p:nvPr/>
        </p:nvSpPr>
        <p:spPr>
          <a:xfrm rot="10799504" flipH="1">
            <a:off x="-6750" y="531"/>
            <a:ext cx="9154265" cy="812300"/>
          </a:xfrm>
          <a:custGeom>
            <a:avLst/>
            <a:gdLst/>
            <a:ahLst/>
            <a:cxnLst/>
            <a:rect l="l" t="t" r="r" b="b"/>
            <a:pathLst>
              <a:path w="264364" h="43920" extrusionOk="0">
                <a:moveTo>
                  <a:pt x="219423" y="1"/>
                </a:moveTo>
                <a:cubicBezTo>
                  <a:pt x="218735" y="1"/>
                  <a:pt x="218026" y="14"/>
                  <a:pt x="217297" y="39"/>
                </a:cubicBezTo>
                <a:cubicBezTo>
                  <a:pt x="193855" y="856"/>
                  <a:pt x="190998" y="14255"/>
                  <a:pt x="172689" y="14255"/>
                </a:cubicBezTo>
                <a:cubicBezTo>
                  <a:pt x="167988" y="14255"/>
                  <a:pt x="162268" y="13372"/>
                  <a:pt x="154919" y="11165"/>
                </a:cubicBezTo>
                <a:cubicBezTo>
                  <a:pt x="146746" y="8716"/>
                  <a:pt x="139552" y="7721"/>
                  <a:pt x="133072" y="7721"/>
                </a:cubicBezTo>
                <a:cubicBezTo>
                  <a:pt x="104893" y="7721"/>
                  <a:pt x="90210" y="26543"/>
                  <a:pt x="67183" y="26543"/>
                </a:cubicBezTo>
                <a:cubicBezTo>
                  <a:pt x="66131" y="26543"/>
                  <a:pt x="65061" y="26504"/>
                  <a:pt x="63971" y="26422"/>
                </a:cubicBezTo>
                <a:cubicBezTo>
                  <a:pt x="34457" y="24207"/>
                  <a:pt x="42828" y="9572"/>
                  <a:pt x="0" y="5305"/>
                </a:cubicBezTo>
                <a:lnTo>
                  <a:pt x="0" y="43920"/>
                </a:lnTo>
                <a:lnTo>
                  <a:pt x="264364" y="43920"/>
                </a:lnTo>
                <a:lnTo>
                  <a:pt x="264364" y="9491"/>
                </a:lnTo>
                <a:cubicBezTo>
                  <a:pt x="261782" y="9924"/>
                  <a:pt x="259493" y="10114"/>
                  <a:pt x="257424" y="10114"/>
                </a:cubicBezTo>
                <a:cubicBezTo>
                  <a:pt x="242345" y="10114"/>
                  <a:pt x="238978" y="1"/>
                  <a:pt x="21942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9" name="Google Shape;959;p64"/>
          <p:cNvSpPr/>
          <p:nvPr/>
        </p:nvSpPr>
        <p:spPr>
          <a:xfrm rot="-10799504">
            <a:off x="236" y="485"/>
            <a:ext cx="9154265" cy="865690"/>
          </a:xfrm>
          <a:custGeom>
            <a:avLst/>
            <a:gdLst/>
            <a:ahLst/>
            <a:cxnLst/>
            <a:rect l="l" t="t" r="r" b="b"/>
            <a:pathLst>
              <a:path w="264364" h="40820" extrusionOk="0">
                <a:moveTo>
                  <a:pt x="224094" y="1"/>
                </a:moveTo>
                <a:cubicBezTo>
                  <a:pt x="221694" y="1"/>
                  <a:pt x="219079" y="167"/>
                  <a:pt x="216217" y="530"/>
                </a:cubicBezTo>
                <a:cubicBezTo>
                  <a:pt x="190574" y="3768"/>
                  <a:pt x="189388" y="22268"/>
                  <a:pt x="168921" y="22268"/>
                </a:cubicBezTo>
                <a:cubicBezTo>
                  <a:pt x="166175" y="22268"/>
                  <a:pt x="163082" y="21935"/>
                  <a:pt x="159536" y="21188"/>
                </a:cubicBezTo>
                <a:cubicBezTo>
                  <a:pt x="147862" y="18719"/>
                  <a:pt x="138271" y="17735"/>
                  <a:pt x="130168" y="17735"/>
                </a:cubicBezTo>
                <a:cubicBezTo>
                  <a:pt x="98424" y="17735"/>
                  <a:pt x="89504" y="32828"/>
                  <a:pt x="67530" y="32828"/>
                </a:cubicBezTo>
                <a:cubicBezTo>
                  <a:pt x="66466" y="32828"/>
                  <a:pt x="65371" y="32792"/>
                  <a:pt x="64241" y="32718"/>
                </a:cubicBezTo>
                <a:cubicBezTo>
                  <a:pt x="34727" y="30801"/>
                  <a:pt x="42828" y="18541"/>
                  <a:pt x="0" y="14842"/>
                </a:cubicBezTo>
                <a:lnTo>
                  <a:pt x="0" y="40819"/>
                </a:lnTo>
                <a:lnTo>
                  <a:pt x="264364" y="40819"/>
                </a:lnTo>
                <a:lnTo>
                  <a:pt x="264364" y="17785"/>
                </a:lnTo>
                <a:cubicBezTo>
                  <a:pt x="250431" y="15121"/>
                  <a:pt x="247008" y="1"/>
                  <a:pt x="22409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0" name="Google Shape;960;p64"/>
          <p:cNvSpPr/>
          <p:nvPr/>
        </p:nvSpPr>
        <p:spPr>
          <a:xfrm rot="-4555973" flipH="1">
            <a:off x="4908829" y="2657012"/>
            <a:ext cx="1457076" cy="4557441"/>
          </a:xfrm>
          <a:custGeom>
            <a:avLst/>
            <a:gdLst/>
            <a:ahLst/>
            <a:cxnLst/>
            <a:rect l="l" t="t" r="r" b="b"/>
            <a:pathLst>
              <a:path w="184937" h="139852" extrusionOk="0">
                <a:moveTo>
                  <a:pt x="59024" y="1"/>
                </a:moveTo>
                <a:cubicBezTo>
                  <a:pt x="37702" y="1"/>
                  <a:pt x="17942" y="12858"/>
                  <a:pt x="11925" y="32587"/>
                </a:cubicBezTo>
                <a:cubicBezTo>
                  <a:pt x="1" y="71595"/>
                  <a:pt x="35681" y="113191"/>
                  <a:pt x="79310" y="130384"/>
                </a:cubicBezTo>
                <a:cubicBezTo>
                  <a:pt x="95983" y="136984"/>
                  <a:pt x="112612" y="139851"/>
                  <a:pt x="127490" y="139851"/>
                </a:cubicBezTo>
                <a:cubicBezTo>
                  <a:pt x="160532" y="139851"/>
                  <a:pt x="184937" y="125708"/>
                  <a:pt x="182005" y="106905"/>
                </a:cubicBezTo>
                <a:cubicBezTo>
                  <a:pt x="175997" y="67251"/>
                  <a:pt x="140409" y="105334"/>
                  <a:pt x="114805" y="42848"/>
                </a:cubicBezTo>
                <a:cubicBezTo>
                  <a:pt x="102395" y="12395"/>
                  <a:pt x="79957" y="1"/>
                  <a:pt x="5902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1" name="Google Shape;961;p64"/>
          <p:cNvSpPr/>
          <p:nvPr/>
        </p:nvSpPr>
        <p:spPr>
          <a:xfrm rot="10800000" flipH="1">
            <a:off x="1" y="4443074"/>
            <a:ext cx="9154264" cy="836745"/>
          </a:xfrm>
          <a:custGeom>
            <a:avLst/>
            <a:gdLst/>
            <a:ahLst/>
            <a:cxnLst/>
            <a:rect l="l" t="t" r="r" b="b"/>
            <a:pathLst>
              <a:path w="264364" h="48804" extrusionOk="0">
                <a:moveTo>
                  <a:pt x="0" y="1"/>
                </a:moveTo>
                <a:lnTo>
                  <a:pt x="0" y="34052"/>
                </a:lnTo>
                <a:cubicBezTo>
                  <a:pt x="3219" y="35165"/>
                  <a:pt x="6028" y="35625"/>
                  <a:pt x="8547" y="35625"/>
                </a:cubicBezTo>
                <a:cubicBezTo>
                  <a:pt x="20567" y="35625"/>
                  <a:pt x="25980" y="25146"/>
                  <a:pt x="37813" y="25146"/>
                </a:cubicBezTo>
                <a:cubicBezTo>
                  <a:pt x="42388" y="25146"/>
                  <a:pt x="47922" y="26712"/>
                  <a:pt x="55168" y="31055"/>
                </a:cubicBezTo>
                <a:cubicBezTo>
                  <a:pt x="70462" y="40234"/>
                  <a:pt x="80176" y="48502"/>
                  <a:pt x="91777" y="48502"/>
                </a:cubicBezTo>
                <a:cubicBezTo>
                  <a:pt x="98366" y="48502"/>
                  <a:pt x="105563" y="45836"/>
                  <a:pt x="114738" y="39155"/>
                </a:cubicBezTo>
                <a:cubicBezTo>
                  <a:pt x="122916" y="33205"/>
                  <a:pt x="129075" y="31386"/>
                  <a:pt x="134351" y="31386"/>
                </a:cubicBezTo>
                <a:cubicBezTo>
                  <a:pt x="142654" y="31386"/>
                  <a:pt x="148772" y="35892"/>
                  <a:pt x="157136" y="35892"/>
                </a:cubicBezTo>
                <a:cubicBezTo>
                  <a:pt x="163427" y="35892"/>
                  <a:pt x="170988" y="33343"/>
                  <a:pt x="181706" y="24412"/>
                </a:cubicBezTo>
                <a:cubicBezTo>
                  <a:pt x="184794" y="21838"/>
                  <a:pt x="187774" y="20762"/>
                  <a:pt x="190680" y="20762"/>
                </a:cubicBezTo>
                <a:cubicBezTo>
                  <a:pt x="205031" y="20762"/>
                  <a:pt x="217584" y="46994"/>
                  <a:pt x="232473" y="48634"/>
                </a:cubicBezTo>
                <a:cubicBezTo>
                  <a:pt x="233525" y="48749"/>
                  <a:pt x="234513" y="48803"/>
                  <a:pt x="235446" y="48803"/>
                </a:cubicBezTo>
                <a:cubicBezTo>
                  <a:pt x="246713" y="48803"/>
                  <a:pt x="250150" y="40916"/>
                  <a:pt x="264364" y="38048"/>
                </a:cubicBezTo>
                <a:lnTo>
                  <a:pt x="26436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2" name="Google Shape;962;p64"/>
          <p:cNvSpPr/>
          <p:nvPr/>
        </p:nvSpPr>
        <p:spPr>
          <a:xfrm rot="10800000" flipH="1">
            <a:off x="-6750" y="4366693"/>
            <a:ext cx="9161260" cy="917583"/>
          </a:xfrm>
          <a:custGeom>
            <a:avLst/>
            <a:gdLst/>
            <a:ahLst/>
            <a:cxnLst/>
            <a:rect l="l" t="t" r="r" b="b"/>
            <a:pathLst>
              <a:path w="264337" h="53519" extrusionOk="0">
                <a:moveTo>
                  <a:pt x="0" y="0"/>
                </a:moveTo>
                <a:lnTo>
                  <a:pt x="0" y="15527"/>
                </a:lnTo>
                <a:cubicBezTo>
                  <a:pt x="1926" y="15152"/>
                  <a:pt x="3735" y="14976"/>
                  <a:pt x="5438" y="14976"/>
                </a:cubicBezTo>
                <a:cubicBezTo>
                  <a:pt x="30663" y="14976"/>
                  <a:pt x="32875" y="53519"/>
                  <a:pt x="53900" y="53519"/>
                </a:cubicBezTo>
                <a:cubicBezTo>
                  <a:pt x="54445" y="53519"/>
                  <a:pt x="55002" y="53493"/>
                  <a:pt x="55573" y="53440"/>
                </a:cubicBezTo>
                <a:cubicBezTo>
                  <a:pt x="76094" y="51555"/>
                  <a:pt x="75382" y="25592"/>
                  <a:pt x="95618" y="25592"/>
                </a:cubicBezTo>
                <a:cubicBezTo>
                  <a:pt x="98284" y="25592"/>
                  <a:pt x="101312" y="26042"/>
                  <a:pt x="104800" y="27057"/>
                </a:cubicBezTo>
                <a:cubicBezTo>
                  <a:pt x="116474" y="30462"/>
                  <a:pt x="126065" y="31818"/>
                  <a:pt x="134168" y="31818"/>
                </a:cubicBezTo>
                <a:cubicBezTo>
                  <a:pt x="165913" y="31818"/>
                  <a:pt x="174833" y="11001"/>
                  <a:pt x="196809" y="11001"/>
                </a:cubicBezTo>
                <a:cubicBezTo>
                  <a:pt x="197872" y="11001"/>
                  <a:pt x="198967" y="11050"/>
                  <a:pt x="200095" y="11152"/>
                </a:cubicBezTo>
                <a:cubicBezTo>
                  <a:pt x="229610" y="13799"/>
                  <a:pt x="221509" y="30730"/>
                  <a:pt x="264337" y="35806"/>
                </a:cubicBezTo>
                <a:lnTo>
                  <a:pt x="26433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3" name="Google Shape;963;p64"/>
          <p:cNvSpPr/>
          <p:nvPr/>
        </p:nvSpPr>
        <p:spPr>
          <a:xfrm rot="5400000">
            <a:off x="8226781" y="425343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4" name="Google Shape;964;p64"/>
          <p:cNvSpPr/>
          <p:nvPr/>
        </p:nvSpPr>
        <p:spPr>
          <a:xfrm rot="5400000">
            <a:off x="2775969" y="437581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5" name="Google Shape;965;p64"/>
          <p:cNvSpPr/>
          <p:nvPr/>
        </p:nvSpPr>
        <p:spPr>
          <a:xfrm rot="-5400000">
            <a:off x="6531806" y="415486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6" name="Google Shape;966;p64"/>
          <p:cNvSpPr/>
          <p:nvPr/>
        </p:nvSpPr>
        <p:spPr>
          <a:xfrm rot="5400000">
            <a:off x="420981" y="391330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7" name="Google Shape;967;p64"/>
          <p:cNvSpPr/>
          <p:nvPr/>
        </p:nvSpPr>
        <p:spPr>
          <a:xfrm rot="5400000">
            <a:off x="7233206" y="81660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8" name="Google Shape;968;p64"/>
          <p:cNvSpPr/>
          <p:nvPr/>
        </p:nvSpPr>
        <p:spPr>
          <a:xfrm rot="5400000">
            <a:off x="5881019" y="716544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9" name="Google Shape;969;p64"/>
          <p:cNvSpPr/>
          <p:nvPr/>
        </p:nvSpPr>
        <p:spPr>
          <a:xfrm rot="5400000">
            <a:off x="2521581" y="66408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50">
    <p:spTree>
      <p:nvGrpSpPr>
        <p:cNvPr id="1" name="Shape 9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1" name="Google Shape;971;p65"/>
          <p:cNvSpPr/>
          <p:nvPr/>
        </p:nvSpPr>
        <p:spPr>
          <a:xfrm rot="10800000" flipH="1">
            <a:off x="1206036" y="4410874"/>
            <a:ext cx="3936983" cy="732774"/>
          </a:xfrm>
          <a:custGeom>
            <a:avLst/>
            <a:gdLst/>
            <a:ahLst/>
            <a:cxnLst/>
            <a:rect l="l" t="t" r="r" b="b"/>
            <a:pathLst>
              <a:path w="299106" h="92815" extrusionOk="0">
                <a:moveTo>
                  <a:pt x="296744" y="0"/>
                </a:moveTo>
                <a:cubicBezTo>
                  <a:pt x="296744" y="0"/>
                  <a:pt x="299105" y="58876"/>
                  <a:pt x="213742" y="35045"/>
                </a:cubicBezTo>
                <a:cubicBezTo>
                  <a:pt x="149627" y="17191"/>
                  <a:pt x="133321" y="92815"/>
                  <a:pt x="82635" y="92815"/>
                </a:cubicBezTo>
                <a:cubicBezTo>
                  <a:pt x="45376" y="92815"/>
                  <a:pt x="1" y="70755"/>
                  <a:pt x="13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2" name="Google Shape;972;p65"/>
          <p:cNvSpPr/>
          <p:nvPr/>
        </p:nvSpPr>
        <p:spPr>
          <a:xfrm flipH="1">
            <a:off x="3939637" y="98"/>
            <a:ext cx="5126677" cy="1295929"/>
          </a:xfrm>
          <a:custGeom>
            <a:avLst/>
            <a:gdLst/>
            <a:ahLst/>
            <a:cxnLst/>
            <a:rect l="l" t="t" r="r" b="b"/>
            <a:pathLst>
              <a:path w="299106" h="92815" extrusionOk="0">
                <a:moveTo>
                  <a:pt x="296744" y="0"/>
                </a:moveTo>
                <a:cubicBezTo>
                  <a:pt x="296744" y="0"/>
                  <a:pt x="299105" y="58876"/>
                  <a:pt x="213742" y="35045"/>
                </a:cubicBezTo>
                <a:cubicBezTo>
                  <a:pt x="149627" y="17191"/>
                  <a:pt x="133321" y="92815"/>
                  <a:pt x="82635" y="92815"/>
                </a:cubicBezTo>
                <a:cubicBezTo>
                  <a:pt x="45376" y="92815"/>
                  <a:pt x="1" y="70755"/>
                  <a:pt x="13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3" name="Google Shape;973;p65"/>
          <p:cNvSpPr/>
          <p:nvPr/>
        </p:nvSpPr>
        <p:spPr>
          <a:xfrm rot="10800000">
            <a:off x="-1374513" y="4141676"/>
            <a:ext cx="5735030" cy="1001972"/>
          </a:xfrm>
          <a:custGeom>
            <a:avLst/>
            <a:gdLst/>
            <a:ahLst/>
            <a:cxnLst/>
            <a:rect l="l" t="t" r="r" b="b"/>
            <a:pathLst>
              <a:path w="295582" h="107710" extrusionOk="0">
                <a:moveTo>
                  <a:pt x="3890" y="648"/>
                </a:moveTo>
                <a:cubicBezTo>
                  <a:pt x="3890" y="648"/>
                  <a:pt x="1" y="60607"/>
                  <a:pt x="64065" y="49263"/>
                </a:cubicBezTo>
                <a:cubicBezTo>
                  <a:pt x="132883" y="37164"/>
                  <a:pt x="123484" y="107710"/>
                  <a:pt x="183551" y="107710"/>
                </a:cubicBezTo>
                <a:cubicBezTo>
                  <a:pt x="232814" y="107710"/>
                  <a:pt x="209155" y="40513"/>
                  <a:pt x="252368" y="34787"/>
                </a:cubicBezTo>
                <a:cubicBezTo>
                  <a:pt x="295582" y="29061"/>
                  <a:pt x="285751" y="0"/>
                  <a:pt x="28575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4" name="Google Shape;974;p65"/>
          <p:cNvSpPr/>
          <p:nvPr/>
        </p:nvSpPr>
        <p:spPr>
          <a:xfrm rot="10800000" flipH="1">
            <a:off x="5013459" y="204"/>
            <a:ext cx="4130832" cy="1472837"/>
          </a:xfrm>
          <a:custGeom>
            <a:avLst/>
            <a:gdLst/>
            <a:ahLst/>
            <a:cxnLst/>
            <a:rect l="l" t="t" r="r" b="b"/>
            <a:pathLst>
              <a:path w="285673" h="154588" extrusionOk="0">
                <a:moveTo>
                  <a:pt x="2715" y="154588"/>
                </a:moveTo>
                <a:cubicBezTo>
                  <a:pt x="2715" y="154588"/>
                  <a:pt x="0" y="113633"/>
                  <a:pt x="45298" y="113633"/>
                </a:cubicBezTo>
                <a:cubicBezTo>
                  <a:pt x="90596" y="113633"/>
                  <a:pt x="125888" y="112160"/>
                  <a:pt x="135972" y="50651"/>
                </a:cubicBezTo>
                <a:cubicBezTo>
                  <a:pt x="144194" y="621"/>
                  <a:pt x="221914" y="1"/>
                  <a:pt x="238978" y="40955"/>
                </a:cubicBezTo>
                <a:cubicBezTo>
                  <a:pt x="255965" y="81987"/>
                  <a:pt x="285673" y="81987"/>
                  <a:pt x="285673" y="81987"/>
                </a:cubicBezTo>
                <a:lnTo>
                  <a:pt x="285673" y="1545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5" name="Google Shape;975;p65"/>
          <p:cNvSpPr/>
          <p:nvPr/>
        </p:nvSpPr>
        <p:spPr>
          <a:xfrm rot="10800000">
            <a:off x="5628786" y="490"/>
            <a:ext cx="3515148" cy="1472658"/>
          </a:xfrm>
          <a:custGeom>
            <a:avLst/>
            <a:gdLst/>
            <a:ahLst/>
            <a:cxnLst/>
            <a:rect l="l" t="t" r="r" b="b"/>
            <a:pathLst>
              <a:path w="305002" h="196093" extrusionOk="0">
                <a:moveTo>
                  <a:pt x="0" y="27686"/>
                </a:moveTo>
                <a:cubicBezTo>
                  <a:pt x="0" y="27686"/>
                  <a:pt x="68206" y="0"/>
                  <a:pt x="88558" y="59039"/>
                </a:cubicBezTo>
                <a:cubicBezTo>
                  <a:pt x="108910" y="118077"/>
                  <a:pt x="211769" y="29244"/>
                  <a:pt x="211769" y="120186"/>
                </a:cubicBezTo>
                <a:cubicBezTo>
                  <a:pt x="211769" y="172257"/>
                  <a:pt x="305002" y="135404"/>
                  <a:pt x="280800" y="196092"/>
                </a:cubicBezTo>
                <a:lnTo>
                  <a:pt x="0" y="196092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6" name="Google Shape;976;p65"/>
          <p:cNvSpPr/>
          <p:nvPr/>
        </p:nvSpPr>
        <p:spPr>
          <a:xfrm rot="10800000" flipH="1">
            <a:off x="-77156" y="4263470"/>
            <a:ext cx="3937105" cy="880179"/>
          </a:xfrm>
          <a:custGeom>
            <a:avLst/>
            <a:gdLst/>
            <a:ahLst/>
            <a:cxnLst/>
            <a:rect l="l" t="t" r="r" b="b"/>
            <a:pathLst>
              <a:path w="294198" h="130204" extrusionOk="0">
                <a:moveTo>
                  <a:pt x="283570" y="0"/>
                </a:moveTo>
                <a:cubicBezTo>
                  <a:pt x="283570" y="0"/>
                  <a:pt x="294198" y="57826"/>
                  <a:pt x="203889" y="45181"/>
                </a:cubicBezTo>
                <a:cubicBezTo>
                  <a:pt x="141812" y="36461"/>
                  <a:pt x="157999" y="89109"/>
                  <a:pt x="113581" y="109929"/>
                </a:cubicBezTo>
                <a:cubicBezTo>
                  <a:pt x="70252" y="130203"/>
                  <a:pt x="37442" y="67963"/>
                  <a:pt x="0" y="114071"/>
                </a:cubicBezTo>
                <a:lnTo>
                  <a:pt x="0" y="436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7" name="Google Shape;977;p65"/>
          <p:cNvSpPr/>
          <p:nvPr/>
        </p:nvSpPr>
        <p:spPr>
          <a:xfrm>
            <a:off x="1958250" y="4072025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8" name="Google Shape;978;p65"/>
          <p:cNvSpPr/>
          <p:nvPr/>
        </p:nvSpPr>
        <p:spPr>
          <a:xfrm>
            <a:off x="285300" y="3855625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9" name="Google Shape;979;p65"/>
          <p:cNvSpPr/>
          <p:nvPr/>
        </p:nvSpPr>
        <p:spPr>
          <a:xfrm>
            <a:off x="4522800" y="4892750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0" name="Google Shape;980;p65"/>
          <p:cNvSpPr/>
          <p:nvPr/>
        </p:nvSpPr>
        <p:spPr>
          <a:xfrm rot="10800000" flipH="1">
            <a:off x="6363775" y="1132525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1" name="Google Shape;981;p65"/>
          <p:cNvSpPr/>
          <p:nvPr/>
        </p:nvSpPr>
        <p:spPr>
          <a:xfrm rot="10800000" flipH="1">
            <a:off x="8271400" y="1341500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2" name="Google Shape;982;p65"/>
          <p:cNvSpPr/>
          <p:nvPr/>
        </p:nvSpPr>
        <p:spPr>
          <a:xfrm rot="10800000" flipH="1">
            <a:off x="4360525" y="323375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4"/>
          <p:cNvSpPr txBox="1">
            <a:spLocks noGrp="1"/>
          </p:cNvSpPr>
          <p:nvPr>
            <p:ph type="title"/>
          </p:nvPr>
        </p:nvSpPr>
        <p:spPr>
          <a:xfrm>
            <a:off x="540000" y="363275"/>
            <a:ext cx="806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4"/>
          <p:cNvSpPr txBox="1">
            <a:spLocks noGrp="1"/>
          </p:cNvSpPr>
          <p:nvPr>
            <p:ph type="body" idx="1"/>
          </p:nvPr>
        </p:nvSpPr>
        <p:spPr>
          <a:xfrm>
            <a:off x="718675" y="1028700"/>
            <a:ext cx="7706400" cy="357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Anaheim"/>
              <a:buAutoNum type="arabicPeriod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  <p:grpSp>
        <p:nvGrpSpPr>
          <p:cNvPr id="47" name="Google Shape;47;p4"/>
          <p:cNvGrpSpPr/>
          <p:nvPr/>
        </p:nvGrpSpPr>
        <p:grpSpPr>
          <a:xfrm flipH="1">
            <a:off x="-129749" y="-116300"/>
            <a:ext cx="2684034" cy="1738163"/>
            <a:chOff x="6654501" y="-116300"/>
            <a:chExt cx="2684034" cy="1738163"/>
          </a:xfrm>
        </p:grpSpPr>
        <p:sp>
          <p:nvSpPr>
            <p:cNvPr id="48" name="Google Shape;48;p4"/>
            <p:cNvSpPr/>
            <p:nvPr/>
          </p:nvSpPr>
          <p:spPr>
            <a:xfrm>
              <a:off x="6654501" y="-116300"/>
              <a:ext cx="2684034" cy="1535681"/>
            </a:xfrm>
            <a:custGeom>
              <a:avLst/>
              <a:gdLst/>
              <a:ahLst/>
              <a:cxnLst/>
              <a:rect l="l" t="t" r="r" b="b"/>
              <a:pathLst>
                <a:path w="64695" h="36451" extrusionOk="0">
                  <a:moveTo>
                    <a:pt x="5503" y="0"/>
                  </a:moveTo>
                  <a:cubicBezTo>
                    <a:pt x="2589" y="0"/>
                    <a:pt x="1" y="186"/>
                    <a:pt x="237" y="874"/>
                  </a:cubicBezTo>
                  <a:cubicBezTo>
                    <a:pt x="460" y="1499"/>
                    <a:pt x="4411" y="2169"/>
                    <a:pt x="5259" y="2593"/>
                  </a:cubicBezTo>
                  <a:cubicBezTo>
                    <a:pt x="7178" y="3552"/>
                    <a:pt x="8897" y="4869"/>
                    <a:pt x="10325" y="6454"/>
                  </a:cubicBezTo>
                  <a:cubicBezTo>
                    <a:pt x="13673" y="10092"/>
                    <a:pt x="16619" y="21050"/>
                    <a:pt x="24989" y="22345"/>
                  </a:cubicBezTo>
                  <a:cubicBezTo>
                    <a:pt x="25398" y="22407"/>
                    <a:pt x="25804" y="22437"/>
                    <a:pt x="26206" y="22437"/>
                  </a:cubicBezTo>
                  <a:cubicBezTo>
                    <a:pt x="31849" y="22437"/>
                    <a:pt x="36809" y="16669"/>
                    <a:pt x="38871" y="15314"/>
                  </a:cubicBezTo>
                  <a:cubicBezTo>
                    <a:pt x="39863" y="14681"/>
                    <a:pt x="40996" y="14362"/>
                    <a:pt x="42135" y="14362"/>
                  </a:cubicBezTo>
                  <a:cubicBezTo>
                    <a:pt x="43201" y="14362"/>
                    <a:pt x="44272" y="14642"/>
                    <a:pt x="45232" y="15203"/>
                  </a:cubicBezTo>
                  <a:cubicBezTo>
                    <a:pt x="49027" y="17502"/>
                    <a:pt x="49071" y="22858"/>
                    <a:pt x="50634" y="27010"/>
                  </a:cubicBezTo>
                  <a:cubicBezTo>
                    <a:pt x="52642" y="32143"/>
                    <a:pt x="57307" y="35759"/>
                    <a:pt x="62775" y="36450"/>
                  </a:cubicBezTo>
                  <a:cubicBezTo>
                    <a:pt x="62396" y="25269"/>
                    <a:pt x="63043" y="14065"/>
                    <a:pt x="64694" y="2994"/>
                  </a:cubicBezTo>
                  <a:cubicBezTo>
                    <a:pt x="57530" y="1745"/>
                    <a:pt x="50232" y="1499"/>
                    <a:pt x="42978" y="1254"/>
                  </a:cubicBezTo>
                  <a:cubicBezTo>
                    <a:pt x="32957" y="896"/>
                    <a:pt x="22936" y="562"/>
                    <a:pt x="12914" y="249"/>
                  </a:cubicBezTo>
                  <a:cubicBezTo>
                    <a:pt x="12140" y="215"/>
                    <a:pt x="8634" y="0"/>
                    <a:pt x="55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4"/>
            <p:cNvSpPr/>
            <p:nvPr/>
          </p:nvSpPr>
          <p:spPr>
            <a:xfrm rot="5400000" flipH="1">
              <a:off x="8050932" y="-354518"/>
              <a:ext cx="808131" cy="1493289"/>
            </a:xfrm>
            <a:custGeom>
              <a:avLst/>
              <a:gdLst/>
              <a:ahLst/>
              <a:cxnLst/>
              <a:rect l="l" t="t" r="r" b="b"/>
              <a:pathLst>
                <a:path w="24039" h="44420" extrusionOk="0">
                  <a:moveTo>
                    <a:pt x="17715" y="1"/>
                  </a:moveTo>
                  <a:cubicBezTo>
                    <a:pt x="16371" y="1"/>
                    <a:pt x="14900" y="541"/>
                    <a:pt x="13704" y="2213"/>
                  </a:cubicBezTo>
                  <a:cubicBezTo>
                    <a:pt x="10848" y="6185"/>
                    <a:pt x="15289" y="12211"/>
                    <a:pt x="13392" y="17300"/>
                  </a:cubicBezTo>
                  <a:cubicBezTo>
                    <a:pt x="11272" y="22947"/>
                    <a:pt x="1" y="24509"/>
                    <a:pt x="1384" y="34262"/>
                  </a:cubicBezTo>
                  <a:cubicBezTo>
                    <a:pt x="2268" y="40412"/>
                    <a:pt x="11808" y="44419"/>
                    <a:pt x="18141" y="44419"/>
                  </a:cubicBezTo>
                  <a:cubicBezTo>
                    <a:pt x="19486" y="44419"/>
                    <a:pt x="20686" y="44239"/>
                    <a:pt x="21628" y="43860"/>
                  </a:cubicBezTo>
                  <a:cubicBezTo>
                    <a:pt x="21918" y="43748"/>
                    <a:pt x="23413" y="36851"/>
                    <a:pt x="23480" y="36048"/>
                  </a:cubicBezTo>
                  <a:cubicBezTo>
                    <a:pt x="24038" y="28549"/>
                    <a:pt x="24016" y="20983"/>
                    <a:pt x="23369" y="13484"/>
                  </a:cubicBezTo>
                  <a:cubicBezTo>
                    <a:pt x="23056" y="9890"/>
                    <a:pt x="22699" y="6252"/>
                    <a:pt x="22186" y="2681"/>
                  </a:cubicBezTo>
                  <a:cubicBezTo>
                    <a:pt x="22052" y="1766"/>
                    <a:pt x="22141" y="2168"/>
                    <a:pt x="21315" y="1320"/>
                  </a:cubicBezTo>
                  <a:cubicBezTo>
                    <a:pt x="20767" y="784"/>
                    <a:pt x="19333" y="1"/>
                    <a:pt x="177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4"/>
            <p:cNvSpPr/>
            <p:nvPr/>
          </p:nvSpPr>
          <p:spPr>
            <a:xfrm rot="10800000">
              <a:off x="7613850" y="-116300"/>
              <a:ext cx="1724676" cy="736904"/>
            </a:xfrm>
            <a:custGeom>
              <a:avLst/>
              <a:gdLst/>
              <a:ahLst/>
              <a:cxnLst/>
              <a:rect l="l" t="t" r="r" b="b"/>
              <a:pathLst>
                <a:path w="143993" h="61524" extrusionOk="0">
                  <a:moveTo>
                    <a:pt x="25900" y="1"/>
                  </a:moveTo>
                  <a:cubicBezTo>
                    <a:pt x="11671" y="1"/>
                    <a:pt x="1" y="8596"/>
                    <a:pt x="1" y="8596"/>
                  </a:cubicBezTo>
                  <a:lnTo>
                    <a:pt x="186" y="61523"/>
                  </a:lnTo>
                  <a:lnTo>
                    <a:pt x="143993" y="61523"/>
                  </a:lnTo>
                  <a:cubicBezTo>
                    <a:pt x="138074" y="43327"/>
                    <a:pt x="128448" y="39288"/>
                    <a:pt x="117124" y="39288"/>
                  </a:cubicBezTo>
                  <a:cubicBezTo>
                    <a:pt x="108085" y="39288"/>
                    <a:pt x="97965" y="41861"/>
                    <a:pt x="87783" y="41861"/>
                  </a:cubicBezTo>
                  <a:cubicBezTo>
                    <a:pt x="83897" y="41861"/>
                    <a:pt x="80003" y="41486"/>
                    <a:pt x="76156" y="40451"/>
                  </a:cubicBezTo>
                  <a:cubicBezTo>
                    <a:pt x="58842" y="35830"/>
                    <a:pt x="64326" y="18763"/>
                    <a:pt x="43685" y="5269"/>
                  </a:cubicBezTo>
                  <a:cubicBezTo>
                    <a:pt x="37737" y="1386"/>
                    <a:pt x="31612" y="1"/>
                    <a:pt x="259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4"/>
            <p:cNvSpPr/>
            <p:nvPr/>
          </p:nvSpPr>
          <p:spPr>
            <a:xfrm>
              <a:off x="7365463" y="107038"/>
              <a:ext cx="163500" cy="1635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4"/>
            <p:cNvSpPr/>
            <p:nvPr/>
          </p:nvSpPr>
          <p:spPr>
            <a:xfrm>
              <a:off x="8469625" y="775288"/>
              <a:ext cx="98400" cy="987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4"/>
            <p:cNvSpPr/>
            <p:nvPr/>
          </p:nvSpPr>
          <p:spPr>
            <a:xfrm>
              <a:off x="8942775" y="1523163"/>
              <a:ext cx="98400" cy="987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" name="Google Shape;54;p4"/>
          <p:cNvGrpSpPr/>
          <p:nvPr/>
        </p:nvGrpSpPr>
        <p:grpSpPr>
          <a:xfrm>
            <a:off x="6806901" y="-116300"/>
            <a:ext cx="2684034" cy="1738163"/>
            <a:chOff x="6654501" y="-116300"/>
            <a:chExt cx="2684034" cy="1738163"/>
          </a:xfrm>
        </p:grpSpPr>
        <p:sp>
          <p:nvSpPr>
            <p:cNvPr id="55" name="Google Shape;55;p4"/>
            <p:cNvSpPr/>
            <p:nvPr/>
          </p:nvSpPr>
          <p:spPr>
            <a:xfrm>
              <a:off x="6654501" y="-116300"/>
              <a:ext cx="2684034" cy="1535681"/>
            </a:xfrm>
            <a:custGeom>
              <a:avLst/>
              <a:gdLst/>
              <a:ahLst/>
              <a:cxnLst/>
              <a:rect l="l" t="t" r="r" b="b"/>
              <a:pathLst>
                <a:path w="64695" h="36451" extrusionOk="0">
                  <a:moveTo>
                    <a:pt x="5503" y="0"/>
                  </a:moveTo>
                  <a:cubicBezTo>
                    <a:pt x="2589" y="0"/>
                    <a:pt x="1" y="186"/>
                    <a:pt x="237" y="874"/>
                  </a:cubicBezTo>
                  <a:cubicBezTo>
                    <a:pt x="460" y="1499"/>
                    <a:pt x="4411" y="2169"/>
                    <a:pt x="5259" y="2593"/>
                  </a:cubicBezTo>
                  <a:cubicBezTo>
                    <a:pt x="7178" y="3552"/>
                    <a:pt x="8897" y="4869"/>
                    <a:pt x="10325" y="6454"/>
                  </a:cubicBezTo>
                  <a:cubicBezTo>
                    <a:pt x="13673" y="10092"/>
                    <a:pt x="16619" y="21050"/>
                    <a:pt x="24989" y="22345"/>
                  </a:cubicBezTo>
                  <a:cubicBezTo>
                    <a:pt x="25398" y="22407"/>
                    <a:pt x="25804" y="22437"/>
                    <a:pt x="26206" y="22437"/>
                  </a:cubicBezTo>
                  <a:cubicBezTo>
                    <a:pt x="31849" y="22437"/>
                    <a:pt x="36809" y="16669"/>
                    <a:pt x="38871" y="15314"/>
                  </a:cubicBezTo>
                  <a:cubicBezTo>
                    <a:pt x="39863" y="14681"/>
                    <a:pt x="40996" y="14362"/>
                    <a:pt x="42135" y="14362"/>
                  </a:cubicBezTo>
                  <a:cubicBezTo>
                    <a:pt x="43201" y="14362"/>
                    <a:pt x="44272" y="14642"/>
                    <a:pt x="45232" y="15203"/>
                  </a:cubicBezTo>
                  <a:cubicBezTo>
                    <a:pt x="49027" y="17502"/>
                    <a:pt x="49071" y="22858"/>
                    <a:pt x="50634" y="27010"/>
                  </a:cubicBezTo>
                  <a:cubicBezTo>
                    <a:pt x="52642" y="32143"/>
                    <a:pt x="57307" y="35759"/>
                    <a:pt x="62775" y="36450"/>
                  </a:cubicBezTo>
                  <a:cubicBezTo>
                    <a:pt x="62396" y="25269"/>
                    <a:pt x="63043" y="14065"/>
                    <a:pt x="64694" y="2994"/>
                  </a:cubicBezTo>
                  <a:cubicBezTo>
                    <a:pt x="57530" y="1745"/>
                    <a:pt x="50232" y="1499"/>
                    <a:pt x="42978" y="1254"/>
                  </a:cubicBezTo>
                  <a:cubicBezTo>
                    <a:pt x="32957" y="896"/>
                    <a:pt x="22936" y="562"/>
                    <a:pt x="12914" y="249"/>
                  </a:cubicBezTo>
                  <a:cubicBezTo>
                    <a:pt x="12140" y="215"/>
                    <a:pt x="8634" y="0"/>
                    <a:pt x="55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4"/>
            <p:cNvSpPr/>
            <p:nvPr/>
          </p:nvSpPr>
          <p:spPr>
            <a:xfrm rot="5400000" flipH="1">
              <a:off x="8050932" y="-354518"/>
              <a:ext cx="808131" cy="1493289"/>
            </a:xfrm>
            <a:custGeom>
              <a:avLst/>
              <a:gdLst/>
              <a:ahLst/>
              <a:cxnLst/>
              <a:rect l="l" t="t" r="r" b="b"/>
              <a:pathLst>
                <a:path w="24039" h="44420" extrusionOk="0">
                  <a:moveTo>
                    <a:pt x="17715" y="1"/>
                  </a:moveTo>
                  <a:cubicBezTo>
                    <a:pt x="16371" y="1"/>
                    <a:pt x="14900" y="541"/>
                    <a:pt x="13704" y="2213"/>
                  </a:cubicBezTo>
                  <a:cubicBezTo>
                    <a:pt x="10848" y="6185"/>
                    <a:pt x="15289" y="12211"/>
                    <a:pt x="13392" y="17300"/>
                  </a:cubicBezTo>
                  <a:cubicBezTo>
                    <a:pt x="11272" y="22947"/>
                    <a:pt x="1" y="24509"/>
                    <a:pt x="1384" y="34262"/>
                  </a:cubicBezTo>
                  <a:cubicBezTo>
                    <a:pt x="2268" y="40412"/>
                    <a:pt x="11808" y="44419"/>
                    <a:pt x="18141" y="44419"/>
                  </a:cubicBezTo>
                  <a:cubicBezTo>
                    <a:pt x="19486" y="44419"/>
                    <a:pt x="20686" y="44239"/>
                    <a:pt x="21628" y="43860"/>
                  </a:cubicBezTo>
                  <a:cubicBezTo>
                    <a:pt x="21918" y="43748"/>
                    <a:pt x="23413" y="36851"/>
                    <a:pt x="23480" y="36048"/>
                  </a:cubicBezTo>
                  <a:cubicBezTo>
                    <a:pt x="24038" y="28549"/>
                    <a:pt x="24016" y="20983"/>
                    <a:pt x="23369" y="13484"/>
                  </a:cubicBezTo>
                  <a:cubicBezTo>
                    <a:pt x="23056" y="9890"/>
                    <a:pt x="22699" y="6252"/>
                    <a:pt x="22186" y="2681"/>
                  </a:cubicBezTo>
                  <a:cubicBezTo>
                    <a:pt x="22052" y="1766"/>
                    <a:pt x="22141" y="2168"/>
                    <a:pt x="21315" y="1320"/>
                  </a:cubicBezTo>
                  <a:cubicBezTo>
                    <a:pt x="20767" y="784"/>
                    <a:pt x="19333" y="1"/>
                    <a:pt x="177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4"/>
            <p:cNvSpPr/>
            <p:nvPr/>
          </p:nvSpPr>
          <p:spPr>
            <a:xfrm rot="10800000">
              <a:off x="7613850" y="-116300"/>
              <a:ext cx="1724676" cy="736904"/>
            </a:xfrm>
            <a:custGeom>
              <a:avLst/>
              <a:gdLst/>
              <a:ahLst/>
              <a:cxnLst/>
              <a:rect l="l" t="t" r="r" b="b"/>
              <a:pathLst>
                <a:path w="143993" h="61524" extrusionOk="0">
                  <a:moveTo>
                    <a:pt x="25900" y="1"/>
                  </a:moveTo>
                  <a:cubicBezTo>
                    <a:pt x="11671" y="1"/>
                    <a:pt x="1" y="8596"/>
                    <a:pt x="1" y="8596"/>
                  </a:cubicBezTo>
                  <a:lnTo>
                    <a:pt x="186" y="61523"/>
                  </a:lnTo>
                  <a:lnTo>
                    <a:pt x="143993" y="61523"/>
                  </a:lnTo>
                  <a:cubicBezTo>
                    <a:pt x="138074" y="43327"/>
                    <a:pt x="128448" y="39288"/>
                    <a:pt x="117124" y="39288"/>
                  </a:cubicBezTo>
                  <a:cubicBezTo>
                    <a:pt x="108085" y="39288"/>
                    <a:pt x="97965" y="41861"/>
                    <a:pt x="87783" y="41861"/>
                  </a:cubicBezTo>
                  <a:cubicBezTo>
                    <a:pt x="83897" y="41861"/>
                    <a:pt x="80003" y="41486"/>
                    <a:pt x="76156" y="40451"/>
                  </a:cubicBezTo>
                  <a:cubicBezTo>
                    <a:pt x="58842" y="35830"/>
                    <a:pt x="64326" y="18763"/>
                    <a:pt x="43685" y="5269"/>
                  </a:cubicBezTo>
                  <a:cubicBezTo>
                    <a:pt x="37737" y="1386"/>
                    <a:pt x="31612" y="1"/>
                    <a:pt x="259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4"/>
            <p:cNvSpPr/>
            <p:nvPr/>
          </p:nvSpPr>
          <p:spPr>
            <a:xfrm>
              <a:off x="7365463" y="107038"/>
              <a:ext cx="163500" cy="1635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4"/>
            <p:cNvSpPr/>
            <p:nvPr/>
          </p:nvSpPr>
          <p:spPr>
            <a:xfrm>
              <a:off x="8469625" y="775288"/>
              <a:ext cx="98400" cy="987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4"/>
            <p:cNvSpPr/>
            <p:nvPr/>
          </p:nvSpPr>
          <p:spPr>
            <a:xfrm>
              <a:off x="8942775" y="1523163"/>
              <a:ext cx="98400" cy="987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51">
    <p:spTree>
      <p:nvGrpSpPr>
        <p:cNvPr id="1" name="Shape 9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" name="Google Shape;984;p66"/>
          <p:cNvSpPr/>
          <p:nvPr/>
        </p:nvSpPr>
        <p:spPr>
          <a:xfrm rot="-5400000" flipH="1">
            <a:off x="7050252" y="2575411"/>
            <a:ext cx="2443246" cy="939991"/>
          </a:xfrm>
          <a:custGeom>
            <a:avLst/>
            <a:gdLst/>
            <a:ahLst/>
            <a:cxnLst/>
            <a:rect l="l" t="t" r="r" b="b"/>
            <a:pathLst>
              <a:path w="283357" h="76391" extrusionOk="0">
                <a:moveTo>
                  <a:pt x="0" y="76391"/>
                </a:moveTo>
                <a:cubicBezTo>
                  <a:pt x="0" y="76391"/>
                  <a:pt x="7446" y="11303"/>
                  <a:pt x="69809" y="27459"/>
                </a:cubicBezTo>
                <a:cubicBezTo>
                  <a:pt x="163419" y="51659"/>
                  <a:pt x="141479" y="1"/>
                  <a:pt x="215011" y="3524"/>
                </a:cubicBezTo>
                <a:cubicBezTo>
                  <a:pt x="283357" y="6716"/>
                  <a:pt x="283024" y="76391"/>
                  <a:pt x="283024" y="7639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5" name="Google Shape;985;p66"/>
          <p:cNvSpPr/>
          <p:nvPr/>
        </p:nvSpPr>
        <p:spPr>
          <a:xfrm rot="-5399497">
            <a:off x="6325430" y="1701197"/>
            <a:ext cx="4515337" cy="1121168"/>
          </a:xfrm>
          <a:custGeom>
            <a:avLst/>
            <a:gdLst/>
            <a:ahLst/>
            <a:cxnLst/>
            <a:rect l="l" t="t" r="r" b="b"/>
            <a:pathLst>
              <a:path w="264364" h="43920" extrusionOk="0">
                <a:moveTo>
                  <a:pt x="219423" y="1"/>
                </a:moveTo>
                <a:cubicBezTo>
                  <a:pt x="218735" y="1"/>
                  <a:pt x="218026" y="14"/>
                  <a:pt x="217297" y="39"/>
                </a:cubicBezTo>
                <a:cubicBezTo>
                  <a:pt x="193855" y="856"/>
                  <a:pt x="190998" y="14255"/>
                  <a:pt x="172689" y="14255"/>
                </a:cubicBezTo>
                <a:cubicBezTo>
                  <a:pt x="167988" y="14255"/>
                  <a:pt x="162268" y="13372"/>
                  <a:pt x="154919" y="11165"/>
                </a:cubicBezTo>
                <a:cubicBezTo>
                  <a:pt x="146746" y="8716"/>
                  <a:pt x="139552" y="7721"/>
                  <a:pt x="133072" y="7721"/>
                </a:cubicBezTo>
                <a:cubicBezTo>
                  <a:pt x="104893" y="7721"/>
                  <a:pt x="90210" y="26543"/>
                  <a:pt x="67183" y="26543"/>
                </a:cubicBezTo>
                <a:cubicBezTo>
                  <a:pt x="66131" y="26543"/>
                  <a:pt x="65061" y="26504"/>
                  <a:pt x="63971" y="26422"/>
                </a:cubicBezTo>
                <a:cubicBezTo>
                  <a:pt x="34457" y="24207"/>
                  <a:pt x="42828" y="9572"/>
                  <a:pt x="0" y="5305"/>
                </a:cubicBezTo>
                <a:lnTo>
                  <a:pt x="0" y="43920"/>
                </a:lnTo>
                <a:lnTo>
                  <a:pt x="264364" y="43920"/>
                </a:lnTo>
                <a:lnTo>
                  <a:pt x="264364" y="9491"/>
                </a:lnTo>
                <a:cubicBezTo>
                  <a:pt x="261782" y="9924"/>
                  <a:pt x="259493" y="10114"/>
                  <a:pt x="257424" y="10114"/>
                </a:cubicBezTo>
                <a:cubicBezTo>
                  <a:pt x="242345" y="10114"/>
                  <a:pt x="238978" y="1"/>
                  <a:pt x="21942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6" name="Google Shape;986;p66"/>
          <p:cNvSpPr/>
          <p:nvPr/>
        </p:nvSpPr>
        <p:spPr>
          <a:xfrm rot="-5400440" flipH="1">
            <a:off x="5965428" y="1974301"/>
            <a:ext cx="5161707" cy="1194801"/>
          </a:xfrm>
          <a:custGeom>
            <a:avLst/>
            <a:gdLst/>
            <a:ahLst/>
            <a:cxnLst/>
            <a:rect l="l" t="t" r="r" b="b"/>
            <a:pathLst>
              <a:path w="264364" h="40820" extrusionOk="0">
                <a:moveTo>
                  <a:pt x="224094" y="1"/>
                </a:moveTo>
                <a:cubicBezTo>
                  <a:pt x="221694" y="1"/>
                  <a:pt x="219079" y="167"/>
                  <a:pt x="216217" y="530"/>
                </a:cubicBezTo>
                <a:cubicBezTo>
                  <a:pt x="190574" y="3768"/>
                  <a:pt x="189388" y="22268"/>
                  <a:pt x="168921" y="22268"/>
                </a:cubicBezTo>
                <a:cubicBezTo>
                  <a:pt x="166175" y="22268"/>
                  <a:pt x="163082" y="21935"/>
                  <a:pt x="159536" y="21188"/>
                </a:cubicBezTo>
                <a:cubicBezTo>
                  <a:pt x="147862" y="18719"/>
                  <a:pt x="138271" y="17735"/>
                  <a:pt x="130168" y="17735"/>
                </a:cubicBezTo>
                <a:cubicBezTo>
                  <a:pt x="98424" y="17735"/>
                  <a:pt x="89504" y="32828"/>
                  <a:pt x="67530" y="32828"/>
                </a:cubicBezTo>
                <a:cubicBezTo>
                  <a:pt x="66466" y="32828"/>
                  <a:pt x="65371" y="32792"/>
                  <a:pt x="64241" y="32718"/>
                </a:cubicBezTo>
                <a:cubicBezTo>
                  <a:pt x="34727" y="30801"/>
                  <a:pt x="42828" y="18541"/>
                  <a:pt x="0" y="14842"/>
                </a:cubicBezTo>
                <a:lnTo>
                  <a:pt x="0" y="40819"/>
                </a:lnTo>
                <a:lnTo>
                  <a:pt x="264364" y="40819"/>
                </a:lnTo>
                <a:lnTo>
                  <a:pt x="264364" y="17785"/>
                </a:lnTo>
                <a:cubicBezTo>
                  <a:pt x="250431" y="15121"/>
                  <a:pt x="247008" y="1"/>
                  <a:pt x="22409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7" name="Google Shape;987;p66"/>
          <p:cNvSpPr/>
          <p:nvPr/>
        </p:nvSpPr>
        <p:spPr>
          <a:xfrm rot="-5400000">
            <a:off x="-1791843" y="1811847"/>
            <a:ext cx="5127422" cy="1543736"/>
          </a:xfrm>
          <a:custGeom>
            <a:avLst/>
            <a:gdLst/>
            <a:ahLst/>
            <a:cxnLst/>
            <a:rect l="l" t="t" r="r" b="b"/>
            <a:pathLst>
              <a:path w="246008" h="61867" extrusionOk="0">
                <a:moveTo>
                  <a:pt x="1" y="0"/>
                </a:moveTo>
                <a:cubicBezTo>
                  <a:pt x="1" y="0"/>
                  <a:pt x="3900" y="44992"/>
                  <a:pt x="39194" y="57840"/>
                </a:cubicBezTo>
                <a:cubicBezTo>
                  <a:pt x="46974" y="60669"/>
                  <a:pt x="53930" y="61867"/>
                  <a:pt x="60240" y="61867"/>
                </a:cubicBezTo>
                <a:cubicBezTo>
                  <a:pt x="95172" y="61867"/>
                  <a:pt x="110319" y="25159"/>
                  <a:pt x="135837" y="25159"/>
                </a:cubicBezTo>
                <a:cubicBezTo>
                  <a:pt x="138295" y="25159"/>
                  <a:pt x="140849" y="25499"/>
                  <a:pt x="143526" y="26246"/>
                </a:cubicBezTo>
                <a:cubicBezTo>
                  <a:pt x="159260" y="30639"/>
                  <a:pt x="172714" y="32419"/>
                  <a:pt x="184185" y="32419"/>
                </a:cubicBezTo>
                <a:cubicBezTo>
                  <a:pt x="233145" y="32419"/>
                  <a:pt x="246008" y="0"/>
                  <a:pt x="24600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8" name="Google Shape;988;p66"/>
          <p:cNvSpPr/>
          <p:nvPr/>
        </p:nvSpPr>
        <p:spPr>
          <a:xfrm rot="-5400000">
            <a:off x="-1926425" y="1930649"/>
            <a:ext cx="5143202" cy="1290352"/>
          </a:xfrm>
          <a:custGeom>
            <a:avLst/>
            <a:gdLst/>
            <a:ahLst/>
            <a:cxnLst/>
            <a:rect l="l" t="t" r="r" b="b"/>
            <a:pathLst>
              <a:path w="264364" h="61984" extrusionOk="0">
                <a:moveTo>
                  <a:pt x="0" y="0"/>
                </a:moveTo>
                <a:lnTo>
                  <a:pt x="0" y="60406"/>
                </a:lnTo>
                <a:cubicBezTo>
                  <a:pt x="2845" y="61497"/>
                  <a:pt x="5907" y="61983"/>
                  <a:pt x="9094" y="61983"/>
                </a:cubicBezTo>
                <a:cubicBezTo>
                  <a:pt x="26664" y="61983"/>
                  <a:pt x="48053" y="47209"/>
                  <a:pt x="57950" y="37427"/>
                </a:cubicBezTo>
                <a:cubicBezTo>
                  <a:pt x="64434" y="31013"/>
                  <a:pt x="70724" y="28611"/>
                  <a:pt x="76592" y="28611"/>
                </a:cubicBezTo>
                <a:cubicBezTo>
                  <a:pt x="86364" y="28611"/>
                  <a:pt x="94966" y="35275"/>
                  <a:pt x="101344" y="41180"/>
                </a:cubicBezTo>
                <a:cubicBezTo>
                  <a:pt x="109706" y="48911"/>
                  <a:pt x="119411" y="51657"/>
                  <a:pt x="128732" y="51657"/>
                </a:cubicBezTo>
                <a:cubicBezTo>
                  <a:pt x="140963" y="51657"/>
                  <a:pt x="152533" y="46928"/>
                  <a:pt x="159536" y="42530"/>
                </a:cubicBezTo>
                <a:cubicBezTo>
                  <a:pt x="163971" y="39737"/>
                  <a:pt x="167611" y="38614"/>
                  <a:pt x="170732" y="38614"/>
                </a:cubicBezTo>
                <a:cubicBezTo>
                  <a:pt x="183490" y="38614"/>
                  <a:pt x="187572" y="57371"/>
                  <a:pt x="201829" y="57371"/>
                </a:cubicBezTo>
                <a:cubicBezTo>
                  <a:pt x="204682" y="57371"/>
                  <a:pt x="207942" y="56619"/>
                  <a:pt x="211761" y="54817"/>
                </a:cubicBezTo>
                <a:cubicBezTo>
                  <a:pt x="216023" y="52806"/>
                  <a:pt x="220035" y="52096"/>
                  <a:pt x="223864" y="52096"/>
                </a:cubicBezTo>
                <a:cubicBezTo>
                  <a:pt x="233065" y="52096"/>
                  <a:pt x="241204" y="56197"/>
                  <a:pt x="249202" y="56197"/>
                </a:cubicBezTo>
                <a:cubicBezTo>
                  <a:pt x="254235" y="56197"/>
                  <a:pt x="259212" y="54573"/>
                  <a:pt x="264364" y="49281"/>
                </a:cubicBezTo>
                <a:lnTo>
                  <a:pt x="264364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9" name="Google Shape;989;p66"/>
          <p:cNvSpPr/>
          <p:nvPr/>
        </p:nvSpPr>
        <p:spPr>
          <a:xfrm rot="-5400000" flipH="1">
            <a:off x="-1877527" y="1881640"/>
            <a:ext cx="5143337" cy="1388283"/>
          </a:xfrm>
          <a:custGeom>
            <a:avLst/>
            <a:gdLst/>
            <a:ahLst/>
            <a:cxnLst/>
            <a:rect l="l" t="t" r="r" b="b"/>
            <a:pathLst>
              <a:path w="264337" h="53519" extrusionOk="0">
                <a:moveTo>
                  <a:pt x="0" y="0"/>
                </a:moveTo>
                <a:lnTo>
                  <a:pt x="0" y="15527"/>
                </a:lnTo>
                <a:cubicBezTo>
                  <a:pt x="1926" y="15152"/>
                  <a:pt x="3735" y="14976"/>
                  <a:pt x="5438" y="14976"/>
                </a:cubicBezTo>
                <a:cubicBezTo>
                  <a:pt x="30663" y="14976"/>
                  <a:pt x="32875" y="53519"/>
                  <a:pt x="53900" y="53519"/>
                </a:cubicBezTo>
                <a:cubicBezTo>
                  <a:pt x="54445" y="53519"/>
                  <a:pt x="55002" y="53493"/>
                  <a:pt x="55573" y="53440"/>
                </a:cubicBezTo>
                <a:cubicBezTo>
                  <a:pt x="76094" y="51555"/>
                  <a:pt x="75382" y="25592"/>
                  <a:pt x="95618" y="25592"/>
                </a:cubicBezTo>
                <a:cubicBezTo>
                  <a:pt x="98284" y="25592"/>
                  <a:pt x="101312" y="26042"/>
                  <a:pt x="104800" y="27057"/>
                </a:cubicBezTo>
                <a:cubicBezTo>
                  <a:pt x="116474" y="30462"/>
                  <a:pt x="126065" y="31818"/>
                  <a:pt x="134168" y="31818"/>
                </a:cubicBezTo>
                <a:cubicBezTo>
                  <a:pt x="165913" y="31818"/>
                  <a:pt x="174833" y="11001"/>
                  <a:pt x="196809" y="11001"/>
                </a:cubicBezTo>
                <a:cubicBezTo>
                  <a:pt x="197872" y="11001"/>
                  <a:pt x="198967" y="11050"/>
                  <a:pt x="200095" y="11152"/>
                </a:cubicBezTo>
                <a:cubicBezTo>
                  <a:pt x="229610" y="13799"/>
                  <a:pt x="221509" y="30730"/>
                  <a:pt x="264337" y="35806"/>
                </a:cubicBezTo>
                <a:lnTo>
                  <a:pt x="26433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0" name="Google Shape;990;p66"/>
          <p:cNvSpPr/>
          <p:nvPr/>
        </p:nvSpPr>
        <p:spPr>
          <a:xfrm>
            <a:off x="1104550" y="2710300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1" name="Google Shape;991;p66"/>
          <p:cNvSpPr/>
          <p:nvPr/>
        </p:nvSpPr>
        <p:spPr>
          <a:xfrm>
            <a:off x="1553300" y="3452550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2" name="Google Shape;992;p66"/>
          <p:cNvSpPr/>
          <p:nvPr/>
        </p:nvSpPr>
        <p:spPr>
          <a:xfrm>
            <a:off x="804350" y="1051325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3" name="Google Shape;993;p66"/>
          <p:cNvSpPr/>
          <p:nvPr/>
        </p:nvSpPr>
        <p:spPr>
          <a:xfrm>
            <a:off x="1169650" y="4168325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4" name="Google Shape;994;p66"/>
          <p:cNvSpPr/>
          <p:nvPr/>
        </p:nvSpPr>
        <p:spPr>
          <a:xfrm>
            <a:off x="1520738" y="716900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5" name="Google Shape;995;p66"/>
          <p:cNvSpPr/>
          <p:nvPr/>
        </p:nvSpPr>
        <p:spPr>
          <a:xfrm rot="10800000" flipH="1">
            <a:off x="8332050" y="1975150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6" name="Google Shape;996;p66"/>
          <p:cNvSpPr/>
          <p:nvPr/>
        </p:nvSpPr>
        <p:spPr>
          <a:xfrm rot="10800000" flipH="1">
            <a:off x="7695850" y="1006475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7" name="Google Shape;997;p66"/>
          <p:cNvSpPr/>
          <p:nvPr/>
        </p:nvSpPr>
        <p:spPr>
          <a:xfrm rot="10800000" flipH="1">
            <a:off x="7794238" y="4492000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52">
    <p:spTree>
      <p:nvGrpSpPr>
        <p:cNvPr id="1" name="Shape 9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9" name="Google Shape;999;p67"/>
          <p:cNvSpPr/>
          <p:nvPr/>
        </p:nvSpPr>
        <p:spPr>
          <a:xfrm rot="-5911893" flipH="1">
            <a:off x="-358275" y="-757650"/>
            <a:ext cx="1679785" cy="2039064"/>
          </a:xfrm>
          <a:custGeom>
            <a:avLst/>
            <a:gdLst/>
            <a:ahLst/>
            <a:cxnLst/>
            <a:rect l="l" t="t" r="r" b="b"/>
            <a:pathLst>
              <a:path w="184937" h="139852" extrusionOk="0">
                <a:moveTo>
                  <a:pt x="59024" y="1"/>
                </a:moveTo>
                <a:cubicBezTo>
                  <a:pt x="37702" y="1"/>
                  <a:pt x="17942" y="12858"/>
                  <a:pt x="11925" y="32587"/>
                </a:cubicBezTo>
                <a:cubicBezTo>
                  <a:pt x="1" y="71595"/>
                  <a:pt x="35681" y="113191"/>
                  <a:pt x="79310" y="130384"/>
                </a:cubicBezTo>
                <a:cubicBezTo>
                  <a:pt x="95983" y="136984"/>
                  <a:pt x="112612" y="139851"/>
                  <a:pt x="127490" y="139851"/>
                </a:cubicBezTo>
                <a:cubicBezTo>
                  <a:pt x="160532" y="139851"/>
                  <a:pt x="184937" y="125708"/>
                  <a:pt x="182005" y="106905"/>
                </a:cubicBezTo>
                <a:cubicBezTo>
                  <a:pt x="175997" y="67251"/>
                  <a:pt x="140409" y="105334"/>
                  <a:pt x="114805" y="42848"/>
                </a:cubicBezTo>
                <a:cubicBezTo>
                  <a:pt x="102395" y="12395"/>
                  <a:pt x="79957" y="1"/>
                  <a:pt x="5902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0" name="Google Shape;1000;p67"/>
          <p:cNvSpPr/>
          <p:nvPr/>
        </p:nvSpPr>
        <p:spPr>
          <a:xfrm rot="-515846" flipH="1">
            <a:off x="-1764995" y="-321140"/>
            <a:ext cx="4858752" cy="984749"/>
          </a:xfrm>
          <a:custGeom>
            <a:avLst/>
            <a:gdLst/>
            <a:ahLst/>
            <a:cxnLst/>
            <a:rect l="l" t="t" r="r" b="b"/>
            <a:pathLst>
              <a:path w="264364" h="48804" extrusionOk="0">
                <a:moveTo>
                  <a:pt x="0" y="1"/>
                </a:moveTo>
                <a:lnTo>
                  <a:pt x="0" y="34052"/>
                </a:lnTo>
                <a:cubicBezTo>
                  <a:pt x="3219" y="35165"/>
                  <a:pt x="6028" y="35625"/>
                  <a:pt x="8547" y="35625"/>
                </a:cubicBezTo>
                <a:cubicBezTo>
                  <a:pt x="20567" y="35625"/>
                  <a:pt x="25980" y="25146"/>
                  <a:pt x="37813" y="25146"/>
                </a:cubicBezTo>
                <a:cubicBezTo>
                  <a:pt x="42388" y="25146"/>
                  <a:pt x="47922" y="26712"/>
                  <a:pt x="55168" y="31055"/>
                </a:cubicBezTo>
                <a:cubicBezTo>
                  <a:pt x="70462" y="40234"/>
                  <a:pt x="80176" y="48502"/>
                  <a:pt x="91777" y="48502"/>
                </a:cubicBezTo>
                <a:cubicBezTo>
                  <a:pt x="98366" y="48502"/>
                  <a:pt x="105563" y="45836"/>
                  <a:pt x="114738" y="39155"/>
                </a:cubicBezTo>
                <a:cubicBezTo>
                  <a:pt x="122916" y="33205"/>
                  <a:pt x="129075" y="31386"/>
                  <a:pt x="134351" y="31386"/>
                </a:cubicBezTo>
                <a:cubicBezTo>
                  <a:pt x="142654" y="31386"/>
                  <a:pt x="148772" y="35892"/>
                  <a:pt x="157136" y="35892"/>
                </a:cubicBezTo>
                <a:cubicBezTo>
                  <a:pt x="163427" y="35892"/>
                  <a:pt x="170988" y="33343"/>
                  <a:pt x="181706" y="24412"/>
                </a:cubicBezTo>
                <a:cubicBezTo>
                  <a:pt x="184794" y="21838"/>
                  <a:pt x="187774" y="20762"/>
                  <a:pt x="190680" y="20762"/>
                </a:cubicBezTo>
                <a:cubicBezTo>
                  <a:pt x="205031" y="20762"/>
                  <a:pt x="217584" y="46994"/>
                  <a:pt x="232473" y="48634"/>
                </a:cubicBezTo>
                <a:cubicBezTo>
                  <a:pt x="233525" y="48749"/>
                  <a:pt x="234513" y="48803"/>
                  <a:pt x="235446" y="48803"/>
                </a:cubicBezTo>
                <a:cubicBezTo>
                  <a:pt x="246713" y="48803"/>
                  <a:pt x="250150" y="40916"/>
                  <a:pt x="264364" y="38048"/>
                </a:cubicBezTo>
                <a:lnTo>
                  <a:pt x="26436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1" name="Google Shape;1001;p67"/>
          <p:cNvSpPr/>
          <p:nvPr/>
        </p:nvSpPr>
        <p:spPr>
          <a:xfrm flipH="1">
            <a:off x="-1788061" y="-312190"/>
            <a:ext cx="4906095" cy="1060078"/>
          </a:xfrm>
          <a:custGeom>
            <a:avLst/>
            <a:gdLst/>
            <a:ahLst/>
            <a:cxnLst/>
            <a:rect l="l" t="t" r="r" b="b"/>
            <a:pathLst>
              <a:path w="264337" h="53519" extrusionOk="0">
                <a:moveTo>
                  <a:pt x="0" y="0"/>
                </a:moveTo>
                <a:lnTo>
                  <a:pt x="0" y="15527"/>
                </a:lnTo>
                <a:cubicBezTo>
                  <a:pt x="1926" y="15152"/>
                  <a:pt x="3735" y="14976"/>
                  <a:pt x="5438" y="14976"/>
                </a:cubicBezTo>
                <a:cubicBezTo>
                  <a:pt x="30663" y="14976"/>
                  <a:pt x="32875" y="53519"/>
                  <a:pt x="53900" y="53519"/>
                </a:cubicBezTo>
                <a:cubicBezTo>
                  <a:pt x="54445" y="53519"/>
                  <a:pt x="55002" y="53493"/>
                  <a:pt x="55573" y="53440"/>
                </a:cubicBezTo>
                <a:cubicBezTo>
                  <a:pt x="76094" y="51555"/>
                  <a:pt x="75382" y="25592"/>
                  <a:pt x="95618" y="25592"/>
                </a:cubicBezTo>
                <a:cubicBezTo>
                  <a:pt x="98284" y="25592"/>
                  <a:pt x="101312" y="26042"/>
                  <a:pt x="104800" y="27057"/>
                </a:cubicBezTo>
                <a:cubicBezTo>
                  <a:pt x="116474" y="30462"/>
                  <a:pt x="126065" y="31818"/>
                  <a:pt x="134168" y="31818"/>
                </a:cubicBezTo>
                <a:cubicBezTo>
                  <a:pt x="165913" y="31818"/>
                  <a:pt x="174833" y="11001"/>
                  <a:pt x="196809" y="11001"/>
                </a:cubicBezTo>
                <a:cubicBezTo>
                  <a:pt x="197872" y="11001"/>
                  <a:pt x="198967" y="11050"/>
                  <a:pt x="200095" y="11152"/>
                </a:cubicBezTo>
                <a:cubicBezTo>
                  <a:pt x="229610" y="13799"/>
                  <a:pt x="221509" y="30730"/>
                  <a:pt x="264337" y="35806"/>
                </a:cubicBezTo>
                <a:lnTo>
                  <a:pt x="26433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2" name="Google Shape;1002;p67"/>
          <p:cNvSpPr/>
          <p:nvPr/>
        </p:nvSpPr>
        <p:spPr>
          <a:xfrm rot="4888107" flipH="1">
            <a:off x="1137128" y="4138487"/>
            <a:ext cx="1679785" cy="2039064"/>
          </a:xfrm>
          <a:custGeom>
            <a:avLst/>
            <a:gdLst/>
            <a:ahLst/>
            <a:cxnLst/>
            <a:rect l="l" t="t" r="r" b="b"/>
            <a:pathLst>
              <a:path w="184937" h="139852" extrusionOk="0">
                <a:moveTo>
                  <a:pt x="59024" y="1"/>
                </a:moveTo>
                <a:cubicBezTo>
                  <a:pt x="37702" y="1"/>
                  <a:pt x="17942" y="12858"/>
                  <a:pt x="11925" y="32587"/>
                </a:cubicBezTo>
                <a:cubicBezTo>
                  <a:pt x="1" y="71595"/>
                  <a:pt x="35681" y="113191"/>
                  <a:pt x="79310" y="130384"/>
                </a:cubicBezTo>
                <a:cubicBezTo>
                  <a:pt x="95983" y="136984"/>
                  <a:pt x="112612" y="139851"/>
                  <a:pt x="127490" y="139851"/>
                </a:cubicBezTo>
                <a:cubicBezTo>
                  <a:pt x="160532" y="139851"/>
                  <a:pt x="184937" y="125708"/>
                  <a:pt x="182005" y="106905"/>
                </a:cubicBezTo>
                <a:cubicBezTo>
                  <a:pt x="175997" y="67251"/>
                  <a:pt x="140409" y="105334"/>
                  <a:pt x="114805" y="42848"/>
                </a:cubicBezTo>
                <a:cubicBezTo>
                  <a:pt x="102395" y="12395"/>
                  <a:pt x="79957" y="1"/>
                  <a:pt x="5902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3" name="Google Shape;1003;p67"/>
          <p:cNvSpPr/>
          <p:nvPr/>
        </p:nvSpPr>
        <p:spPr>
          <a:xfrm rot="-9922098" flipH="1">
            <a:off x="-1214868" y="4347472"/>
            <a:ext cx="4858620" cy="984751"/>
          </a:xfrm>
          <a:custGeom>
            <a:avLst/>
            <a:gdLst/>
            <a:ahLst/>
            <a:cxnLst/>
            <a:rect l="l" t="t" r="r" b="b"/>
            <a:pathLst>
              <a:path w="264364" h="48804" extrusionOk="0">
                <a:moveTo>
                  <a:pt x="0" y="1"/>
                </a:moveTo>
                <a:lnTo>
                  <a:pt x="0" y="34052"/>
                </a:lnTo>
                <a:cubicBezTo>
                  <a:pt x="3219" y="35165"/>
                  <a:pt x="6028" y="35625"/>
                  <a:pt x="8547" y="35625"/>
                </a:cubicBezTo>
                <a:cubicBezTo>
                  <a:pt x="20567" y="35625"/>
                  <a:pt x="25980" y="25146"/>
                  <a:pt x="37813" y="25146"/>
                </a:cubicBezTo>
                <a:cubicBezTo>
                  <a:pt x="42388" y="25146"/>
                  <a:pt x="47922" y="26712"/>
                  <a:pt x="55168" y="31055"/>
                </a:cubicBezTo>
                <a:cubicBezTo>
                  <a:pt x="70462" y="40234"/>
                  <a:pt x="80176" y="48502"/>
                  <a:pt x="91777" y="48502"/>
                </a:cubicBezTo>
                <a:cubicBezTo>
                  <a:pt x="98366" y="48502"/>
                  <a:pt x="105563" y="45836"/>
                  <a:pt x="114738" y="39155"/>
                </a:cubicBezTo>
                <a:cubicBezTo>
                  <a:pt x="122916" y="33205"/>
                  <a:pt x="129075" y="31386"/>
                  <a:pt x="134351" y="31386"/>
                </a:cubicBezTo>
                <a:cubicBezTo>
                  <a:pt x="142654" y="31386"/>
                  <a:pt x="148772" y="35892"/>
                  <a:pt x="157136" y="35892"/>
                </a:cubicBezTo>
                <a:cubicBezTo>
                  <a:pt x="163427" y="35892"/>
                  <a:pt x="170988" y="33343"/>
                  <a:pt x="181706" y="24412"/>
                </a:cubicBezTo>
                <a:cubicBezTo>
                  <a:pt x="184794" y="21838"/>
                  <a:pt x="187774" y="20762"/>
                  <a:pt x="190680" y="20762"/>
                </a:cubicBezTo>
                <a:cubicBezTo>
                  <a:pt x="205031" y="20762"/>
                  <a:pt x="217584" y="46994"/>
                  <a:pt x="232473" y="48634"/>
                </a:cubicBezTo>
                <a:cubicBezTo>
                  <a:pt x="233525" y="48749"/>
                  <a:pt x="234513" y="48803"/>
                  <a:pt x="235446" y="48803"/>
                </a:cubicBezTo>
                <a:cubicBezTo>
                  <a:pt x="246713" y="48803"/>
                  <a:pt x="250150" y="40916"/>
                  <a:pt x="264364" y="38048"/>
                </a:cubicBezTo>
                <a:lnTo>
                  <a:pt x="26436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4" name="Google Shape;1004;p67"/>
          <p:cNvSpPr/>
          <p:nvPr/>
        </p:nvSpPr>
        <p:spPr>
          <a:xfrm rot="-10346708" flipH="1">
            <a:off x="-752392" y="4478612"/>
            <a:ext cx="4905724" cy="1060054"/>
          </a:xfrm>
          <a:custGeom>
            <a:avLst/>
            <a:gdLst/>
            <a:ahLst/>
            <a:cxnLst/>
            <a:rect l="l" t="t" r="r" b="b"/>
            <a:pathLst>
              <a:path w="264337" h="53519" extrusionOk="0">
                <a:moveTo>
                  <a:pt x="0" y="0"/>
                </a:moveTo>
                <a:lnTo>
                  <a:pt x="0" y="15527"/>
                </a:lnTo>
                <a:cubicBezTo>
                  <a:pt x="1926" y="15152"/>
                  <a:pt x="3735" y="14976"/>
                  <a:pt x="5438" y="14976"/>
                </a:cubicBezTo>
                <a:cubicBezTo>
                  <a:pt x="30663" y="14976"/>
                  <a:pt x="32875" y="53519"/>
                  <a:pt x="53900" y="53519"/>
                </a:cubicBezTo>
                <a:cubicBezTo>
                  <a:pt x="54445" y="53519"/>
                  <a:pt x="55002" y="53493"/>
                  <a:pt x="55573" y="53440"/>
                </a:cubicBezTo>
                <a:cubicBezTo>
                  <a:pt x="76094" y="51555"/>
                  <a:pt x="75382" y="25592"/>
                  <a:pt x="95618" y="25592"/>
                </a:cubicBezTo>
                <a:cubicBezTo>
                  <a:pt x="98284" y="25592"/>
                  <a:pt x="101312" y="26042"/>
                  <a:pt x="104800" y="27057"/>
                </a:cubicBezTo>
                <a:cubicBezTo>
                  <a:pt x="116474" y="30462"/>
                  <a:pt x="126065" y="31818"/>
                  <a:pt x="134168" y="31818"/>
                </a:cubicBezTo>
                <a:cubicBezTo>
                  <a:pt x="165913" y="31818"/>
                  <a:pt x="174833" y="11001"/>
                  <a:pt x="196809" y="11001"/>
                </a:cubicBezTo>
                <a:cubicBezTo>
                  <a:pt x="197872" y="11001"/>
                  <a:pt x="198967" y="11050"/>
                  <a:pt x="200095" y="11152"/>
                </a:cubicBezTo>
                <a:cubicBezTo>
                  <a:pt x="229610" y="13799"/>
                  <a:pt x="221509" y="30730"/>
                  <a:pt x="264337" y="35806"/>
                </a:cubicBezTo>
                <a:lnTo>
                  <a:pt x="26433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5" name="Google Shape;1005;p67"/>
          <p:cNvSpPr/>
          <p:nvPr/>
        </p:nvSpPr>
        <p:spPr>
          <a:xfrm rot="5400000">
            <a:off x="1196981" y="84405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6" name="Google Shape;1006;p67"/>
          <p:cNvSpPr/>
          <p:nvPr/>
        </p:nvSpPr>
        <p:spPr>
          <a:xfrm rot="5400000">
            <a:off x="1196219" y="446716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7" name="Google Shape;1007;p67"/>
          <p:cNvSpPr/>
          <p:nvPr/>
        </p:nvSpPr>
        <p:spPr>
          <a:xfrm rot="-5400000">
            <a:off x="540156" y="69136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8" name="Google Shape;1008;p67"/>
          <p:cNvSpPr/>
          <p:nvPr/>
        </p:nvSpPr>
        <p:spPr>
          <a:xfrm rot="5400000">
            <a:off x="540006" y="383240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CUSTOM_53">
    <p:spTree>
      <p:nvGrpSpPr>
        <p:cNvPr id="1" name="Shape 10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0" name="Google Shape;1010;p68"/>
          <p:cNvSpPr/>
          <p:nvPr/>
        </p:nvSpPr>
        <p:spPr>
          <a:xfrm rot="10800000">
            <a:off x="3937512" y="4410874"/>
            <a:ext cx="3936983" cy="732774"/>
          </a:xfrm>
          <a:custGeom>
            <a:avLst/>
            <a:gdLst/>
            <a:ahLst/>
            <a:cxnLst/>
            <a:rect l="l" t="t" r="r" b="b"/>
            <a:pathLst>
              <a:path w="299106" h="92815" extrusionOk="0">
                <a:moveTo>
                  <a:pt x="296744" y="0"/>
                </a:moveTo>
                <a:cubicBezTo>
                  <a:pt x="296744" y="0"/>
                  <a:pt x="299105" y="58876"/>
                  <a:pt x="213742" y="35045"/>
                </a:cubicBezTo>
                <a:cubicBezTo>
                  <a:pt x="149627" y="17191"/>
                  <a:pt x="133321" y="92815"/>
                  <a:pt x="82635" y="92815"/>
                </a:cubicBezTo>
                <a:cubicBezTo>
                  <a:pt x="45376" y="92815"/>
                  <a:pt x="1" y="70755"/>
                  <a:pt x="13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1" name="Google Shape;1011;p68"/>
          <p:cNvSpPr/>
          <p:nvPr/>
        </p:nvSpPr>
        <p:spPr>
          <a:xfrm flipH="1">
            <a:off x="3939637" y="98"/>
            <a:ext cx="5126677" cy="1295929"/>
          </a:xfrm>
          <a:custGeom>
            <a:avLst/>
            <a:gdLst/>
            <a:ahLst/>
            <a:cxnLst/>
            <a:rect l="l" t="t" r="r" b="b"/>
            <a:pathLst>
              <a:path w="299106" h="92815" extrusionOk="0">
                <a:moveTo>
                  <a:pt x="296744" y="0"/>
                </a:moveTo>
                <a:cubicBezTo>
                  <a:pt x="296744" y="0"/>
                  <a:pt x="299105" y="58876"/>
                  <a:pt x="213742" y="35045"/>
                </a:cubicBezTo>
                <a:cubicBezTo>
                  <a:pt x="149627" y="17191"/>
                  <a:pt x="133321" y="92815"/>
                  <a:pt x="82635" y="92815"/>
                </a:cubicBezTo>
                <a:cubicBezTo>
                  <a:pt x="45376" y="92815"/>
                  <a:pt x="1" y="70755"/>
                  <a:pt x="13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2" name="Google Shape;1012;p68"/>
          <p:cNvSpPr/>
          <p:nvPr/>
        </p:nvSpPr>
        <p:spPr>
          <a:xfrm rot="10800000" flipH="1">
            <a:off x="4720014" y="4141676"/>
            <a:ext cx="5735030" cy="1001972"/>
          </a:xfrm>
          <a:custGeom>
            <a:avLst/>
            <a:gdLst/>
            <a:ahLst/>
            <a:cxnLst/>
            <a:rect l="l" t="t" r="r" b="b"/>
            <a:pathLst>
              <a:path w="295582" h="107710" extrusionOk="0">
                <a:moveTo>
                  <a:pt x="3890" y="648"/>
                </a:moveTo>
                <a:cubicBezTo>
                  <a:pt x="3890" y="648"/>
                  <a:pt x="1" y="60607"/>
                  <a:pt x="64065" y="49263"/>
                </a:cubicBezTo>
                <a:cubicBezTo>
                  <a:pt x="132883" y="37164"/>
                  <a:pt x="123484" y="107710"/>
                  <a:pt x="183551" y="107710"/>
                </a:cubicBezTo>
                <a:cubicBezTo>
                  <a:pt x="232814" y="107710"/>
                  <a:pt x="209155" y="40513"/>
                  <a:pt x="252368" y="34787"/>
                </a:cubicBezTo>
                <a:cubicBezTo>
                  <a:pt x="295582" y="29061"/>
                  <a:pt x="285751" y="0"/>
                  <a:pt x="28575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3" name="Google Shape;1013;p68"/>
          <p:cNvSpPr/>
          <p:nvPr/>
        </p:nvSpPr>
        <p:spPr>
          <a:xfrm rot="10800000" flipH="1">
            <a:off x="5013459" y="204"/>
            <a:ext cx="4130832" cy="1472837"/>
          </a:xfrm>
          <a:custGeom>
            <a:avLst/>
            <a:gdLst/>
            <a:ahLst/>
            <a:cxnLst/>
            <a:rect l="l" t="t" r="r" b="b"/>
            <a:pathLst>
              <a:path w="285673" h="154588" extrusionOk="0">
                <a:moveTo>
                  <a:pt x="2715" y="154588"/>
                </a:moveTo>
                <a:cubicBezTo>
                  <a:pt x="2715" y="154588"/>
                  <a:pt x="0" y="113633"/>
                  <a:pt x="45298" y="113633"/>
                </a:cubicBezTo>
                <a:cubicBezTo>
                  <a:pt x="90596" y="113633"/>
                  <a:pt x="125888" y="112160"/>
                  <a:pt x="135972" y="50651"/>
                </a:cubicBezTo>
                <a:cubicBezTo>
                  <a:pt x="144194" y="621"/>
                  <a:pt x="221914" y="1"/>
                  <a:pt x="238978" y="40955"/>
                </a:cubicBezTo>
                <a:cubicBezTo>
                  <a:pt x="255965" y="81987"/>
                  <a:pt x="285673" y="81987"/>
                  <a:pt x="285673" y="81987"/>
                </a:cubicBezTo>
                <a:lnTo>
                  <a:pt x="285673" y="1545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4" name="Google Shape;1014;p68"/>
          <p:cNvSpPr/>
          <p:nvPr/>
        </p:nvSpPr>
        <p:spPr>
          <a:xfrm rot="10800000">
            <a:off x="5628786" y="490"/>
            <a:ext cx="3515148" cy="1472658"/>
          </a:xfrm>
          <a:custGeom>
            <a:avLst/>
            <a:gdLst/>
            <a:ahLst/>
            <a:cxnLst/>
            <a:rect l="l" t="t" r="r" b="b"/>
            <a:pathLst>
              <a:path w="305002" h="196093" extrusionOk="0">
                <a:moveTo>
                  <a:pt x="0" y="27686"/>
                </a:moveTo>
                <a:cubicBezTo>
                  <a:pt x="0" y="27686"/>
                  <a:pt x="68206" y="0"/>
                  <a:pt x="88558" y="59039"/>
                </a:cubicBezTo>
                <a:cubicBezTo>
                  <a:pt x="108910" y="118077"/>
                  <a:pt x="211769" y="29244"/>
                  <a:pt x="211769" y="120186"/>
                </a:cubicBezTo>
                <a:cubicBezTo>
                  <a:pt x="211769" y="172257"/>
                  <a:pt x="305002" y="135404"/>
                  <a:pt x="280800" y="196092"/>
                </a:cubicBezTo>
                <a:lnTo>
                  <a:pt x="0" y="196092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5" name="Google Shape;1015;p68"/>
          <p:cNvSpPr/>
          <p:nvPr/>
        </p:nvSpPr>
        <p:spPr>
          <a:xfrm rot="10800000">
            <a:off x="5220582" y="4263470"/>
            <a:ext cx="3937105" cy="880179"/>
          </a:xfrm>
          <a:custGeom>
            <a:avLst/>
            <a:gdLst/>
            <a:ahLst/>
            <a:cxnLst/>
            <a:rect l="l" t="t" r="r" b="b"/>
            <a:pathLst>
              <a:path w="294198" h="130204" extrusionOk="0">
                <a:moveTo>
                  <a:pt x="283570" y="0"/>
                </a:moveTo>
                <a:cubicBezTo>
                  <a:pt x="283570" y="0"/>
                  <a:pt x="294198" y="57826"/>
                  <a:pt x="203889" y="45181"/>
                </a:cubicBezTo>
                <a:cubicBezTo>
                  <a:pt x="141812" y="36461"/>
                  <a:pt x="157999" y="89109"/>
                  <a:pt x="113581" y="109929"/>
                </a:cubicBezTo>
                <a:cubicBezTo>
                  <a:pt x="70252" y="130203"/>
                  <a:pt x="37442" y="67963"/>
                  <a:pt x="0" y="114071"/>
                </a:cubicBezTo>
                <a:lnTo>
                  <a:pt x="0" y="436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6" name="Google Shape;1016;p68"/>
          <p:cNvSpPr/>
          <p:nvPr/>
        </p:nvSpPr>
        <p:spPr>
          <a:xfrm rot="5400000">
            <a:off x="6527856" y="448330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7" name="Google Shape;1017;p68"/>
          <p:cNvSpPr/>
          <p:nvPr/>
        </p:nvSpPr>
        <p:spPr>
          <a:xfrm rot="5400000">
            <a:off x="5530219" y="945244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8" name="Google Shape;1018;p68"/>
          <p:cNvSpPr/>
          <p:nvPr/>
        </p:nvSpPr>
        <p:spPr>
          <a:xfrm rot="-5400000">
            <a:off x="5871031" y="433061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9" name="Google Shape;1019;p68"/>
          <p:cNvSpPr/>
          <p:nvPr/>
        </p:nvSpPr>
        <p:spPr>
          <a:xfrm rot="5400000">
            <a:off x="4874006" y="31048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5"/>
          <p:cNvSpPr txBox="1">
            <a:spLocks noGrp="1"/>
          </p:cNvSpPr>
          <p:nvPr>
            <p:ph type="subTitle" idx="1"/>
          </p:nvPr>
        </p:nvSpPr>
        <p:spPr>
          <a:xfrm>
            <a:off x="5069450" y="2590588"/>
            <a:ext cx="28848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63" name="Google Shape;63;p5"/>
          <p:cNvSpPr txBox="1">
            <a:spLocks noGrp="1"/>
          </p:cNvSpPr>
          <p:nvPr>
            <p:ph type="subTitle" idx="2"/>
          </p:nvPr>
        </p:nvSpPr>
        <p:spPr>
          <a:xfrm>
            <a:off x="5069400" y="2882600"/>
            <a:ext cx="2884800" cy="78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4" name="Google Shape;64;p5"/>
          <p:cNvSpPr txBox="1">
            <a:spLocks noGrp="1"/>
          </p:cNvSpPr>
          <p:nvPr>
            <p:ph type="subTitle" idx="3"/>
          </p:nvPr>
        </p:nvSpPr>
        <p:spPr>
          <a:xfrm>
            <a:off x="1189788" y="2590588"/>
            <a:ext cx="28848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65" name="Google Shape;65;p5"/>
          <p:cNvSpPr txBox="1">
            <a:spLocks noGrp="1"/>
          </p:cNvSpPr>
          <p:nvPr>
            <p:ph type="subTitle" idx="4"/>
          </p:nvPr>
        </p:nvSpPr>
        <p:spPr>
          <a:xfrm>
            <a:off x="1189800" y="2882600"/>
            <a:ext cx="2884800" cy="78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6" name="Google Shape;66;p5"/>
          <p:cNvSpPr/>
          <p:nvPr/>
        </p:nvSpPr>
        <p:spPr>
          <a:xfrm rot="10376871">
            <a:off x="-495921" y="-203555"/>
            <a:ext cx="4143688" cy="1411694"/>
          </a:xfrm>
          <a:custGeom>
            <a:avLst/>
            <a:gdLst/>
            <a:ahLst/>
            <a:cxnLst/>
            <a:rect l="l" t="t" r="r" b="b"/>
            <a:pathLst>
              <a:path w="49839" h="23502" extrusionOk="0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5"/>
          <p:cNvSpPr/>
          <p:nvPr/>
        </p:nvSpPr>
        <p:spPr>
          <a:xfrm>
            <a:off x="3812651" y="348974"/>
            <a:ext cx="163500" cy="163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5"/>
          <p:cNvSpPr/>
          <p:nvPr/>
        </p:nvSpPr>
        <p:spPr>
          <a:xfrm>
            <a:off x="593226" y="838649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5"/>
          <p:cNvSpPr/>
          <p:nvPr/>
        </p:nvSpPr>
        <p:spPr>
          <a:xfrm>
            <a:off x="4418776" y="633424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5"/>
          <p:cNvSpPr/>
          <p:nvPr/>
        </p:nvSpPr>
        <p:spPr>
          <a:xfrm>
            <a:off x="2981851" y="250274"/>
            <a:ext cx="98400" cy="98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5"/>
          <p:cNvSpPr/>
          <p:nvPr/>
        </p:nvSpPr>
        <p:spPr>
          <a:xfrm flipH="1">
            <a:off x="-201027" y="-164602"/>
            <a:ext cx="3007352" cy="1244123"/>
          </a:xfrm>
          <a:custGeom>
            <a:avLst/>
            <a:gdLst/>
            <a:ahLst/>
            <a:cxnLst/>
            <a:rect l="l" t="t" r="r" b="b"/>
            <a:pathLst>
              <a:path w="72716" h="43165" extrusionOk="0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5"/>
          <p:cNvSpPr/>
          <p:nvPr/>
        </p:nvSpPr>
        <p:spPr>
          <a:xfrm rot="10800000">
            <a:off x="-259611" y="-297078"/>
            <a:ext cx="2457436" cy="930503"/>
          </a:xfrm>
          <a:custGeom>
            <a:avLst/>
            <a:gdLst/>
            <a:ahLst/>
            <a:cxnLst/>
            <a:rect l="l" t="t" r="r" b="b"/>
            <a:pathLst>
              <a:path w="49839" h="23502" extrusionOk="0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5"/>
          <p:cNvSpPr/>
          <p:nvPr/>
        </p:nvSpPr>
        <p:spPr>
          <a:xfrm rot="-448972">
            <a:off x="5418223" y="3906226"/>
            <a:ext cx="4114989" cy="1394558"/>
          </a:xfrm>
          <a:custGeom>
            <a:avLst/>
            <a:gdLst/>
            <a:ahLst/>
            <a:cxnLst/>
            <a:rect l="l" t="t" r="r" b="b"/>
            <a:pathLst>
              <a:path w="49839" h="23502" extrusionOk="0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5"/>
          <p:cNvSpPr/>
          <p:nvPr/>
        </p:nvSpPr>
        <p:spPr>
          <a:xfrm rot="10800000">
            <a:off x="4710711" y="4724448"/>
            <a:ext cx="163500" cy="163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5"/>
          <p:cNvSpPr/>
          <p:nvPr/>
        </p:nvSpPr>
        <p:spPr>
          <a:xfrm rot="10800000">
            <a:off x="8391336" y="4168473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5"/>
          <p:cNvSpPr/>
          <p:nvPr/>
        </p:nvSpPr>
        <p:spPr>
          <a:xfrm rot="10800000">
            <a:off x="5390761" y="4168473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5"/>
          <p:cNvSpPr/>
          <p:nvPr/>
        </p:nvSpPr>
        <p:spPr>
          <a:xfrm rot="10800000">
            <a:off x="6002711" y="4756848"/>
            <a:ext cx="98400" cy="98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5"/>
          <p:cNvSpPr/>
          <p:nvPr/>
        </p:nvSpPr>
        <p:spPr>
          <a:xfrm rot="10800000" flipH="1">
            <a:off x="6276637" y="4026301"/>
            <a:ext cx="3007352" cy="1244123"/>
          </a:xfrm>
          <a:custGeom>
            <a:avLst/>
            <a:gdLst/>
            <a:ahLst/>
            <a:cxnLst/>
            <a:rect l="l" t="t" r="r" b="b"/>
            <a:pathLst>
              <a:path w="72716" h="43165" extrusionOk="0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5"/>
          <p:cNvSpPr/>
          <p:nvPr/>
        </p:nvSpPr>
        <p:spPr>
          <a:xfrm>
            <a:off x="6885137" y="4472397"/>
            <a:ext cx="2457436" cy="930503"/>
          </a:xfrm>
          <a:custGeom>
            <a:avLst/>
            <a:gdLst/>
            <a:ahLst/>
            <a:cxnLst/>
            <a:rect l="l" t="t" r="r" b="b"/>
            <a:pathLst>
              <a:path w="49839" h="23502" extrusionOk="0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6"/>
          <p:cNvSpPr txBox="1">
            <a:spLocks noGrp="1"/>
          </p:cNvSpPr>
          <p:nvPr>
            <p:ph type="title"/>
          </p:nvPr>
        </p:nvSpPr>
        <p:spPr>
          <a:xfrm>
            <a:off x="540000" y="363275"/>
            <a:ext cx="806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82" name="Google Shape;82;p6"/>
          <p:cNvSpPr/>
          <p:nvPr/>
        </p:nvSpPr>
        <p:spPr>
          <a:xfrm>
            <a:off x="6082076" y="-118290"/>
            <a:ext cx="3204343" cy="1651139"/>
          </a:xfrm>
          <a:custGeom>
            <a:avLst/>
            <a:gdLst/>
            <a:ahLst/>
            <a:cxnLst/>
            <a:rect l="l" t="t" r="r" b="b"/>
            <a:pathLst>
              <a:path w="64695" h="36451" extrusionOk="0">
                <a:moveTo>
                  <a:pt x="5503" y="0"/>
                </a:moveTo>
                <a:cubicBezTo>
                  <a:pt x="2589" y="0"/>
                  <a:pt x="1" y="186"/>
                  <a:pt x="237" y="874"/>
                </a:cubicBezTo>
                <a:cubicBezTo>
                  <a:pt x="460" y="1499"/>
                  <a:pt x="4411" y="2169"/>
                  <a:pt x="5259" y="2593"/>
                </a:cubicBezTo>
                <a:cubicBezTo>
                  <a:pt x="7178" y="3552"/>
                  <a:pt x="8897" y="4869"/>
                  <a:pt x="10325" y="6454"/>
                </a:cubicBezTo>
                <a:cubicBezTo>
                  <a:pt x="13673" y="10092"/>
                  <a:pt x="16619" y="21050"/>
                  <a:pt x="24989" y="22345"/>
                </a:cubicBezTo>
                <a:cubicBezTo>
                  <a:pt x="25398" y="22407"/>
                  <a:pt x="25804" y="22437"/>
                  <a:pt x="26206" y="22437"/>
                </a:cubicBezTo>
                <a:cubicBezTo>
                  <a:pt x="31849" y="22437"/>
                  <a:pt x="36809" y="16669"/>
                  <a:pt x="38871" y="15314"/>
                </a:cubicBezTo>
                <a:cubicBezTo>
                  <a:pt x="39863" y="14681"/>
                  <a:pt x="40996" y="14362"/>
                  <a:pt x="42135" y="14362"/>
                </a:cubicBezTo>
                <a:cubicBezTo>
                  <a:pt x="43201" y="14362"/>
                  <a:pt x="44272" y="14642"/>
                  <a:pt x="45232" y="15203"/>
                </a:cubicBezTo>
                <a:cubicBezTo>
                  <a:pt x="49027" y="17502"/>
                  <a:pt x="49071" y="22858"/>
                  <a:pt x="50634" y="27010"/>
                </a:cubicBezTo>
                <a:cubicBezTo>
                  <a:pt x="52642" y="32143"/>
                  <a:pt x="57307" y="35759"/>
                  <a:pt x="62775" y="36450"/>
                </a:cubicBezTo>
                <a:cubicBezTo>
                  <a:pt x="62396" y="25269"/>
                  <a:pt x="63043" y="14065"/>
                  <a:pt x="64694" y="2994"/>
                </a:cubicBezTo>
                <a:cubicBezTo>
                  <a:pt x="57530" y="1745"/>
                  <a:pt x="50232" y="1499"/>
                  <a:pt x="42978" y="1254"/>
                </a:cubicBezTo>
                <a:cubicBezTo>
                  <a:pt x="32957" y="896"/>
                  <a:pt x="22936" y="562"/>
                  <a:pt x="12914" y="249"/>
                </a:cubicBezTo>
                <a:cubicBezTo>
                  <a:pt x="12140" y="215"/>
                  <a:pt x="8634" y="0"/>
                  <a:pt x="550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6"/>
          <p:cNvSpPr/>
          <p:nvPr/>
        </p:nvSpPr>
        <p:spPr>
          <a:xfrm rot="10800000">
            <a:off x="6965676" y="-72669"/>
            <a:ext cx="2420522" cy="1034218"/>
          </a:xfrm>
          <a:custGeom>
            <a:avLst/>
            <a:gdLst/>
            <a:ahLst/>
            <a:cxnLst/>
            <a:rect l="l" t="t" r="r" b="b"/>
            <a:pathLst>
              <a:path w="143993" h="61524" extrusionOk="0">
                <a:moveTo>
                  <a:pt x="25900" y="1"/>
                </a:moveTo>
                <a:cubicBezTo>
                  <a:pt x="11671" y="1"/>
                  <a:pt x="1" y="8596"/>
                  <a:pt x="1" y="8596"/>
                </a:cubicBezTo>
                <a:lnTo>
                  <a:pt x="186" y="61523"/>
                </a:lnTo>
                <a:lnTo>
                  <a:pt x="143993" y="61523"/>
                </a:lnTo>
                <a:cubicBezTo>
                  <a:pt x="138074" y="43327"/>
                  <a:pt x="128448" y="39288"/>
                  <a:pt x="117124" y="39288"/>
                </a:cubicBezTo>
                <a:cubicBezTo>
                  <a:pt x="108085" y="39288"/>
                  <a:pt x="97965" y="41861"/>
                  <a:pt x="87783" y="41861"/>
                </a:cubicBezTo>
                <a:cubicBezTo>
                  <a:pt x="83897" y="41861"/>
                  <a:pt x="80003" y="41486"/>
                  <a:pt x="76156" y="40451"/>
                </a:cubicBezTo>
                <a:cubicBezTo>
                  <a:pt x="58842" y="35830"/>
                  <a:pt x="64326" y="18763"/>
                  <a:pt x="43685" y="5269"/>
                </a:cubicBezTo>
                <a:cubicBezTo>
                  <a:pt x="37737" y="1386"/>
                  <a:pt x="31612" y="1"/>
                  <a:pt x="2590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6"/>
          <p:cNvSpPr/>
          <p:nvPr/>
        </p:nvSpPr>
        <p:spPr>
          <a:xfrm rot="10484947" flipH="1">
            <a:off x="7999385" y="-411807"/>
            <a:ext cx="1843431" cy="869285"/>
          </a:xfrm>
          <a:custGeom>
            <a:avLst/>
            <a:gdLst/>
            <a:ahLst/>
            <a:cxnLst/>
            <a:rect l="l" t="t" r="r" b="b"/>
            <a:pathLst>
              <a:path w="49839" h="23502" extrusionOk="0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6"/>
          <p:cNvSpPr/>
          <p:nvPr/>
        </p:nvSpPr>
        <p:spPr>
          <a:xfrm rot="10800000">
            <a:off x="7222138" y="45824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6"/>
          <p:cNvSpPr/>
          <p:nvPr/>
        </p:nvSpPr>
        <p:spPr>
          <a:xfrm rot="10800000">
            <a:off x="8177150" y="69715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6"/>
          <p:cNvSpPr/>
          <p:nvPr/>
        </p:nvSpPr>
        <p:spPr>
          <a:xfrm rot="10800000">
            <a:off x="8947925" y="1581934"/>
            <a:ext cx="98400" cy="98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7"/>
          <p:cNvSpPr txBox="1">
            <a:spLocks noGrp="1"/>
          </p:cNvSpPr>
          <p:nvPr>
            <p:ph type="title"/>
          </p:nvPr>
        </p:nvSpPr>
        <p:spPr>
          <a:xfrm>
            <a:off x="707550" y="1922950"/>
            <a:ext cx="4860000" cy="82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90" name="Google Shape;90;p7"/>
          <p:cNvSpPr txBox="1">
            <a:spLocks noGrp="1"/>
          </p:cNvSpPr>
          <p:nvPr>
            <p:ph type="subTitle" idx="1"/>
          </p:nvPr>
        </p:nvSpPr>
        <p:spPr>
          <a:xfrm>
            <a:off x="707650" y="2757125"/>
            <a:ext cx="4860000" cy="49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7"/>
          <p:cNvSpPr/>
          <p:nvPr/>
        </p:nvSpPr>
        <p:spPr>
          <a:xfrm rot="-10667561">
            <a:off x="305871" y="4396335"/>
            <a:ext cx="4818716" cy="780968"/>
          </a:xfrm>
          <a:custGeom>
            <a:avLst/>
            <a:gdLst/>
            <a:ahLst/>
            <a:cxnLst/>
            <a:rect l="l" t="t" r="r" b="b"/>
            <a:pathLst>
              <a:path w="79484" h="14785" extrusionOk="0">
                <a:moveTo>
                  <a:pt x="64823" y="0"/>
                </a:moveTo>
                <a:cubicBezTo>
                  <a:pt x="56730" y="0"/>
                  <a:pt x="48629" y="357"/>
                  <a:pt x="40537" y="566"/>
                </a:cubicBezTo>
                <a:cubicBezTo>
                  <a:pt x="32882" y="767"/>
                  <a:pt x="25204" y="856"/>
                  <a:pt x="17548" y="856"/>
                </a:cubicBezTo>
                <a:lnTo>
                  <a:pt x="6188" y="856"/>
                </a:lnTo>
                <a:cubicBezTo>
                  <a:pt x="5806" y="856"/>
                  <a:pt x="5327" y="841"/>
                  <a:pt x="4808" y="841"/>
                </a:cubicBezTo>
                <a:cubicBezTo>
                  <a:pt x="2720" y="841"/>
                  <a:pt x="0" y="1085"/>
                  <a:pt x="519" y="3534"/>
                </a:cubicBezTo>
                <a:cubicBezTo>
                  <a:pt x="1166" y="6614"/>
                  <a:pt x="4269" y="9560"/>
                  <a:pt x="6746" y="11190"/>
                </a:cubicBezTo>
                <a:cubicBezTo>
                  <a:pt x="10540" y="13712"/>
                  <a:pt x="15160" y="14738"/>
                  <a:pt x="19713" y="14783"/>
                </a:cubicBezTo>
                <a:cubicBezTo>
                  <a:pt x="19807" y="14784"/>
                  <a:pt x="19901" y="14784"/>
                  <a:pt x="19995" y="14784"/>
                </a:cubicBezTo>
                <a:cubicBezTo>
                  <a:pt x="22334" y="14784"/>
                  <a:pt x="24671" y="14518"/>
                  <a:pt x="26967" y="14024"/>
                </a:cubicBezTo>
                <a:cubicBezTo>
                  <a:pt x="29891" y="13377"/>
                  <a:pt x="32703" y="12350"/>
                  <a:pt x="35515" y="11324"/>
                </a:cubicBezTo>
                <a:cubicBezTo>
                  <a:pt x="42724" y="8712"/>
                  <a:pt x="50045" y="6235"/>
                  <a:pt x="57633" y="5141"/>
                </a:cubicBezTo>
                <a:cubicBezTo>
                  <a:pt x="61727" y="4546"/>
                  <a:pt x="65864" y="4360"/>
                  <a:pt x="70011" y="4360"/>
                </a:cubicBezTo>
                <a:cubicBezTo>
                  <a:pt x="73167" y="4360"/>
                  <a:pt x="76330" y="4468"/>
                  <a:pt x="79484" y="4583"/>
                </a:cubicBezTo>
                <a:cubicBezTo>
                  <a:pt x="79461" y="3222"/>
                  <a:pt x="79439" y="1860"/>
                  <a:pt x="79439" y="499"/>
                </a:cubicBezTo>
                <a:cubicBezTo>
                  <a:pt x="74572" y="130"/>
                  <a:pt x="69699" y="0"/>
                  <a:pt x="648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7"/>
          <p:cNvSpPr/>
          <p:nvPr/>
        </p:nvSpPr>
        <p:spPr>
          <a:xfrm rot="10800000">
            <a:off x="402459" y="4303597"/>
            <a:ext cx="2393629" cy="966464"/>
          </a:xfrm>
          <a:custGeom>
            <a:avLst/>
            <a:gdLst/>
            <a:ahLst/>
            <a:cxnLst/>
            <a:rect l="l" t="t" r="r" b="b"/>
            <a:pathLst>
              <a:path w="72716" h="43165" extrusionOk="0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7"/>
          <p:cNvSpPr/>
          <p:nvPr/>
        </p:nvSpPr>
        <p:spPr>
          <a:xfrm>
            <a:off x="-272112" y="4159112"/>
            <a:ext cx="2096898" cy="989152"/>
          </a:xfrm>
          <a:custGeom>
            <a:avLst/>
            <a:gdLst/>
            <a:ahLst/>
            <a:cxnLst/>
            <a:rect l="l" t="t" r="r" b="b"/>
            <a:pathLst>
              <a:path w="143993" h="61524" extrusionOk="0">
                <a:moveTo>
                  <a:pt x="25900" y="1"/>
                </a:moveTo>
                <a:cubicBezTo>
                  <a:pt x="11671" y="1"/>
                  <a:pt x="1" y="8596"/>
                  <a:pt x="1" y="8596"/>
                </a:cubicBezTo>
                <a:lnTo>
                  <a:pt x="186" y="61523"/>
                </a:lnTo>
                <a:lnTo>
                  <a:pt x="143993" y="61523"/>
                </a:lnTo>
                <a:cubicBezTo>
                  <a:pt x="138074" y="43327"/>
                  <a:pt x="128448" y="39288"/>
                  <a:pt x="117124" y="39288"/>
                </a:cubicBezTo>
                <a:cubicBezTo>
                  <a:pt x="108085" y="39288"/>
                  <a:pt x="97965" y="41861"/>
                  <a:pt x="87783" y="41861"/>
                </a:cubicBezTo>
                <a:cubicBezTo>
                  <a:pt x="83897" y="41861"/>
                  <a:pt x="80003" y="41486"/>
                  <a:pt x="76156" y="40451"/>
                </a:cubicBezTo>
                <a:cubicBezTo>
                  <a:pt x="58842" y="35830"/>
                  <a:pt x="64326" y="18763"/>
                  <a:pt x="43685" y="5269"/>
                </a:cubicBezTo>
                <a:cubicBezTo>
                  <a:pt x="37737" y="1386"/>
                  <a:pt x="31612" y="1"/>
                  <a:pt x="2590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7"/>
          <p:cNvSpPr/>
          <p:nvPr/>
        </p:nvSpPr>
        <p:spPr>
          <a:xfrm>
            <a:off x="5246676" y="4820774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7"/>
          <p:cNvSpPr/>
          <p:nvPr/>
        </p:nvSpPr>
        <p:spPr>
          <a:xfrm>
            <a:off x="402451" y="3952199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7"/>
          <p:cNvSpPr/>
          <p:nvPr/>
        </p:nvSpPr>
        <p:spPr>
          <a:xfrm>
            <a:off x="1153051" y="4390624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7"/>
          <p:cNvSpPr/>
          <p:nvPr/>
        </p:nvSpPr>
        <p:spPr>
          <a:xfrm>
            <a:off x="2859751" y="4737474"/>
            <a:ext cx="98400" cy="98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7"/>
          <p:cNvSpPr/>
          <p:nvPr/>
        </p:nvSpPr>
        <p:spPr>
          <a:xfrm rot="-132439" flipH="1">
            <a:off x="305871" y="-39916"/>
            <a:ext cx="4818716" cy="780968"/>
          </a:xfrm>
          <a:custGeom>
            <a:avLst/>
            <a:gdLst/>
            <a:ahLst/>
            <a:cxnLst/>
            <a:rect l="l" t="t" r="r" b="b"/>
            <a:pathLst>
              <a:path w="79484" h="14785" extrusionOk="0">
                <a:moveTo>
                  <a:pt x="64823" y="0"/>
                </a:moveTo>
                <a:cubicBezTo>
                  <a:pt x="56730" y="0"/>
                  <a:pt x="48629" y="357"/>
                  <a:pt x="40537" y="566"/>
                </a:cubicBezTo>
                <a:cubicBezTo>
                  <a:pt x="32882" y="767"/>
                  <a:pt x="25204" y="856"/>
                  <a:pt x="17548" y="856"/>
                </a:cubicBezTo>
                <a:lnTo>
                  <a:pt x="6188" y="856"/>
                </a:lnTo>
                <a:cubicBezTo>
                  <a:pt x="5806" y="856"/>
                  <a:pt x="5327" y="841"/>
                  <a:pt x="4808" y="841"/>
                </a:cubicBezTo>
                <a:cubicBezTo>
                  <a:pt x="2720" y="841"/>
                  <a:pt x="0" y="1085"/>
                  <a:pt x="519" y="3534"/>
                </a:cubicBezTo>
                <a:cubicBezTo>
                  <a:pt x="1166" y="6614"/>
                  <a:pt x="4269" y="9560"/>
                  <a:pt x="6746" y="11190"/>
                </a:cubicBezTo>
                <a:cubicBezTo>
                  <a:pt x="10540" y="13712"/>
                  <a:pt x="15160" y="14738"/>
                  <a:pt x="19713" y="14783"/>
                </a:cubicBezTo>
                <a:cubicBezTo>
                  <a:pt x="19807" y="14784"/>
                  <a:pt x="19901" y="14784"/>
                  <a:pt x="19995" y="14784"/>
                </a:cubicBezTo>
                <a:cubicBezTo>
                  <a:pt x="22334" y="14784"/>
                  <a:pt x="24671" y="14518"/>
                  <a:pt x="26967" y="14024"/>
                </a:cubicBezTo>
                <a:cubicBezTo>
                  <a:pt x="29891" y="13377"/>
                  <a:pt x="32703" y="12350"/>
                  <a:pt x="35515" y="11324"/>
                </a:cubicBezTo>
                <a:cubicBezTo>
                  <a:pt x="42724" y="8712"/>
                  <a:pt x="50045" y="6235"/>
                  <a:pt x="57633" y="5141"/>
                </a:cubicBezTo>
                <a:cubicBezTo>
                  <a:pt x="61727" y="4546"/>
                  <a:pt x="65864" y="4360"/>
                  <a:pt x="70011" y="4360"/>
                </a:cubicBezTo>
                <a:cubicBezTo>
                  <a:pt x="73167" y="4360"/>
                  <a:pt x="76330" y="4468"/>
                  <a:pt x="79484" y="4583"/>
                </a:cubicBezTo>
                <a:cubicBezTo>
                  <a:pt x="79461" y="3222"/>
                  <a:pt x="79439" y="1860"/>
                  <a:pt x="79439" y="499"/>
                </a:cubicBezTo>
                <a:cubicBezTo>
                  <a:pt x="74572" y="130"/>
                  <a:pt x="69699" y="0"/>
                  <a:pt x="648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7"/>
          <p:cNvSpPr/>
          <p:nvPr/>
        </p:nvSpPr>
        <p:spPr>
          <a:xfrm flipH="1">
            <a:off x="402459" y="-132676"/>
            <a:ext cx="2393629" cy="966464"/>
          </a:xfrm>
          <a:custGeom>
            <a:avLst/>
            <a:gdLst/>
            <a:ahLst/>
            <a:cxnLst/>
            <a:rect l="l" t="t" r="r" b="b"/>
            <a:pathLst>
              <a:path w="72716" h="43165" extrusionOk="0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7"/>
          <p:cNvSpPr/>
          <p:nvPr/>
        </p:nvSpPr>
        <p:spPr>
          <a:xfrm rot="10800000" flipH="1">
            <a:off x="-272112" y="-10878"/>
            <a:ext cx="2096898" cy="989152"/>
          </a:xfrm>
          <a:custGeom>
            <a:avLst/>
            <a:gdLst/>
            <a:ahLst/>
            <a:cxnLst/>
            <a:rect l="l" t="t" r="r" b="b"/>
            <a:pathLst>
              <a:path w="143993" h="61524" extrusionOk="0">
                <a:moveTo>
                  <a:pt x="25900" y="1"/>
                </a:moveTo>
                <a:cubicBezTo>
                  <a:pt x="11671" y="1"/>
                  <a:pt x="1" y="8596"/>
                  <a:pt x="1" y="8596"/>
                </a:cubicBezTo>
                <a:lnTo>
                  <a:pt x="186" y="61523"/>
                </a:lnTo>
                <a:lnTo>
                  <a:pt x="143993" y="61523"/>
                </a:lnTo>
                <a:cubicBezTo>
                  <a:pt x="138074" y="43327"/>
                  <a:pt x="128448" y="39288"/>
                  <a:pt x="117124" y="39288"/>
                </a:cubicBezTo>
                <a:cubicBezTo>
                  <a:pt x="108085" y="39288"/>
                  <a:pt x="97965" y="41861"/>
                  <a:pt x="87783" y="41861"/>
                </a:cubicBezTo>
                <a:cubicBezTo>
                  <a:pt x="83897" y="41861"/>
                  <a:pt x="80003" y="41486"/>
                  <a:pt x="76156" y="40451"/>
                </a:cubicBezTo>
                <a:cubicBezTo>
                  <a:pt x="58842" y="35830"/>
                  <a:pt x="64326" y="18763"/>
                  <a:pt x="43685" y="5269"/>
                </a:cubicBezTo>
                <a:cubicBezTo>
                  <a:pt x="37737" y="1386"/>
                  <a:pt x="31612" y="1"/>
                  <a:pt x="2590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7"/>
          <p:cNvSpPr/>
          <p:nvPr/>
        </p:nvSpPr>
        <p:spPr>
          <a:xfrm rot="10800000" flipH="1">
            <a:off x="402451" y="1086487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7"/>
          <p:cNvSpPr/>
          <p:nvPr/>
        </p:nvSpPr>
        <p:spPr>
          <a:xfrm rot="10800000" flipH="1">
            <a:off x="1153051" y="648062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7"/>
          <p:cNvSpPr/>
          <p:nvPr/>
        </p:nvSpPr>
        <p:spPr>
          <a:xfrm rot="10800000" flipH="1">
            <a:off x="2859751" y="301212"/>
            <a:ext cx="98400" cy="98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7"/>
          <p:cNvSpPr/>
          <p:nvPr/>
        </p:nvSpPr>
        <p:spPr>
          <a:xfrm rot="10800000" flipH="1">
            <a:off x="5246676" y="153112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9"/>
          <p:cNvSpPr txBox="1">
            <a:spLocks noGrp="1"/>
          </p:cNvSpPr>
          <p:nvPr>
            <p:ph type="title"/>
          </p:nvPr>
        </p:nvSpPr>
        <p:spPr>
          <a:xfrm>
            <a:off x="2141950" y="1922950"/>
            <a:ext cx="4860000" cy="82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25" name="Google Shape;125;p9"/>
          <p:cNvSpPr txBox="1">
            <a:spLocks noGrp="1"/>
          </p:cNvSpPr>
          <p:nvPr>
            <p:ph type="subTitle" idx="1"/>
          </p:nvPr>
        </p:nvSpPr>
        <p:spPr>
          <a:xfrm>
            <a:off x="2142050" y="2757125"/>
            <a:ext cx="4860000" cy="49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9"/>
          <p:cNvSpPr/>
          <p:nvPr/>
        </p:nvSpPr>
        <p:spPr>
          <a:xfrm rot="10800000" flipH="1">
            <a:off x="5365175" y="3285293"/>
            <a:ext cx="4058317" cy="1729782"/>
          </a:xfrm>
          <a:custGeom>
            <a:avLst/>
            <a:gdLst/>
            <a:ahLst/>
            <a:cxnLst/>
            <a:rect l="l" t="t" r="r" b="b"/>
            <a:pathLst>
              <a:path w="64695" h="36451" extrusionOk="0">
                <a:moveTo>
                  <a:pt x="5503" y="0"/>
                </a:moveTo>
                <a:cubicBezTo>
                  <a:pt x="2589" y="0"/>
                  <a:pt x="1" y="186"/>
                  <a:pt x="237" y="874"/>
                </a:cubicBezTo>
                <a:cubicBezTo>
                  <a:pt x="460" y="1499"/>
                  <a:pt x="4411" y="2169"/>
                  <a:pt x="5259" y="2593"/>
                </a:cubicBezTo>
                <a:cubicBezTo>
                  <a:pt x="7178" y="3552"/>
                  <a:pt x="8897" y="4869"/>
                  <a:pt x="10325" y="6454"/>
                </a:cubicBezTo>
                <a:cubicBezTo>
                  <a:pt x="13673" y="10092"/>
                  <a:pt x="16619" y="21050"/>
                  <a:pt x="24989" y="22345"/>
                </a:cubicBezTo>
                <a:cubicBezTo>
                  <a:pt x="25398" y="22407"/>
                  <a:pt x="25804" y="22437"/>
                  <a:pt x="26206" y="22437"/>
                </a:cubicBezTo>
                <a:cubicBezTo>
                  <a:pt x="31849" y="22437"/>
                  <a:pt x="36809" y="16669"/>
                  <a:pt x="38871" y="15314"/>
                </a:cubicBezTo>
                <a:cubicBezTo>
                  <a:pt x="39863" y="14681"/>
                  <a:pt x="40996" y="14362"/>
                  <a:pt x="42135" y="14362"/>
                </a:cubicBezTo>
                <a:cubicBezTo>
                  <a:pt x="43201" y="14362"/>
                  <a:pt x="44272" y="14642"/>
                  <a:pt x="45232" y="15203"/>
                </a:cubicBezTo>
                <a:cubicBezTo>
                  <a:pt x="49027" y="17502"/>
                  <a:pt x="49071" y="22858"/>
                  <a:pt x="50634" y="27010"/>
                </a:cubicBezTo>
                <a:cubicBezTo>
                  <a:pt x="52642" y="32143"/>
                  <a:pt x="57307" y="35759"/>
                  <a:pt x="62775" y="36450"/>
                </a:cubicBezTo>
                <a:cubicBezTo>
                  <a:pt x="62396" y="25269"/>
                  <a:pt x="63043" y="14065"/>
                  <a:pt x="64694" y="2994"/>
                </a:cubicBezTo>
                <a:cubicBezTo>
                  <a:pt x="57530" y="1745"/>
                  <a:pt x="50232" y="1499"/>
                  <a:pt x="42978" y="1254"/>
                </a:cubicBezTo>
                <a:cubicBezTo>
                  <a:pt x="32957" y="896"/>
                  <a:pt x="22936" y="562"/>
                  <a:pt x="12914" y="249"/>
                </a:cubicBezTo>
                <a:cubicBezTo>
                  <a:pt x="12140" y="215"/>
                  <a:pt x="8634" y="0"/>
                  <a:pt x="5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9"/>
          <p:cNvSpPr/>
          <p:nvPr/>
        </p:nvSpPr>
        <p:spPr>
          <a:xfrm rot="10800000" flipH="1">
            <a:off x="4874550" y="4429982"/>
            <a:ext cx="4130269" cy="1085168"/>
          </a:xfrm>
          <a:custGeom>
            <a:avLst/>
            <a:gdLst/>
            <a:ahLst/>
            <a:cxnLst/>
            <a:rect l="l" t="t" r="r" b="b"/>
            <a:pathLst>
              <a:path w="72716" h="43165" extrusionOk="0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9"/>
          <p:cNvSpPr/>
          <p:nvPr/>
        </p:nvSpPr>
        <p:spPr>
          <a:xfrm flipH="1">
            <a:off x="5365175" y="4663675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9"/>
          <p:cNvSpPr/>
          <p:nvPr/>
        </p:nvSpPr>
        <p:spPr>
          <a:xfrm flipH="1">
            <a:off x="7188788" y="4382613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9"/>
          <p:cNvSpPr/>
          <p:nvPr/>
        </p:nvSpPr>
        <p:spPr>
          <a:xfrm flipH="1">
            <a:off x="6621274" y="3703451"/>
            <a:ext cx="2874201" cy="1521816"/>
          </a:xfrm>
          <a:custGeom>
            <a:avLst/>
            <a:gdLst/>
            <a:ahLst/>
            <a:cxnLst/>
            <a:rect l="l" t="t" r="r" b="b"/>
            <a:pathLst>
              <a:path w="80952" h="42859" extrusionOk="0">
                <a:moveTo>
                  <a:pt x="7027" y="1"/>
                </a:moveTo>
                <a:cubicBezTo>
                  <a:pt x="6872" y="1"/>
                  <a:pt x="6717" y="3"/>
                  <a:pt x="6562" y="7"/>
                </a:cubicBezTo>
                <a:cubicBezTo>
                  <a:pt x="4866" y="30"/>
                  <a:pt x="3192" y="387"/>
                  <a:pt x="1629" y="1056"/>
                </a:cubicBezTo>
                <a:cubicBezTo>
                  <a:pt x="0" y="1793"/>
                  <a:pt x="89" y="2418"/>
                  <a:pt x="335" y="4114"/>
                </a:cubicBezTo>
                <a:cubicBezTo>
                  <a:pt x="982" y="8332"/>
                  <a:pt x="1652" y="12528"/>
                  <a:pt x="2321" y="16724"/>
                </a:cubicBezTo>
                <a:lnTo>
                  <a:pt x="4241" y="29022"/>
                </a:lnTo>
                <a:cubicBezTo>
                  <a:pt x="4866" y="32972"/>
                  <a:pt x="6160" y="37347"/>
                  <a:pt x="6160" y="41342"/>
                </a:cubicBezTo>
                <a:cubicBezTo>
                  <a:pt x="6227" y="41676"/>
                  <a:pt x="6294" y="42056"/>
                  <a:pt x="6562" y="42257"/>
                </a:cubicBezTo>
                <a:cubicBezTo>
                  <a:pt x="6776" y="42374"/>
                  <a:pt x="7008" y="42440"/>
                  <a:pt x="7256" y="42440"/>
                </a:cubicBezTo>
                <a:cubicBezTo>
                  <a:pt x="7292" y="42440"/>
                  <a:pt x="7328" y="42438"/>
                  <a:pt x="7365" y="42435"/>
                </a:cubicBezTo>
                <a:cubicBezTo>
                  <a:pt x="18275" y="42693"/>
                  <a:pt x="29189" y="42859"/>
                  <a:pt x="40102" y="42859"/>
                </a:cubicBezTo>
                <a:cubicBezTo>
                  <a:pt x="53724" y="42859"/>
                  <a:pt x="67345" y="42601"/>
                  <a:pt x="80951" y="41944"/>
                </a:cubicBezTo>
                <a:cubicBezTo>
                  <a:pt x="71220" y="38596"/>
                  <a:pt x="61154" y="36409"/>
                  <a:pt x="50910" y="35450"/>
                </a:cubicBezTo>
                <a:cubicBezTo>
                  <a:pt x="46357" y="35003"/>
                  <a:pt x="41513" y="34735"/>
                  <a:pt x="37741" y="32124"/>
                </a:cubicBezTo>
                <a:cubicBezTo>
                  <a:pt x="33880" y="29423"/>
                  <a:pt x="31939" y="24781"/>
                  <a:pt x="30443" y="20317"/>
                </a:cubicBezTo>
                <a:cubicBezTo>
                  <a:pt x="28948" y="15854"/>
                  <a:pt x="27609" y="11144"/>
                  <a:pt x="24439" y="7663"/>
                </a:cubicBezTo>
                <a:cubicBezTo>
                  <a:pt x="22676" y="5743"/>
                  <a:pt x="20422" y="4315"/>
                  <a:pt x="18123" y="3087"/>
                </a:cubicBezTo>
                <a:cubicBezTo>
                  <a:pt x="14732" y="1327"/>
                  <a:pt x="10908" y="1"/>
                  <a:pt x="70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9"/>
          <p:cNvSpPr/>
          <p:nvPr/>
        </p:nvSpPr>
        <p:spPr>
          <a:xfrm flipH="1">
            <a:off x="7832875" y="4017025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9"/>
          <p:cNvSpPr/>
          <p:nvPr/>
        </p:nvSpPr>
        <p:spPr>
          <a:xfrm flipH="1">
            <a:off x="8890913" y="3007538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9"/>
          <p:cNvSpPr/>
          <p:nvPr/>
        </p:nvSpPr>
        <p:spPr>
          <a:xfrm flipH="1">
            <a:off x="-260192" y="166613"/>
            <a:ext cx="4058317" cy="1729782"/>
          </a:xfrm>
          <a:custGeom>
            <a:avLst/>
            <a:gdLst/>
            <a:ahLst/>
            <a:cxnLst/>
            <a:rect l="l" t="t" r="r" b="b"/>
            <a:pathLst>
              <a:path w="64695" h="36451" extrusionOk="0">
                <a:moveTo>
                  <a:pt x="5503" y="0"/>
                </a:moveTo>
                <a:cubicBezTo>
                  <a:pt x="2589" y="0"/>
                  <a:pt x="1" y="186"/>
                  <a:pt x="237" y="874"/>
                </a:cubicBezTo>
                <a:cubicBezTo>
                  <a:pt x="460" y="1499"/>
                  <a:pt x="4411" y="2169"/>
                  <a:pt x="5259" y="2593"/>
                </a:cubicBezTo>
                <a:cubicBezTo>
                  <a:pt x="7178" y="3552"/>
                  <a:pt x="8897" y="4869"/>
                  <a:pt x="10325" y="6454"/>
                </a:cubicBezTo>
                <a:cubicBezTo>
                  <a:pt x="13673" y="10092"/>
                  <a:pt x="16619" y="21050"/>
                  <a:pt x="24989" y="22345"/>
                </a:cubicBezTo>
                <a:cubicBezTo>
                  <a:pt x="25398" y="22407"/>
                  <a:pt x="25804" y="22437"/>
                  <a:pt x="26206" y="22437"/>
                </a:cubicBezTo>
                <a:cubicBezTo>
                  <a:pt x="31849" y="22437"/>
                  <a:pt x="36809" y="16669"/>
                  <a:pt x="38871" y="15314"/>
                </a:cubicBezTo>
                <a:cubicBezTo>
                  <a:pt x="39863" y="14681"/>
                  <a:pt x="40996" y="14362"/>
                  <a:pt x="42135" y="14362"/>
                </a:cubicBezTo>
                <a:cubicBezTo>
                  <a:pt x="43201" y="14362"/>
                  <a:pt x="44272" y="14642"/>
                  <a:pt x="45232" y="15203"/>
                </a:cubicBezTo>
                <a:cubicBezTo>
                  <a:pt x="49027" y="17502"/>
                  <a:pt x="49071" y="22858"/>
                  <a:pt x="50634" y="27010"/>
                </a:cubicBezTo>
                <a:cubicBezTo>
                  <a:pt x="52642" y="32143"/>
                  <a:pt x="57307" y="35759"/>
                  <a:pt x="62775" y="36450"/>
                </a:cubicBezTo>
                <a:cubicBezTo>
                  <a:pt x="62396" y="25269"/>
                  <a:pt x="63043" y="14065"/>
                  <a:pt x="64694" y="2994"/>
                </a:cubicBezTo>
                <a:cubicBezTo>
                  <a:pt x="57530" y="1745"/>
                  <a:pt x="50232" y="1499"/>
                  <a:pt x="42978" y="1254"/>
                </a:cubicBezTo>
                <a:cubicBezTo>
                  <a:pt x="32957" y="896"/>
                  <a:pt x="22936" y="562"/>
                  <a:pt x="12914" y="249"/>
                </a:cubicBezTo>
                <a:cubicBezTo>
                  <a:pt x="12140" y="215"/>
                  <a:pt x="8634" y="0"/>
                  <a:pt x="5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9"/>
          <p:cNvSpPr/>
          <p:nvPr/>
        </p:nvSpPr>
        <p:spPr>
          <a:xfrm flipH="1">
            <a:off x="158481" y="-333462"/>
            <a:ext cx="4130269" cy="1085168"/>
          </a:xfrm>
          <a:custGeom>
            <a:avLst/>
            <a:gdLst/>
            <a:ahLst/>
            <a:cxnLst/>
            <a:rect l="l" t="t" r="r" b="b"/>
            <a:pathLst>
              <a:path w="72716" h="43165" extrusionOk="0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9"/>
          <p:cNvSpPr/>
          <p:nvPr/>
        </p:nvSpPr>
        <p:spPr>
          <a:xfrm rot="10800000" flipH="1">
            <a:off x="3699725" y="419313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9"/>
          <p:cNvSpPr/>
          <p:nvPr/>
        </p:nvSpPr>
        <p:spPr>
          <a:xfrm rot="10800000" flipH="1">
            <a:off x="1811013" y="635575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9"/>
          <p:cNvSpPr/>
          <p:nvPr/>
        </p:nvSpPr>
        <p:spPr>
          <a:xfrm rot="10800000" flipH="1">
            <a:off x="-332175" y="-43579"/>
            <a:ext cx="2874201" cy="1521816"/>
          </a:xfrm>
          <a:custGeom>
            <a:avLst/>
            <a:gdLst/>
            <a:ahLst/>
            <a:cxnLst/>
            <a:rect l="l" t="t" r="r" b="b"/>
            <a:pathLst>
              <a:path w="80952" h="42859" extrusionOk="0">
                <a:moveTo>
                  <a:pt x="7027" y="1"/>
                </a:moveTo>
                <a:cubicBezTo>
                  <a:pt x="6872" y="1"/>
                  <a:pt x="6717" y="3"/>
                  <a:pt x="6562" y="7"/>
                </a:cubicBezTo>
                <a:cubicBezTo>
                  <a:pt x="4866" y="30"/>
                  <a:pt x="3192" y="387"/>
                  <a:pt x="1629" y="1056"/>
                </a:cubicBezTo>
                <a:cubicBezTo>
                  <a:pt x="0" y="1793"/>
                  <a:pt x="89" y="2418"/>
                  <a:pt x="335" y="4114"/>
                </a:cubicBezTo>
                <a:cubicBezTo>
                  <a:pt x="982" y="8332"/>
                  <a:pt x="1652" y="12528"/>
                  <a:pt x="2321" y="16724"/>
                </a:cubicBezTo>
                <a:lnTo>
                  <a:pt x="4241" y="29022"/>
                </a:lnTo>
                <a:cubicBezTo>
                  <a:pt x="4866" y="32972"/>
                  <a:pt x="6160" y="37347"/>
                  <a:pt x="6160" y="41342"/>
                </a:cubicBezTo>
                <a:cubicBezTo>
                  <a:pt x="6227" y="41676"/>
                  <a:pt x="6294" y="42056"/>
                  <a:pt x="6562" y="42257"/>
                </a:cubicBezTo>
                <a:cubicBezTo>
                  <a:pt x="6776" y="42374"/>
                  <a:pt x="7008" y="42440"/>
                  <a:pt x="7256" y="42440"/>
                </a:cubicBezTo>
                <a:cubicBezTo>
                  <a:pt x="7292" y="42440"/>
                  <a:pt x="7328" y="42438"/>
                  <a:pt x="7365" y="42435"/>
                </a:cubicBezTo>
                <a:cubicBezTo>
                  <a:pt x="18275" y="42693"/>
                  <a:pt x="29189" y="42859"/>
                  <a:pt x="40102" y="42859"/>
                </a:cubicBezTo>
                <a:cubicBezTo>
                  <a:pt x="53724" y="42859"/>
                  <a:pt x="67345" y="42601"/>
                  <a:pt x="80951" y="41944"/>
                </a:cubicBezTo>
                <a:cubicBezTo>
                  <a:pt x="71220" y="38596"/>
                  <a:pt x="61154" y="36409"/>
                  <a:pt x="50910" y="35450"/>
                </a:cubicBezTo>
                <a:cubicBezTo>
                  <a:pt x="46357" y="35003"/>
                  <a:pt x="41513" y="34735"/>
                  <a:pt x="37741" y="32124"/>
                </a:cubicBezTo>
                <a:cubicBezTo>
                  <a:pt x="33880" y="29423"/>
                  <a:pt x="31939" y="24781"/>
                  <a:pt x="30443" y="20317"/>
                </a:cubicBezTo>
                <a:cubicBezTo>
                  <a:pt x="28948" y="15854"/>
                  <a:pt x="27609" y="11144"/>
                  <a:pt x="24439" y="7663"/>
                </a:cubicBezTo>
                <a:cubicBezTo>
                  <a:pt x="22676" y="5743"/>
                  <a:pt x="20422" y="4315"/>
                  <a:pt x="18123" y="3087"/>
                </a:cubicBezTo>
                <a:cubicBezTo>
                  <a:pt x="14732" y="1327"/>
                  <a:pt x="10908" y="1"/>
                  <a:pt x="70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9"/>
          <p:cNvSpPr/>
          <p:nvPr/>
        </p:nvSpPr>
        <p:spPr>
          <a:xfrm rot="10800000" flipH="1">
            <a:off x="1232025" y="1065963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"/>
          <p:cNvSpPr/>
          <p:nvPr/>
        </p:nvSpPr>
        <p:spPr>
          <a:xfrm rot="10800000" flipH="1">
            <a:off x="108888" y="2010650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1"/>
          <p:cNvSpPr txBox="1">
            <a:spLocks noGrp="1"/>
          </p:cNvSpPr>
          <p:nvPr>
            <p:ph type="title" hasCustomPrompt="1"/>
          </p:nvPr>
        </p:nvSpPr>
        <p:spPr>
          <a:xfrm>
            <a:off x="1217350" y="1604400"/>
            <a:ext cx="6709200" cy="148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51" name="Google Shape;151;p11"/>
          <p:cNvSpPr txBox="1">
            <a:spLocks noGrp="1"/>
          </p:cNvSpPr>
          <p:nvPr>
            <p:ph type="body" idx="1"/>
          </p:nvPr>
        </p:nvSpPr>
        <p:spPr>
          <a:xfrm>
            <a:off x="1668825" y="3087600"/>
            <a:ext cx="5806200" cy="45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52" name="Google Shape;152;p11"/>
          <p:cNvSpPr/>
          <p:nvPr/>
        </p:nvSpPr>
        <p:spPr>
          <a:xfrm rot="10800000" flipH="1">
            <a:off x="2527149" y="4367365"/>
            <a:ext cx="6890071" cy="880003"/>
          </a:xfrm>
          <a:custGeom>
            <a:avLst/>
            <a:gdLst/>
            <a:ahLst/>
            <a:cxnLst/>
            <a:rect l="l" t="t" r="r" b="b"/>
            <a:pathLst>
              <a:path w="79484" h="14785" extrusionOk="0">
                <a:moveTo>
                  <a:pt x="64823" y="0"/>
                </a:moveTo>
                <a:cubicBezTo>
                  <a:pt x="56730" y="0"/>
                  <a:pt x="48629" y="357"/>
                  <a:pt x="40537" y="566"/>
                </a:cubicBezTo>
                <a:cubicBezTo>
                  <a:pt x="32882" y="767"/>
                  <a:pt x="25204" y="856"/>
                  <a:pt x="17548" y="856"/>
                </a:cubicBezTo>
                <a:lnTo>
                  <a:pt x="6188" y="856"/>
                </a:lnTo>
                <a:cubicBezTo>
                  <a:pt x="5806" y="856"/>
                  <a:pt x="5327" y="841"/>
                  <a:pt x="4808" y="841"/>
                </a:cubicBezTo>
                <a:cubicBezTo>
                  <a:pt x="2720" y="841"/>
                  <a:pt x="0" y="1085"/>
                  <a:pt x="519" y="3534"/>
                </a:cubicBezTo>
                <a:cubicBezTo>
                  <a:pt x="1166" y="6614"/>
                  <a:pt x="4269" y="9560"/>
                  <a:pt x="6746" y="11190"/>
                </a:cubicBezTo>
                <a:cubicBezTo>
                  <a:pt x="10540" y="13712"/>
                  <a:pt x="15160" y="14738"/>
                  <a:pt x="19713" y="14783"/>
                </a:cubicBezTo>
                <a:cubicBezTo>
                  <a:pt x="19807" y="14784"/>
                  <a:pt x="19901" y="14784"/>
                  <a:pt x="19995" y="14784"/>
                </a:cubicBezTo>
                <a:cubicBezTo>
                  <a:pt x="22334" y="14784"/>
                  <a:pt x="24671" y="14518"/>
                  <a:pt x="26967" y="14024"/>
                </a:cubicBezTo>
                <a:cubicBezTo>
                  <a:pt x="29891" y="13377"/>
                  <a:pt x="32703" y="12350"/>
                  <a:pt x="35515" y="11324"/>
                </a:cubicBezTo>
                <a:cubicBezTo>
                  <a:pt x="42724" y="8712"/>
                  <a:pt x="50045" y="6235"/>
                  <a:pt x="57633" y="5141"/>
                </a:cubicBezTo>
                <a:cubicBezTo>
                  <a:pt x="61727" y="4546"/>
                  <a:pt x="65864" y="4360"/>
                  <a:pt x="70011" y="4360"/>
                </a:cubicBezTo>
                <a:cubicBezTo>
                  <a:pt x="73167" y="4360"/>
                  <a:pt x="76330" y="4468"/>
                  <a:pt x="79484" y="4583"/>
                </a:cubicBezTo>
                <a:cubicBezTo>
                  <a:pt x="79461" y="3222"/>
                  <a:pt x="79439" y="1860"/>
                  <a:pt x="79439" y="499"/>
                </a:cubicBezTo>
                <a:cubicBezTo>
                  <a:pt x="74572" y="130"/>
                  <a:pt x="69699" y="0"/>
                  <a:pt x="648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11"/>
          <p:cNvSpPr/>
          <p:nvPr/>
        </p:nvSpPr>
        <p:spPr>
          <a:xfrm>
            <a:off x="6198946" y="4555768"/>
            <a:ext cx="3086654" cy="972101"/>
          </a:xfrm>
          <a:custGeom>
            <a:avLst/>
            <a:gdLst/>
            <a:ahLst/>
            <a:cxnLst/>
            <a:rect l="l" t="t" r="r" b="b"/>
            <a:pathLst>
              <a:path w="49839" h="23502" extrusionOk="0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11"/>
          <p:cNvSpPr/>
          <p:nvPr/>
        </p:nvSpPr>
        <p:spPr>
          <a:xfrm rot="-7520738" flipH="1">
            <a:off x="7812289" y="3760467"/>
            <a:ext cx="1404819" cy="2093810"/>
          </a:xfrm>
          <a:custGeom>
            <a:avLst/>
            <a:gdLst/>
            <a:ahLst/>
            <a:cxnLst/>
            <a:rect l="l" t="t" r="r" b="b"/>
            <a:pathLst>
              <a:path w="24039" h="44420" extrusionOk="0">
                <a:moveTo>
                  <a:pt x="17715" y="1"/>
                </a:moveTo>
                <a:cubicBezTo>
                  <a:pt x="16371" y="1"/>
                  <a:pt x="14900" y="541"/>
                  <a:pt x="13704" y="2213"/>
                </a:cubicBezTo>
                <a:cubicBezTo>
                  <a:pt x="10848" y="6185"/>
                  <a:pt x="15289" y="12211"/>
                  <a:pt x="13392" y="17300"/>
                </a:cubicBezTo>
                <a:cubicBezTo>
                  <a:pt x="11272" y="22947"/>
                  <a:pt x="1" y="24509"/>
                  <a:pt x="1384" y="34262"/>
                </a:cubicBezTo>
                <a:cubicBezTo>
                  <a:pt x="2268" y="40412"/>
                  <a:pt x="11808" y="44419"/>
                  <a:pt x="18141" y="44419"/>
                </a:cubicBezTo>
                <a:cubicBezTo>
                  <a:pt x="19486" y="44419"/>
                  <a:pt x="20686" y="44239"/>
                  <a:pt x="21628" y="43860"/>
                </a:cubicBezTo>
                <a:cubicBezTo>
                  <a:pt x="21918" y="43748"/>
                  <a:pt x="23413" y="36851"/>
                  <a:pt x="23480" y="36048"/>
                </a:cubicBezTo>
                <a:cubicBezTo>
                  <a:pt x="24038" y="28549"/>
                  <a:pt x="24016" y="20983"/>
                  <a:pt x="23369" y="13484"/>
                </a:cubicBezTo>
                <a:cubicBezTo>
                  <a:pt x="23056" y="9890"/>
                  <a:pt x="22699" y="6252"/>
                  <a:pt x="22186" y="2681"/>
                </a:cubicBezTo>
                <a:cubicBezTo>
                  <a:pt x="22052" y="1766"/>
                  <a:pt x="22141" y="2168"/>
                  <a:pt x="21315" y="1320"/>
                </a:cubicBezTo>
                <a:cubicBezTo>
                  <a:pt x="20767" y="784"/>
                  <a:pt x="19333" y="1"/>
                  <a:pt x="1771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11"/>
          <p:cNvSpPr/>
          <p:nvPr/>
        </p:nvSpPr>
        <p:spPr>
          <a:xfrm flipH="1">
            <a:off x="5018091" y="4725625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11"/>
          <p:cNvSpPr/>
          <p:nvPr/>
        </p:nvSpPr>
        <p:spPr>
          <a:xfrm flipH="1">
            <a:off x="7887341" y="4554150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11"/>
          <p:cNvSpPr/>
          <p:nvPr/>
        </p:nvSpPr>
        <p:spPr>
          <a:xfrm flipH="1">
            <a:off x="8652966" y="3628775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11"/>
          <p:cNvSpPr/>
          <p:nvPr/>
        </p:nvSpPr>
        <p:spPr>
          <a:xfrm flipH="1">
            <a:off x="7477516" y="4367375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11"/>
          <p:cNvSpPr/>
          <p:nvPr/>
        </p:nvSpPr>
        <p:spPr>
          <a:xfrm flipH="1">
            <a:off x="-426404" y="-84700"/>
            <a:ext cx="6890071" cy="880003"/>
          </a:xfrm>
          <a:custGeom>
            <a:avLst/>
            <a:gdLst/>
            <a:ahLst/>
            <a:cxnLst/>
            <a:rect l="l" t="t" r="r" b="b"/>
            <a:pathLst>
              <a:path w="79484" h="14785" extrusionOk="0">
                <a:moveTo>
                  <a:pt x="64823" y="0"/>
                </a:moveTo>
                <a:cubicBezTo>
                  <a:pt x="56730" y="0"/>
                  <a:pt x="48629" y="357"/>
                  <a:pt x="40537" y="566"/>
                </a:cubicBezTo>
                <a:cubicBezTo>
                  <a:pt x="32882" y="767"/>
                  <a:pt x="25204" y="856"/>
                  <a:pt x="17548" y="856"/>
                </a:cubicBezTo>
                <a:lnTo>
                  <a:pt x="6188" y="856"/>
                </a:lnTo>
                <a:cubicBezTo>
                  <a:pt x="5806" y="856"/>
                  <a:pt x="5327" y="841"/>
                  <a:pt x="4808" y="841"/>
                </a:cubicBezTo>
                <a:cubicBezTo>
                  <a:pt x="2720" y="841"/>
                  <a:pt x="0" y="1085"/>
                  <a:pt x="519" y="3534"/>
                </a:cubicBezTo>
                <a:cubicBezTo>
                  <a:pt x="1166" y="6614"/>
                  <a:pt x="4269" y="9560"/>
                  <a:pt x="6746" y="11190"/>
                </a:cubicBezTo>
                <a:cubicBezTo>
                  <a:pt x="10540" y="13712"/>
                  <a:pt x="15160" y="14738"/>
                  <a:pt x="19713" y="14783"/>
                </a:cubicBezTo>
                <a:cubicBezTo>
                  <a:pt x="19807" y="14784"/>
                  <a:pt x="19901" y="14784"/>
                  <a:pt x="19995" y="14784"/>
                </a:cubicBezTo>
                <a:cubicBezTo>
                  <a:pt x="22334" y="14784"/>
                  <a:pt x="24671" y="14518"/>
                  <a:pt x="26967" y="14024"/>
                </a:cubicBezTo>
                <a:cubicBezTo>
                  <a:pt x="29891" y="13377"/>
                  <a:pt x="32703" y="12350"/>
                  <a:pt x="35515" y="11324"/>
                </a:cubicBezTo>
                <a:cubicBezTo>
                  <a:pt x="42724" y="8712"/>
                  <a:pt x="50045" y="6235"/>
                  <a:pt x="57633" y="5141"/>
                </a:cubicBezTo>
                <a:cubicBezTo>
                  <a:pt x="61727" y="4546"/>
                  <a:pt x="65864" y="4360"/>
                  <a:pt x="70011" y="4360"/>
                </a:cubicBezTo>
                <a:cubicBezTo>
                  <a:pt x="73167" y="4360"/>
                  <a:pt x="76330" y="4468"/>
                  <a:pt x="79484" y="4583"/>
                </a:cubicBezTo>
                <a:cubicBezTo>
                  <a:pt x="79461" y="3222"/>
                  <a:pt x="79439" y="1860"/>
                  <a:pt x="79439" y="499"/>
                </a:cubicBezTo>
                <a:cubicBezTo>
                  <a:pt x="74572" y="130"/>
                  <a:pt x="69699" y="0"/>
                  <a:pt x="648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11"/>
          <p:cNvSpPr/>
          <p:nvPr/>
        </p:nvSpPr>
        <p:spPr>
          <a:xfrm rot="10800000">
            <a:off x="-294784" y="-365201"/>
            <a:ext cx="3086654" cy="972101"/>
          </a:xfrm>
          <a:custGeom>
            <a:avLst/>
            <a:gdLst/>
            <a:ahLst/>
            <a:cxnLst/>
            <a:rect l="l" t="t" r="r" b="b"/>
            <a:pathLst>
              <a:path w="49839" h="23502" extrusionOk="0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11"/>
          <p:cNvSpPr/>
          <p:nvPr/>
        </p:nvSpPr>
        <p:spPr>
          <a:xfrm rot="3279262" flipH="1">
            <a:off x="-226292" y="-691608"/>
            <a:ext cx="1404819" cy="2093810"/>
          </a:xfrm>
          <a:custGeom>
            <a:avLst/>
            <a:gdLst/>
            <a:ahLst/>
            <a:cxnLst/>
            <a:rect l="l" t="t" r="r" b="b"/>
            <a:pathLst>
              <a:path w="24039" h="44420" extrusionOk="0">
                <a:moveTo>
                  <a:pt x="17715" y="1"/>
                </a:moveTo>
                <a:cubicBezTo>
                  <a:pt x="16371" y="1"/>
                  <a:pt x="14900" y="541"/>
                  <a:pt x="13704" y="2213"/>
                </a:cubicBezTo>
                <a:cubicBezTo>
                  <a:pt x="10848" y="6185"/>
                  <a:pt x="15289" y="12211"/>
                  <a:pt x="13392" y="17300"/>
                </a:cubicBezTo>
                <a:cubicBezTo>
                  <a:pt x="11272" y="22947"/>
                  <a:pt x="1" y="24509"/>
                  <a:pt x="1384" y="34262"/>
                </a:cubicBezTo>
                <a:cubicBezTo>
                  <a:pt x="2268" y="40412"/>
                  <a:pt x="11808" y="44419"/>
                  <a:pt x="18141" y="44419"/>
                </a:cubicBezTo>
                <a:cubicBezTo>
                  <a:pt x="19486" y="44419"/>
                  <a:pt x="20686" y="44239"/>
                  <a:pt x="21628" y="43860"/>
                </a:cubicBezTo>
                <a:cubicBezTo>
                  <a:pt x="21918" y="43748"/>
                  <a:pt x="23413" y="36851"/>
                  <a:pt x="23480" y="36048"/>
                </a:cubicBezTo>
                <a:cubicBezTo>
                  <a:pt x="24038" y="28549"/>
                  <a:pt x="24016" y="20983"/>
                  <a:pt x="23369" y="13484"/>
                </a:cubicBezTo>
                <a:cubicBezTo>
                  <a:pt x="23056" y="9890"/>
                  <a:pt x="22699" y="6252"/>
                  <a:pt x="22186" y="2681"/>
                </a:cubicBezTo>
                <a:cubicBezTo>
                  <a:pt x="22052" y="1766"/>
                  <a:pt x="22141" y="2168"/>
                  <a:pt x="21315" y="1320"/>
                </a:cubicBezTo>
                <a:cubicBezTo>
                  <a:pt x="20767" y="784"/>
                  <a:pt x="19333" y="1"/>
                  <a:pt x="1771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11"/>
          <p:cNvSpPr/>
          <p:nvPr/>
        </p:nvSpPr>
        <p:spPr>
          <a:xfrm flipH="1">
            <a:off x="885666" y="606900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11"/>
          <p:cNvSpPr/>
          <p:nvPr/>
        </p:nvSpPr>
        <p:spPr>
          <a:xfrm flipH="1">
            <a:off x="2476066" y="666550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11"/>
          <p:cNvSpPr/>
          <p:nvPr/>
        </p:nvSpPr>
        <p:spPr>
          <a:xfrm flipH="1">
            <a:off x="82941" y="1435200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40000" y="363275"/>
            <a:ext cx="806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Josefin Sans"/>
              <a:buNone/>
              <a:defRPr sz="3000" b="1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Josefin Sans"/>
              <a:buNone/>
              <a:defRPr sz="3000" b="1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Josefin Sans"/>
              <a:buNone/>
              <a:defRPr sz="3000" b="1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Josefin Sans"/>
              <a:buNone/>
              <a:defRPr sz="3000" b="1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Josefin Sans"/>
              <a:buNone/>
              <a:defRPr sz="3000" b="1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Josefin Sans"/>
              <a:buNone/>
              <a:defRPr sz="3000" b="1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Josefin Sans"/>
              <a:buNone/>
              <a:defRPr sz="3000" b="1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Josefin Sans"/>
              <a:buNone/>
              <a:defRPr sz="3000" b="1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Josefin Sans"/>
              <a:buNone/>
              <a:defRPr sz="3000" b="1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40000" y="1152475"/>
            <a:ext cx="8064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●"/>
              <a:defRPr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5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  <p:sldLayoutId id="2147483666" r:id="rId17"/>
    <p:sldLayoutId id="2147483667" r:id="rId18"/>
    <p:sldLayoutId id="2147483668" r:id="rId19"/>
    <p:sldLayoutId id="2147483674" r:id="rId20"/>
    <p:sldLayoutId id="2147483677" r:id="rId21"/>
    <p:sldLayoutId id="2147483685" r:id="rId22"/>
    <p:sldLayoutId id="2147483686" r:id="rId23"/>
    <p:sldLayoutId id="2147483687" r:id="rId24"/>
    <p:sldLayoutId id="2147483698" r:id="rId25"/>
    <p:sldLayoutId id="2147483699" r:id="rId26"/>
    <p:sldLayoutId id="2147483701" r:id="rId27"/>
    <p:sldLayoutId id="2147483710" r:id="rId28"/>
    <p:sldLayoutId id="2147483711" r:id="rId29"/>
    <p:sldLayoutId id="2147483712" r:id="rId30"/>
    <p:sldLayoutId id="2147483713" r:id="rId31"/>
    <p:sldLayoutId id="2147483714" r:id="rId3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1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3.png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.png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.png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.png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.png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.png"/><Relationship Id="rId4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1.png"/><Relationship Id="rId4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.png"/><Relationship Id="rId4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7" Type="http://schemas.openxmlformats.org/officeDocument/2006/relationships/image" Target="../media/image1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7" Type="http://schemas.openxmlformats.org/officeDocument/2006/relationships/image" Target="../media/image1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8C39505-7618-ACF4-ED75-CF2F0E17C0D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Evolve 4C</a:t>
            </a:r>
            <a:br>
              <a:rPr lang="en-US" dirty="0"/>
            </a:br>
            <a:r>
              <a:rPr lang="en-US" dirty="0" smtClean="0"/>
              <a:t>11.2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BA565A6-C592-BFC6-8396-3863D7C1E9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09041" cy="107823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760BB9C-EFF1-837A-24CA-468B0AC21C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5524"/>
            <a:ext cx="9144000" cy="399245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29931"/>
            <a:ext cx="631100" cy="613569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775DB64-8FBE-3A7C-E263-A56386685F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14209"/>
            <a:ext cx="9144000" cy="331508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537D761-6798-C41D-88F9-4787D02DD5E2}"/>
              </a:ext>
            </a:extLst>
          </p:cNvPr>
          <p:cNvSpPr/>
          <p:nvPr/>
        </p:nvSpPr>
        <p:spPr>
          <a:xfrm>
            <a:off x="5029200" y="914209"/>
            <a:ext cx="4114800" cy="118891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2900" y="4529931"/>
            <a:ext cx="631100" cy="613569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BFF1C7C-1365-E1B5-FEDE-454A38B149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914209"/>
            <a:ext cx="9144000" cy="331508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D169DDD-9DBF-6967-CEFA-CA065D2F152C}"/>
              </a:ext>
            </a:extLst>
          </p:cNvPr>
          <p:cNvSpPr/>
          <p:nvPr/>
        </p:nvSpPr>
        <p:spPr>
          <a:xfrm>
            <a:off x="5029200" y="914209"/>
            <a:ext cx="4114800" cy="118891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EV_SB4_U11_p110_Ex2A">
            <a:hlinkClick r:id="" action="ppaction://media"/>
            <a:extLst>
              <a:ext uri="{FF2B5EF4-FFF2-40B4-BE49-F238E27FC236}">
                <a16:creationId xmlns:a16="http://schemas.microsoft.com/office/drawing/2014/main" id="{DCF6B45D-C708-0453-7D6F-63BF111C5B0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4371975"/>
            <a:ext cx="609600" cy="6096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2900" y="4529931"/>
            <a:ext cx="631100" cy="6135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68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A3C4B55-ED10-DDD4-9710-7EF43693F6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3209" y="0"/>
            <a:ext cx="7217582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F819B4B-9500-B380-AD34-C608205706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1514"/>
            <a:ext cx="9144000" cy="52787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7657DEA-805C-1584-4C26-5036F426CF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135657"/>
            <a:ext cx="9144000" cy="287218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29931"/>
            <a:ext cx="631100" cy="613569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B4EB1DE-857C-A37C-2938-0BD5BB3BEE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1514"/>
            <a:ext cx="9144000" cy="52787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4F07BDC-8F03-51B0-989A-F1FF14BC18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63983"/>
            <a:ext cx="9144000" cy="201553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2900" y="4529931"/>
            <a:ext cx="631100" cy="613569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DA42500-208B-3C24-4D1D-2EF10A9042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57432"/>
            <a:ext cx="9144000" cy="202863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577F908-75F0-AB9F-EA6A-E967742C41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61514"/>
            <a:ext cx="9144000" cy="52787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2900" y="4529931"/>
            <a:ext cx="631100" cy="613569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FD0C270-8FE3-FD7E-A25E-F7C5270505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67788"/>
            <a:ext cx="9144000" cy="200792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C92DA30-3D38-324A-50EF-27DF159BAD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61514"/>
            <a:ext cx="9144000" cy="52787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2900" y="4529931"/>
            <a:ext cx="631100" cy="613569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8771C46-0B06-AB1F-F92C-8F86AB04FF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71022"/>
            <a:ext cx="9144000" cy="200145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72BDA8D-FA58-5351-7A1C-185D2A493F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61514"/>
            <a:ext cx="9144000" cy="52787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2900" y="4529931"/>
            <a:ext cx="631100" cy="613569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04D181B-2D55-D4BE-BC56-B8D2FA585F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99885"/>
            <a:ext cx="9144000" cy="214372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2900" y="4529931"/>
            <a:ext cx="631100" cy="61356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F689D70-A8F2-27AC-A290-FE18575635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27766"/>
            <a:ext cx="9144000" cy="188796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0759" y="4474665"/>
            <a:ext cx="631100" cy="613569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9BD7595-26A2-F30B-39F5-5E0125A933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55381"/>
            <a:ext cx="9144000" cy="343273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5F3E9C4-3947-4DBF-9A45-9D16D748945C}"/>
              </a:ext>
            </a:extLst>
          </p:cNvPr>
          <p:cNvSpPr/>
          <p:nvPr/>
        </p:nvSpPr>
        <p:spPr>
          <a:xfrm>
            <a:off x="5029200" y="2832100"/>
            <a:ext cx="4114800" cy="145601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2900" y="0"/>
            <a:ext cx="631100" cy="613569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42DE202-B02C-7FA4-4C25-98FD6B027A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514" y="896962"/>
            <a:ext cx="8098971" cy="33495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29931"/>
            <a:ext cx="631100" cy="613569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6FCF8EA-AE77-9C33-CC12-901D0EF179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20707"/>
            <a:ext cx="9144000" cy="54809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5988A17-D524-8289-05A0-FF6F9770FA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746833"/>
            <a:ext cx="9144000" cy="364983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29931"/>
            <a:ext cx="631100" cy="613569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6A64C5C-3BAC-C8D4-3E85-C820A98B1F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14027"/>
            <a:ext cx="9144000" cy="351544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3852C61-AD0F-8732-8284-D1D5BCF938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20707"/>
            <a:ext cx="9144000" cy="54809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2900" y="4529931"/>
            <a:ext cx="631100" cy="613569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FAAA20B-45C2-8D9E-0F53-5DBF017D1D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92378"/>
            <a:ext cx="9144000" cy="254934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7D678A6-D22C-7B54-6950-CF54F3ECFF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0200" y="-6350"/>
            <a:ext cx="3594100" cy="2286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2900" y="4529931"/>
            <a:ext cx="631100" cy="613569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47B355C-CB04-8EF6-612C-E31A02EEDD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31169"/>
            <a:ext cx="9144000" cy="268116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2900" y="0"/>
            <a:ext cx="631100" cy="613569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E211C3B-9EFF-B7F4-7D2E-EAC50B13C0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34358"/>
            <a:ext cx="9144000" cy="467478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87511"/>
            <a:ext cx="631100" cy="613569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BDA85B6-885E-746B-7945-0BA2D3588C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93248"/>
            <a:ext cx="9144000" cy="215700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87511"/>
            <a:ext cx="631100" cy="613569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87511"/>
            <a:ext cx="631100" cy="613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2493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BA33A8A-5894-BF6D-2F74-4AB6A8CC62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627766"/>
            <a:ext cx="9144000" cy="1887967"/>
          </a:xfrm>
          <a:prstGeom prst="rect">
            <a:avLst/>
          </a:prstGeom>
        </p:spPr>
      </p:pic>
      <p:pic>
        <p:nvPicPr>
          <p:cNvPr id="3" name="EV_SB4_U11_p110_Ex1A_1B">
            <a:hlinkClick r:id="" action="ppaction://media"/>
            <a:extLst>
              <a:ext uri="{FF2B5EF4-FFF2-40B4-BE49-F238E27FC236}">
                <a16:creationId xmlns:a16="http://schemas.microsoft.com/office/drawing/2014/main" id="{D6BD767C-F2F3-B5E6-5420-BC2B3314F5C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4149725"/>
            <a:ext cx="609600" cy="6096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2900" y="0"/>
            <a:ext cx="631100" cy="6135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161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3FA801E-32D7-488A-695D-9D8CD591CA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15373"/>
            <a:ext cx="9144000" cy="391275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2900" y="0"/>
            <a:ext cx="631100" cy="61356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3FA801E-32D7-488A-695D-9D8CD591CA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15373"/>
            <a:ext cx="9144000" cy="3912753"/>
          </a:xfrm>
          <a:prstGeom prst="rect">
            <a:avLst/>
          </a:prstGeom>
        </p:spPr>
      </p:pic>
      <p:pic>
        <p:nvPicPr>
          <p:cNvPr id="4" name="EV_SB4_U11_p110_Ex1A_1B">
            <a:hlinkClick r:id="" action="ppaction://media"/>
            <a:extLst>
              <a:ext uri="{FF2B5EF4-FFF2-40B4-BE49-F238E27FC236}">
                <a16:creationId xmlns:a16="http://schemas.microsoft.com/office/drawing/2014/main" id="{D6BD767C-F2F3-B5E6-5420-BC2B3314F5C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4528126"/>
            <a:ext cx="609600" cy="609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2900" y="0"/>
            <a:ext cx="631100" cy="613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990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161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86263C9-B212-7050-4314-F5D4B6DA68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324" y="2477323"/>
            <a:ext cx="6955152" cy="261064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E8E2DCD-0641-2073-598C-185D23F20C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4950" y="55532"/>
            <a:ext cx="5549900" cy="261064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2900" y="0"/>
            <a:ext cx="631100" cy="61356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61A1EF5-A58F-735E-9A1C-699441FF9F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88981"/>
            <a:ext cx="9144000" cy="136553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2900" y="4529931"/>
            <a:ext cx="631100" cy="613569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2CA5078-1AB0-B7D3-01AF-314F43DEE0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888981"/>
            <a:ext cx="9144000" cy="1365538"/>
          </a:xfrm>
          <a:prstGeom prst="rect">
            <a:avLst/>
          </a:prstGeom>
        </p:spPr>
      </p:pic>
      <p:pic>
        <p:nvPicPr>
          <p:cNvPr id="4" name="EV_SB4_U11_p110_Ex1A_1B">
            <a:hlinkClick r:id="" action="ppaction://media"/>
            <a:extLst>
              <a:ext uri="{FF2B5EF4-FFF2-40B4-BE49-F238E27FC236}">
                <a16:creationId xmlns:a16="http://schemas.microsoft.com/office/drawing/2014/main" id="{933B73BD-60FC-AEAF-DE27-D7B9E6EFED4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590925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161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6276E81-8576-4BF8-243E-DC6DC68159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77308"/>
            <a:ext cx="9144000" cy="238888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29931"/>
            <a:ext cx="631100" cy="61356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Aquatic and Physical Therapy Center XL by Slidesgo">
  <a:themeElements>
    <a:clrScheme name="Simple Light">
      <a:dk1>
        <a:srgbClr val="1A4568"/>
      </a:dk1>
      <a:lt1>
        <a:srgbClr val="FFFFFF"/>
      </a:lt1>
      <a:dk2>
        <a:srgbClr val="285E89"/>
      </a:dk2>
      <a:lt2>
        <a:srgbClr val="80C9DD"/>
      </a:lt2>
      <a:accent1>
        <a:srgbClr val="285E89"/>
      </a:accent1>
      <a:accent2>
        <a:srgbClr val="9DCEDF"/>
      </a:accent2>
      <a:accent3>
        <a:srgbClr val="EFEFEF"/>
      </a:accent3>
      <a:accent4>
        <a:srgbClr val="66A5BB"/>
      </a:accent4>
      <a:accent5>
        <a:srgbClr val="EFEFEF"/>
      </a:accent5>
      <a:accent6>
        <a:srgbClr val="1A4568"/>
      </a:accent6>
      <a:hlink>
        <a:srgbClr val="285E8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2</Words>
  <Application>Microsoft Office PowerPoint</Application>
  <PresentationFormat>On-screen Show (16:9)</PresentationFormat>
  <Paragraphs>1</Paragraphs>
  <Slides>28</Slides>
  <Notes>28</Notes>
  <HiddenSlides>0</HiddenSlides>
  <MMClips>4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Fira Sans Condensed</vt:lpstr>
      <vt:lpstr>Open Sans</vt:lpstr>
      <vt:lpstr>Anaheim</vt:lpstr>
      <vt:lpstr>Arial</vt:lpstr>
      <vt:lpstr>Roboto Condensed Light</vt:lpstr>
      <vt:lpstr>Josefin Sans</vt:lpstr>
      <vt:lpstr>Aquatic and Physical Therapy Center XL by Slidesgo</vt:lpstr>
      <vt:lpstr>Evolve 4C 11.2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Admin</cp:lastModifiedBy>
  <cp:revision>6</cp:revision>
  <dcterms:modified xsi:type="dcterms:W3CDTF">2023-07-22T10:35:30Z</dcterms:modified>
</cp:coreProperties>
</file>