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66" r:id="rId13"/>
    <p:sldId id="282" r:id="rId14"/>
    <p:sldId id="268" r:id="rId15"/>
    <p:sldId id="270" r:id="rId16"/>
    <p:sldId id="271" r:id="rId17"/>
    <p:sldId id="272" r:id="rId18"/>
    <p:sldId id="273" r:id="rId19"/>
    <p:sldId id="279" r:id="rId20"/>
    <p:sldId id="274" r:id="rId21"/>
    <p:sldId id="275" r:id="rId22"/>
    <p:sldId id="280" r:id="rId23"/>
    <p:sldId id="276" r:id="rId24"/>
    <p:sldId id="277" r:id="rId25"/>
    <p:sldId id="278" r:id="rId26"/>
    <p:sldId id="283" r:id="rId27"/>
  </p:sldIdLst>
  <p:sldSz cx="9144000" cy="5143500" type="screen16x9"/>
  <p:notesSz cx="6858000" cy="9144000"/>
  <p:embeddedFontLst>
    <p:embeddedFont>
      <p:font typeface="Fira Sans Condensed" panose="020B0604020202020204" charset="0"/>
      <p:regular r:id="rId29"/>
      <p:bold r:id="rId30"/>
      <p:italic r:id="rId31"/>
      <p:boldItalic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Roboto Condensed Light" panose="020B0604020202020204" charset="0"/>
      <p:regular r:id="rId37"/>
      <p:italic r:id="rId38"/>
    </p:embeddedFont>
    <p:embeddedFont>
      <p:font typeface="Josefin Sans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0705D5-0CF3-4346-86C8-FC4BF3BAF144}">
  <a:tblStyle styleId="{DF0705D5-0CF3-4346-86C8-FC4BF3BAF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4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d1e87cec6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d1e87cec6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686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d1e87cec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d1e87cec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d1e87cec6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d1e87cec6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161f6db21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161f6db21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d1e87cec6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d1e87cec6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1161f6db21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1161f6db21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161f6db21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161f6db21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80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276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d1e87cec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d1e87cec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5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710000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7100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7100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/>
          <p:nvPr/>
        </p:nvSpPr>
        <p:spPr>
          <a:xfrm rot="10800000">
            <a:off x="3794725" y="3526224"/>
            <a:ext cx="5269500" cy="16173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015396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38838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4898284" y="3305534"/>
            <a:ext cx="4245815" cy="1838051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3305400"/>
            <a:ext cx="3614274" cy="183788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21936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0" name="Google Shape;290;p18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2" name="Google Shape;292;p18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p18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8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2" name="Google Shape;332;p20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0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0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0" name="Google Shape;340;p21"/>
          <p:cNvSpPr/>
          <p:nvPr/>
        </p:nvSpPr>
        <p:spPr>
          <a:xfrm rot="1518785">
            <a:off x="6954573" y="116866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1519228">
            <a:off x="6010314" y="-585860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518617" flipH="1">
            <a:off x="6004813" y="-50311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 rot="-5400000">
            <a:off x="6589131" y="165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 rot="-5400000">
            <a:off x="8006419" y="3300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 rot="5400000">
            <a:off x="7311056" y="382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 rot="-5400000">
            <a:off x="8597531" y="900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/>
          <p:nvPr/>
        </p:nvSpPr>
        <p:spPr>
          <a:xfrm>
            <a:off x="59995" y="104"/>
            <a:ext cx="3198939" cy="98175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2"/>
          <p:cNvSpPr/>
          <p:nvPr/>
        </p:nvSpPr>
        <p:spPr>
          <a:xfrm rot="10800000">
            <a:off x="11674" y="-160"/>
            <a:ext cx="2577485" cy="1116125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2"/>
          <p:cNvSpPr/>
          <p:nvPr/>
        </p:nvSpPr>
        <p:spPr>
          <a:xfrm rot="10800000" flipH="1">
            <a:off x="11556" y="278"/>
            <a:ext cx="2193727" cy="1115769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"/>
          <p:cNvSpPr/>
          <p:nvPr/>
        </p:nvSpPr>
        <p:spPr>
          <a:xfrm rot="5400000" flipH="1">
            <a:off x="3258931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2"/>
          <p:cNvSpPr/>
          <p:nvPr/>
        </p:nvSpPr>
        <p:spPr>
          <a:xfrm rot="5400000" flipH="1">
            <a:off x="1272669" y="444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 rot="5400000" flipH="1">
            <a:off x="376506" y="135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30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9" name="Google Shape;399;p28"/>
          <p:cNvSpPr/>
          <p:nvPr/>
        </p:nvSpPr>
        <p:spPr>
          <a:xfrm flipH="1">
            <a:off x="6742285" y="4150269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8"/>
          <p:cNvSpPr/>
          <p:nvPr/>
        </p:nvSpPr>
        <p:spPr>
          <a:xfrm rot="-1432117">
            <a:off x="6298030" y="437078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8"/>
          <p:cNvSpPr/>
          <p:nvPr/>
        </p:nvSpPr>
        <p:spPr>
          <a:xfrm rot="-855778" flipH="1">
            <a:off x="6382945" y="4253784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8"/>
          <p:cNvSpPr/>
          <p:nvPr/>
        </p:nvSpPr>
        <p:spPr>
          <a:xfrm rot="3639566">
            <a:off x="8848749" y="3810222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8"/>
          <p:cNvSpPr/>
          <p:nvPr/>
        </p:nvSpPr>
        <p:spPr>
          <a:xfrm rot="3637394">
            <a:off x="7609045" y="4405221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8"/>
          <p:cNvSpPr/>
          <p:nvPr/>
        </p:nvSpPr>
        <p:spPr>
          <a:xfrm rot="-7162606">
            <a:off x="8189482" y="4018840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8"/>
          <p:cNvSpPr/>
          <p:nvPr/>
        </p:nvSpPr>
        <p:spPr>
          <a:xfrm rot="3639566">
            <a:off x="6737804" y="4153075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3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7" name="Google Shape;427;p31"/>
          <p:cNvSpPr/>
          <p:nvPr/>
        </p:nvSpPr>
        <p:spPr>
          <a:xfrm rot="10800000" flipH="1">
            <a:off x="-614789" y="79410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1"/>
          <p:cNvSpPr/>
          <p:nvPr/>
        </p:nvSpPr>
        <p:spPr>
          <a:xfrm rot="9367883">
            <a:off x="-881240" y="-32226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1"/>
          <p:cNvSpPr/>
          <p:nvPr/>
        </p:nvSpPr>
        <p:spPr>
          <a:xfrm rot="9944222" flipH="1">
            <a:off x="-1417570" y="-278867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1"/>
          <p:cNvSpPr/>
          <p:nvPr/>
        </p:nvSpPr>
        <p:spPr>
          <a:xfrm rot="5772639">
            <a:off x="8598824" y="-560579"/>
            <a:ext cx="1671004" cy="1597787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1"/>
          <p:cNvSpPr/>
          <p:nvPr/>
        </p:nvSpPr>
        <p:spPr>
          <a:xfrm rot="706905">
            <a:off x="7020027" y="-335675"/>
            <a:ext cx="3557278" cy="966682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1"/>
          <p:cNvSpPr/>
          <p:nvPr/>
        </p:nvSpPr>
        <p:spPr>
          <a:xfrm>
            <a:off x="7020070" y="-335758"/>
            <a:ext cx="3556654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 rot="5400000">
            <a:off x="1088106" y="691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 rot="5400000">
            <a:off x="7730244" y="438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 rot="-5400000">
            <a:off x="400881" y="724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 rot="5400000">
            <a:off x="6958806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43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"/>
          <p:cNvSpPr txBox="1">
            <a:spLocks noGrp="1"/>
          </p:cNvSpPr>
          <p:nvPr>
            <p:ph type="subTitle" idx="1"/>
          </p:nvPr>
        </p:nvSpPr>
        <p:spPr>
          <a:xfrm>
            <a:off x="1262692" y="2915250"/>
            <a:ext cx="28776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39"/>
          <p:cNvSpPr txBox="1">
            <a:spLocks noGrp="1"/>
          </p:cNvSpPr>
          <p:nvPr>
            <p:ph type="title" hasCustomPrompt="1"/>
          </p:nvPr>
        </p:nvSpPr>
        <p:spPr>
          <a:xfrm>
            <a:off x="1262643" y="1614000"/>
            <a:ext cx="28776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4" name="Google Shape;514;p39"/>
          <p:cNvSpPr/>
          <p:nvPr/>
        </p:nvSpPr>
        <p:spPr>
          <a:xfrm rot="-9281215">
            <a:off x="-38626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9"/>
          <p:cNvSpPr/>
          <p:nvPr/>
        </p:nvSpPr>
        <p:spPr>
          <a:xfrm rot="-9280772">
            <a:off x="-649223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9"/>
          <p:cNvSpPr/>
          <p:nvPr/>
        </p:nvSpPr>
        <p:spPr>
          <a:xfrm rot="-9281383" flipH="1">
            <a:off x="-1125488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9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9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9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9"/>
          <p:cNvSpPr/>
          <p:nvPr/>
        </p:nvSpPr>
        <p:spPr>
          <a:xfrm rot="5400000">
            <a:off x="1614606" y="6706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"/>
          <p:cNvSpPr/>
          <p:nvPr/>
        </p:nvSpPr>
        <p:spPr>
          <a:xfrm rot="5400000">
            <a:off x="1071344" y="42445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9"/>
          <p:cNvSpPr/>
          <p:nvPr/>
        </p:nvSpPr>
        <p:spPr>
          <a:xfrm rot="-5400000">
            <a:off x="957781" y="517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9"/>
          <p:cNvSpPr/>
          <p:nvPr/>
        </p:nvSpPr>
        <p:spPr>
          <a:xfrm rot="5400000">
            <a:off x="415131" y="3609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6" name="Google Shape;526;p40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27" name="Google Shape;527;p40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8" name="Google Shape;528;p40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29" name="Google Shape;529;p40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0" name="Google Shape;530;p40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0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0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0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0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40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0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0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0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0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0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0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0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0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8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 txBox="1">
            <a:spLocks noGrp="1"/>
          </p:cNvSpPr>
          <p:nvPr>
            <p:ph type="subTitle" idx="1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41"/>
          <p:cNvSpPr txBox="1">
            <a:spLocks noGrp="1"/>
          </p:cNvSpPr>
          <p:nvPr>
            <p:ph type="subTitle" idx="2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41"/>
          <p:cNvSpPr txBox="1">
            <a:spLocks noGrp="1"/>
          </p:cNvSpPr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8" name="Google Shape;548;p41"/>
          <p:cNvSpPr txBox="1">
            <a:spLocks noGrp="1"/>
          </p:cNvSpPr>
          <p:nvPr>
            <p:ph type="title" idx="3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485275" y="3859450"/>
            <a:ext cx="3336529" cy="1283560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"/>
          <p:cNvSpPr/>
          <p:nvPr/>
        </p:nvSpPr>
        <p:spPr>
          <a:xfrm rot="1432232" flipH="1">
            <a:off x="-470789" y="4165605"/>
            <a:ext cx="4306753" cy="1531081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1"/>
          <p:cNvSpPr/>
          <p:nvPr/>
        </p:nvSpPr>
        <p:spPr>
          <a:xfrm rot="5772258">
            <a:off x="7200936" y="-653045"/>
            <a:ext cx="2023504" cy="19351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1"/>
          <p:cNvSpPr/>
          <p:nvPr/>
        </p:nvSpPr>
        <p:spPr>
          <a:xfrm rot="707044">
            <a:off x="5289054" y="-380400"/>
            <a:ext cx="4307387" cy="1170580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5289100" y="-380553"/>
            <a:ext cx="4306711" cy="128365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1"/>
          <p:cNvSpPr/>
          <p:nvPr/>
        </p:nvSpPr>
        <p:spPr>
          <a:xfrm rot="855605">
            <a:off x="-610970" y="4000688"/>
            <a:ext cx="4923475" cy="1631508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1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1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1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1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1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5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5" y="3960176"/>
            <a:ext cx="7083925" cy="118329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4362499"/>
            <a:ext cx="9144351" cy="782105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3"/>
          <p:cNvSpPr/>
          <p:nvPr/>
        </p:nvSpPr>
        <p:spPr>
          <a:xfrm rot="6479671">
            <a:off x="5455589" y="-1428985"/>
            <a:ext cx="1502599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0" y="-167425"/>
            <a:ext cx="9144351" cy="831498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0" y="-167425"/>
            <a:ext cx="9144078" cy="911830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1" y="4416936"/>
            <a:ext cx="9143690" cy="72690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7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5"/>
          <p:cNvSpPr/>
          <p:nvPr/>
        </p:nvSpPr>
        <p:spPr>
          <a:xfrm rot="10800000">
            <a:off x="5444252" y="4036344"/>
            <a:ext cx="3644607" cy="111842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55"/>
          <p:cNvSpPr/>
          <p:nvPr/>
        </p:nvSpPr>
        <p:spPr>
          <a:xfrm>
            <a:off x="6207850" y="3883665"/>
            <a:ext cx="2936718" cy="1271100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55"/>
          <p:cNvSpPr/>
          <p:nvPr/>
        </p:nvSpPr>
        <p:spPr>
          <a:xfrm flipH="1">
            <a:off x="6645307" y="3883573"/>
            <a:ext cx="2498729" cy="1271173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55"/>
          <p:cNvSpPr txBox="1">
            <a:spLocks noGrp="1"/>
          </p:cNvSpPr>
          <p:nvPr>
            <p:ph type="title"/>
          </p:nvPr>
        </p:nvSpPr>
        <p:spPr>
          <a:xfrm>
            <a:off x="4691800" y="1922950"/>
            <a:ext cx="35433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05" name="Google Shape;805;p55"/>
          <p:cNvSpPr txBox="1">
            <a:spLocks noGrp="1"/>
          </p:cNvSpPr>
          <p:nvPr>
            <p:ph type="subTitle" idx="1"/>
          </p:nvPr>
        </p:nvSpPr>
        <p:spPr>
          <a:xfrm>
            <a:off x="4691871" y="2757125"/>
            <a:ext cx="35433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55"/>
          <p:cNvSpPr/>
          <p:nvPr/>
        </p:nvSpPr>
        <p:spPr>
          <a:xfrm rot="10800000">
            <a:off x="6742285" y="22388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5"/>
          <p:cNvSpPr/>
          <p:nvPr/>
        </p:nvSpPr>
        <p:spPr>
          <a:xfrm rot="-9367883" flipH="1">
            <a:off x="6298030" y="-379289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55"/>
          <p:cNvSpPr/>
          <p:nvPr/>
        </p:nvSpPr>
        <p:spPr>
          <a:xfrm rot="-9944222">
            <a:off x="6382945" y="-335889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55"/>
          <p:cNvSpPr/>
          <p:nvPr/>
        </p:nvSpPr>
        <p:spPr>
          <a:xfrm rot="5400000">
            <a:off x="8071681" y="77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55"/>
          <p:cNvSpPr/>
          <p:nvPr/>
        </p:nvSpPr>
        <p:spPr>
          <a:xfrm rot="5400000">
            <a:off x="6004944" y="4863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55"/>
          <p:cNvSpPr/>
          <p:nvPr/>
        </p:nvSpPr>
        <p:spPr>
          <a:xfrm rot="-5400000">
            <a:off x="7414856" y="625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55"/>
          <p:cNvSpPr/>
          <p:nvPr/>
        </p:nvSpPr>
        <p:spPr>
          <a:xfrm rot="5400000">
            <a:off x="5348731" y="4228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6" r:id="rId15"/>
    <p:sldLayoutId id="2147483667" r:id="rId16"/>
    <p:sldLayoutId id="2147483668" r:id="rId17"/>
    <p:sldLayoutId id="2147483674" r:id="rId18"/>
    <p:sldLayoutId id="2147483677" r:id="rId19"/>
    <p:sldLayoutId id="2147483685" r:id="rId20"/>
    <p:sldLayoutId id="2147483686" r:id="rId21"/>
    <p:sldLayoutId id="2147483687" r:id="rId22"/>
    <p:sldLayoutId id="2147483699" r:id="rId23"/>
    <p:sldLayoutId id="2147483701" r:id="rId24"/>
    <p:sldLayoutId id="2147483710" r:id="rId25"/>
    <p:sldLayoutId id="2147483711" r:id="rId26"/>
    <p:sldLayoutId id="2147483712" r:id="rId27"/>
    <p:sldLayoutId id="2147483713" r:id="rId28"/>
    <p:sldLayoutId id="2147483714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39505-7618-ACF4-ED75-CF2F0E17C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Evolve 4C</a:t>
            </a:r>
            <a:br>
              <a:rPr lang="en-US" dirty="0"/>
            </a:br>
            <a:r>
              <a:rPr lang="en-US" dirty="0" smtClean="0"/>
              <a:t>11.3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79747B-6C7A-14EA-D098-A93B1CE6F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77" y="469421"/>
            <a:ext cx="6912245" cy="4204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01664-42A1-922F-16E4-26366EE35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1272"/>
            <a:ext cx="9144000" cy="1660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81CEAC-B673-3A09-E239-B80F46885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131"/>
            <a:ext cx="9144000" cy="2277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05AF57-3336-7229-3F6E-F6AA3413A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05" y="2683173"/>
            <a:ext cx="6935638" cy="2460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81CEAC-B673-3A09-E239-B80F46885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6131"/>
            <a:ext cx="9144000" cy="2277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05AF57-3336-7229-3F6E-F6AA3413A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905" y="2683173"/>
            <a:ext cx="6935638" cy="2460327"/>
          </a:xfrm>
          <a:prstGeom prst="rect">
            <a:avLst/>
          </a:prstGeom>
        </p:spPr>
      </p:pic>
      <p:pic>
        <p:nvPicPr>
          <p:cNvPr id="5" name="EV_SB4_U11_p113_Ex2A">
            <a:hlinkClick r:id="" action="ppaction://media"/>
            <a:extLst>
              <a:ext uri="{FF2B5EF4-FFF2-40B4-BE49-F238E27FC236}">
                <a16:creationId xmlns:a16="http://schemas.microsoft.com/office/drawing/2014/main" id="{6D5F772D-B56E-71B7-161A-A4A0DAFFC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9305" y="4131371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3BEDD-01DE-213E-BB81-0D6B4BF7D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6" y="0"/>
            <a:ext cx="4638267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F586D0-03AA-119A-922C-BF742B76D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6388"/>
            <a:ext cx="9144000" cy="19555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05AF57-3336-7229-3F6E-F6AA3413A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81" y="186061"/>
            <a:ext cx="6935638" cy="2460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DB5A84-FDD8-91DD-99BB-CA7FABD1D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6061"/>
            <a:ext cx="9144000" cy="1271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523E8-EE07-9EDC-7C9F-08CCCD107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4945"/>
            <a:ext cx="9144000" cy="25136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A16B2-7CD9-AACB-A964-B89A32C26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14945"/>
            <a:ext cx="9144000" cy="2513610"/>
          </a:xfrm>
          <a:prstGeom prst="rect">
            <a:avLst/>
          </a:prstGeom>
        </p:spPr>
      </p:pic>
      <p:pic>
        <p:nvPicPr>
          <p:cNvPr id="3" name="EV_SB4_U11_p113_Ex3A_3B">
            <a:hlinkClick r:id="" action="ppaction://media"/>
            <a:extLst>
              <a:ext uri="{FF2B5EF4-FFF2-40B4-BE49-F238E27FC236}">
                <a16:creationId xmlns:a16="http://schemas.microsoft.com/office/drawing/2014/main" id="{E541CDFD-F11A-60EB-88FD-3D605D342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22052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3343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4D113-4997-F2A1-FB60-EC2D71122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6015"/>
            <a:ext cx="9144000" cy="17114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70CD4E-1124-6613-BCD6-21EFC2619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88" y="0"/>
            <a:ext cx="8428424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729ABB-289E-7EDE-F180-C747FD971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7222"/>
            <a:ext cx="9144000" cy="565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8A6393-EE7C-5542-FC22-D1A567545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59775"/>
            <a:ext cx="9144000" cy="1704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70A04D-5D5E-2D55-6D8A-5D3500BDD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07222"/>
            <a:ext cx="9144000" cy="565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E8A7A8-5AF0-E2C0-CC8B-86D07231E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59775"/>
            <a:ext cx="9144000" cy="1704109"/>
          </a:xfrm>
          <a:prstGeom prst="rect">
            <a:avLst/>
          </a:prstGeom>
        </p:spPr>
      </p:pic>
      <p:pic>
        <p:nvPicPr>
          <p:cNvPr id="5" name="EV_SB4_U11_p113_Ex3A_3B">
            <a:hlinkClick r:id="" action="ppaction://media"/>
            <a:extLst>
              <a:ext uri="{FF2B5EF4-FFF2-40B4-BE49-F238E27FC236}">
                <a16:creationId xmlns:a16="http://schemas.microsoft.com/office/drawing/2014/main" id="{0EF4D3F9-9913-50AA-3778-1147A2741B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4291330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7D2CDB-E6BF-A4ED-CE44-8135636AC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7207"/>
            <a:ext cx="9144000" cy="1689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439471-E110-5214-6CA1-C896070EA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8186"/>
            <a:ext cx="9144000" cy="667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3115754"/>
            <a:ext cx="7296150" cy="1085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0DDEB-96DC-F8F9-EAEF-53DF19938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22" y="0"/>
            <a:ext cx="8728156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36F54-7EA3-BC34-CC2D-457BBEB57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262"/>
            <a:ext cx="9144000" cy="17429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61B56F-916B-7A0C-D3DB-AD479F11D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5200"/>
            <a:ext cx="9144000" cy="2713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C18C5-10DF-F2A2-3C32-10CDAFC25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0130"/>
            <a:ext cx="9144000" cy="13232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C0CDA-536A-0848-49CC-5B1475A1D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10130"/>
            <a:ext cx="9144000" cy="1323239"/>
          </a:xfrm>
          <a:prstGeom prst="rect">
            <a:avLst/>
          </a:prstGeom>
        </p:spPr>
      </p:pic>
      <p:pic>
        <p:nvPicPr>
          <p:cNvPr id="3" name="EV_SB4_U11_p112_Ex1B">
            <a:hlinkClick r:id="" action="ppaction://media"/>
            <a:extLst>
              <a:ext uri="{FF2B5EF4-FFF2-40B4-BE49-F238E27FC236}">
                <a16:creationId xmlns:a16="http://schemas.microsoft.com/office/drawing/2014/main" id="{CF8DA862-AA1D-6BB0-C45E-51B0256D33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06747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09911-60CD-C7A9-2F77-B02B92DFA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087"/>
            <a:ext cx="9144000" cy="4131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09911-60CD-C7A9-2F77-B02B92DFA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6087"/>
            <a:ext cx="9144000" cy="4131325"/>
          </a:xfrm>
          <a:prstGeom prst="rect">
            <a:avLst/>
          </a:prstGeom>
        </p:spPr>
      </p:pic>
      <p:pic>
        <p:nvPicPr>
          <p:cNvPr id="4" name="EV_SB4_U11_p112_Ex1B">
            <a:hlinkClick r:id="" action="ppaction://media"/>
            <a:extLst>
              <a:ext uri="{FF2B5EF4-FFF2-40B4-BE49-F238E27FC236}">
                <a16:creationId xmlns:a16="http://schemas.microsoft.com/office/drawing/2014/main" id="{CF8DA862-AA1D-6BB0-C45E-51B0256D33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5339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9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8E2315-B3EB-A6FF-A97E-C0FA83397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0834"/>
            <a:ext cx="9144000" cy="1508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9DC0A7-2277-7A45-4875-FDFAA3BF7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4480"/>
            <a:ext cx="9144000" cy="1323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A95E1-60CE-5BF3-6AFA-E735C5B28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3545"/>
            <a:ext cx="9144000" cy="2896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</Words>
  <Application>Microsoft Office PowerPoint</Application>
  <PresentationFormat>On-screen Show (16:9)</PresentationFormat>
  <Paragraphs>1</Paragraphs>
  <Slides>26</Slides>
  <Notes>26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Fira Sans Condensed</vt:lpstr>
      <vt:lpstr>Open Sans</vt:lpstr>
      <vt:lpstr>Anaheim</vt:lpstr>
      <vt:lpstr>Arial</vt:lpstr>
      <vt:lpstr>Roboto Condensed Light</vt:lpstr>
      <vt:lpstr>Josefin Sans</vt:lpstr>
      <vt:lpstr>Aquatic and Physical Therapy Center XL by Slidesgo</vt:lpstr>
      <vt:lpstr>Evolve 4C 11.3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</cp:revision>
  <dcterms:modified xsi:type="dcterms:W3CDTF">2023-07-22T10:37:27Z</dcterms:modified>
</cp:coreProperties>
</file>