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Fira Sans Condensed" panose="020B060402020202020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italic r:id="rId30"/>
    </p:embeddedFont>
    <p:embeddedFont>
      <p:font typeface="Josefi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81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87" r:id="rId17"/>
    <p:sldLayoutId id="2147483699" r:id="rId18"/>
    <p:sldLayoutId id="2147483710" r:id="rId19"/>
    <p:sldLayoutId id="2147483711" r:id="rId20"/>
    <p:sldLayoutId id="2147483712" r:id="rId21"/>
    <p:sldLayoutId id="2147483713" r:id="rId22"/>
    <p:sldLayoutId id="214748371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11.4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3D49F-458A-3F91-71DE-BA7D5E32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9418"/>
            <a:ext cx="9144000" cy="1144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163CF-9D97-6336-579B-732BBB24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189"/>
            <a:ext cx="9144000" cy="3655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0FC0D-5D7E-DB6C-B182-A961E43A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7086"/>
            <a:ext cx="9144000" cy="1144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1FC59-2E0C-9666-C7B8-0C654A168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9929"/>
            <a:ext cx="9144000" cy="1388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43418-B2EA-E766-2765-A8E05F65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214"/>
            <a:ext cx="9144000" cy="1269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01E81-9D83-C994-C5EF-1E398CCF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052"/>
            <a:ext cx="9144000" cy="2745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CE343-E54A-4D91-51DC-4827BBAF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637"/>
            <a:ext cx="9144000" cy="698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C8DD3-6E0A-9ECF-3DB1-F479AA35A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680"/>
            <a:ext cx="9144000" cy="3406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F5374-659F-5215-3928-79ACA8BD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633412"/>
            <a:ext cx="8629650" cy="3876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EA31C-D1F6-18B6-DDFD-858D7BBA4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36" y="0"/>
            <a:ext cx="694112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03E60-A1FF-A8AA-7E6C-14C195EA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276"/>
            <a:ext cx="9144000" cy="1876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EDCEB-2090-6119-FEDE-FA85B1D0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478"/>
            <a:ext cx="9144000" cy="4340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19EC0-8CA3-B051-F077-FCC2ED9B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76" y="0"/>
            <a:ext cx="7916248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484E2E-BCE2-D4C1-38DD-35A6F4ECDBAA}"/>
              </a:ext>
            </a:extLst>
          </p:cNvPr>
          <p:cNvSpPr/>
          <p:nvPr/>
        </p:nvSpPr>
        <p:spPr>
          <a:xfrm>
            <a:off x="620486" y="4519749"/>
            <a:ext cx="5408023" cy="6237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AD062-BFB7-9CBB-3CE5-31BE4041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8033"/>
            <a:ext cx="9144000" cy="1496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C4E41-019B-30E8-CEA5-887E16C70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118627"/>
            <a:ext cx="7518400" cy="3568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" y="396816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9B528-739D-1DBB-AA5F-46A4D317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067"/>
            <a:ext cx="9144000" cy="2103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EB57-A5C1-2DA6-FBDB-BBABB0381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541"/>
            <a:ext cx="9144000" cy="4018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944D5-C04A-601A-4C9C-CC0A470DC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518"/>
            <a:ext cx="9144000" cy="878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On-screen Show (16:9)</PresentationFormat>
  <Paragraphs>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2023-07-22T10:39:55Z</dcterms:modified>
</cp:coreProperties>
</file>