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Roboto Condensed Light" panose="020B0604020202020204" charset="0"/>
      <p:regular r:id="rId16"/>
      <p:italic r:id="rId17"/>
    </p:embeddedFont>
    <p:embeddedFont>
      <p:font typeface="Josefin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0705D5-0CF3-4346-86C8-FC4BF3BAF144}">
  <a:tblStyle styleId="{DF0705D5-0CF3-4346-86C8-FC4BF3BAF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161f6db21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161f6db21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1e87cec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1e87cec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16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1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404463"/>
            <a:ext cx="51576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2388037"/>
            <a:ext cx="3148800" cy="12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0" r:id="rId7"/>
    <p:sldLayoutId id="214748369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C39505-7618-ACF4-ED75-CF2F0E17C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Evolve 4C</a:t>
            </a:r>
            <a:br>
              <a:rPr lang="en-US" dirty="0"/>
            </a:br>
            <a:r>
              <a:rPr lang="en-US" dirty="0" smtClean="0"/>
              <a:t>11.5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954A1-125D-8B88-A41B-0033E06DA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844" y="0"/>
            <a:ext cx="2856311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7D792-9820-D3AD-7A7D-46874B58F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6433"/>
            <a:ext cx="9144000" cy="1630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6F0BE7-1DD9-DC00-49D0-4B8547FBF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959" y="0"/>
            <a:ext cx="6100081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3EF9A9-806F-4585-9E48-258FB4F14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3699"/>
            <a:ext cx="9144000" cy="2576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88EFF-2EE7-81BC-FAE3-AD4581682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3842"/>
            <a:ext cx="9144000" cy="18358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76" y="0"/>
            <a:ext cx="7972425" cy="78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82861"/>
            <a:ext cx="9144000" cy="3408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7954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8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ABAED-B3BD-1FB2-65CE-CB5E024D6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062"/>
            <a:ext cx="9144000" cy="2123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38075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Open Sans</vt:lpstr>
      <vt:lpstr>Anaheim</vt:lpstr>
      <vt:lpstr>Arial</vt:lpstr>
      <vt:lpstr>Roboto Condensed Light</vt:lpstr>
      <vt:lpstr>Josefin Sans</vt:lpstr>
      <vt:lpstr>Aquatic and Physical Therapy Center XL by Slidesgo</vt:lpstr>
      <vt:lpstr>Evolve 4C 11.5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dcterms:modified xsi:type="dcterms:W3CDTF">2023-07-22T10:46:39Z</dcterms:modified>
</cp:coreProperties>
</file>