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6" r:id="rId29"/>
    <p:sldId id="283" r:id="rId30"/>
    <p:sldId id="284" r:id="rId31"/>
    <p:sldId id="285" r:id="rId32"/>
    <p:sldId id="287" r:id="rId33"/>
  </p:sldIdLst>
  <p:sldSz cx="9144000" cy="5143500" type="screen16x9"/>
  <p:notesSz cx="6858000" cy="9144000"/>
  <p:embeddedFontLst>
    <p:embeddedFont>
      <p:font typeface="Fira Sans Condensed" panose="020B0604020202020204" charset="0"/>
      <p:regular r:id="rId35"/>
      <p:bold r:id="rId36"/>
      <p:italic r:id="rId37"/>
      <p:boldItalic r:id="rId38"/>
    </p:embeddedFont>
    <p:embeddedFont>
      <p:font typeface="Open Sans" panose="020B0604020202020204" charset="0"/>
      <p:regular r:id="rId39"/>
      <p:bold r:id="rId40"/>
      <p:italic r:id="rId41"/>
      <p:boldItalic r:id="rId42"/>
    </p:embeddedFont>
    <p:embeddedFont>
      <p:font typeface="Roboto Condensed Light" panose="020B0604020202020204" charset="0"/>
      <p:regular r:id="rId43"/>
      <p:italic r:id="rId44"/>
    </p:embeddedFont>
    <p:embeddedFont>
      <p:font typeface="Josefin Sans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0705D5-0CF3-4346-86C8-FC4BF3BAF144}">
  <a:tblStyle styleId="{DF0705D5-0CF3-4346-86C8-FC4BF3BAF1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6" y="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d1e87cec6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d1e87cec6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ab8d1ca927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ab8d1ca927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1e87cec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1e87cec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ab8d1ca927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ab8d1ca927_3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d1e87cec6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d1e87cec6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d1e87cec6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d1e87cec6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d1e87cec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d1e87cec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161f6db21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1161f6db21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1161f6db21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1161f6db21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ab8d1ca927_3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ab8d1ca927_3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b347e33ac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b347e33ac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1161f6db21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1161f6db21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b8d1ca927_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b8d1ca927_3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d1e87cec6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d1e87cec6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ab8d1ca927_3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ab8d1ca927_3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d1e87cec6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d1e87cec6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ab8d1ca927_3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ab8d1ca927_3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ab8d1ca927_3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ab8d1ca927_3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1161f6db21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1161f6db21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b347e33a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b347e33ac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ab8d1ca927_3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ab8d1ca927_3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11db22f081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11db22f081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d1e87cec6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3" name="Google Shape;1563;gd1e87cec6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1161f6db21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1161f6db21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ab8d1ca92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ab8d1ca927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b347e33a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b347e33a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ab8d1ca927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ab8d1ca927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1867025" y="1013175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229260" y="3396805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236345" y="4475012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82713" y="47691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27300" y="4210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5488" y="29082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257175" y="4901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559288" y="39105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5400000">
            <a:off x="6110254" y="2527892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744675" y="-169359"/>
            <a:ext cx="3627772" cy="1869298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7292455" y="-348495"/>
            <a:ext cx="2087045" cy="98416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5634813" y="2079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7750600" y="10248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8980488" y="193977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4725450" y="13999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4379650" y="1868975"/>
            <a:ext cx="3830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"/>
          </p:nvPr>
        </p:nvSpPr>
        <p:spPr>
          <a:xfrm>
            <a:off x="5051588" y="2188088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934238" y="1868975"/>
            <a:ext cx="3690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1536188" y="2188088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5"/>
          </p:nvPr>
        </p:nvSpPr>
        <p:spPr>
          <a:xfrm>
            <a:off x="4379600" y="3770850"/>
            <a:ext cx="3830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5051588" y="408997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7"/>
          </p:nvPr>
        </p:nvSpPr>
        <p:spPr>
          <a:xfrm>
            <a:off x="934238" y="3770850"/>
            <a:ext cx="3690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1536188" y="408997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2259638" y="1171113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 hasCustomPrompt="1"/>
          </p:nvPr>
        </p:nvSpPr>
        <p:spPr>
          <a:xfrm>
            <a:off x="5775063" y="1171113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2259638" y="3071125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5775063" y="3071125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 rot="-5267561">
            <a:off x="-2166865" y="2462282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/>
          <p:cNvSpPr/>
          <p:nvPr/>
        </p:nvSpPr>
        <p:spPr>
          <a:xfrm rot="-5400000">
            <a:off x="-954332" y="1253578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/>
          <p:cNvSpPr/>
          <p:nvPr/>
        </p:nvSpPr>
        <p:spPr>
          <a:xfrm rot="5400000">
            <a:off x="-672825" y="41929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 rot="5400000">
            <a:off x="121363" y="31329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"/>
          <p:cNvSpPr/>
          <p:nvPr/>
        </p:nvSpPr>
        <p:spPr>
          <a:xfrm rot="5400000">
            <a:off x="993813" y="26471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"/>
          <p:cNvSpPr/>
          <p:nvPr/>
        </p:nvSpPr>
        <p:spPr>
          <a:xfrm rot="5400000">
            <a:off x="540138" y="12904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"/>
          <p:cNvSpPr/>
          <p:nvPr/>
        </p:nvSpPr>
        <p:spPr>
          <a:xfrm rot="5400000">
            <a:off x="441438" y="27005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"/>
          <p:cNvSpPr/>
          <p:nvPr/>
        </p:nvSpPr>
        <p:spPr>
          <a:xfrm rot="5532439">
            <a:off x="6598811" y="189753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 rot="5400000">
            <a:off x="7811366" y="2920743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 rot="-5400000">
            <a:off x="7826590" y="3732336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 rot="-5400000">
            <a:off x="8965800" y="184432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 rot="-5400000">
            <a:off x="8612125" y="375164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 rot="-5400000">
            <a:off x="8710825" y="23415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 rot="-5400000">
            <a:off x="8158450" y="4777374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4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 hasCustomPrompt="1"/>
          </p:nvPr>
        </p:nvSpPr>
        <p:spPr>
          <a:xfrm>
            <a:off x="2515413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title" idx="2" hasCustomPrompt="1"/>
          </p:nvPr>
        </p:nvSpPr>
        <p:spPr>
          <a:xfrm>
            <a:off x="5033788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14"/>
          <p:cNvSpPr txBox="1">
            <a:spLocks noGrp="1"/>
          </p:cNvSpPr>
          <p:nvPr>
            <p:ph type="subTitle" idx="1"/>
          </p:nvPr>
        </p:nvSpPr>
        <p:spPr>
          <a:xfrm>
            <a:off x="7188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3"/>
          </p:nvPr>
        </p:nvSpPr>
        <p:spPr>
          <a:xfrm>
            <a:off x="8725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4"/>
          </p:nvPr>
        </p:nvSpPr>
        <p:spPr>
          <a:xfrm>
            <a:off x="323715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subTitle" idx="5"/>
          </p:nvPr>
        </p:nvSpPr>
        <p:spPr>
          <a:xfrm>
            <a:off x="3390900" y="21566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6"/>
          </p:nvPr>
        </p:nvSpPr>
        <p:spPr>
          <a:xfrm>
            <a:off x="57555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ubTitle" idx="7"/>
          </p:nvPr>
        </p:nvSpPr>
        <p:spPr>
          <a:xfrm>
            <a:off x="58884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8"/>
          </p:nvPr>
        </p:nvSpPr>
        <p:spPr>
          <a:xfrm>
            <a:off x="1766775" y="3105100"/>
            <a:ext cx="30921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9"/>
          </p:nvPr>
        </p:nvSpPr>
        <p:spPr>
          <a:xfrm>
            <a:off x="2131725" y="36201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3"/>
          </p:nvPr>
        </p:nvSpPr>
        <p:spPr>
          <a:xfrm>
            <a:off x="4496350" y="31051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4"/>
          </p:nvPr>
        </p:nvSpPr>
        <p:spPr>
          <a:xfrm>
            <a:off x="4650100" y="36201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15" hasCustomPrompt="1"/>
          </p:nvPr>
        </p:nvSpPr>
        <p:spPr>
          <a:xfrm>
            <a:off x="125622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4"/>
          <p:cNvSpPr txBox="1">
            <a:spLocks noGrp="1"/>
          </p:cNvSpPr>
          <p:nvPr>
            <p:ph type="title" idx="16" hasCustomPrompt="1"/>
          </p:nvPr>
        </p:nvSpPr>
        <p:spPr>
          <a:xfrm>
            <a:off x="3774600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9" name="Google Shape;209;p14"/>
          <p:cNvSpPr txBox="1">
            <a:spLocks noGrp="1"/>
          </p:cNvSpPr>
          <p:nvPr>
            <p:ph type="title" idx="17" hasCustomPrompt="1"/>
          </p:nvPr>
        </p:nvSpPr>
        <p:spPr>
          <a:xfrm>
            <a:off x="629297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4"/>
          <p:cNvSpPr/>
          <p:nvPr/>
        </p:nvSpPr>
        <p:spPr>
          <a:xfrm rot="10800000" flipH="1">
            <a:off x="37927" y="4374834"/>
            <a:ext cx="2505013" cy="76874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 rot="10800000">
            <a:off x="6142736" y="4490064"/>
            <a:ext cx="2594745" cy="68451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/>
          <p:nvPr/>
        </p:nvSpPr>
        <p:spPr>
          <a:xfrm rot="10800000" flipH="1">
            <a:off x="6632383" y="4238575"/>
            <a:ext cx="3779755" cy="936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 flipH="1">
            <a:off x="-5" y="4269850"/>
            <a:ext cx="2018280" cy="873809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-1" y="4269786"/>
            <a:ext cx="1717924" cy="873594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"/>
          <p:cNvSpPr/>
          <p:nvPr/>
        </p:nvSpPr>
        <p:spPr>
          <a:xfrm rot="10800000">
            <a:off x="6962402" y="4352337"/>
            <a:ext cx="2594826" cy="82223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title" idx="18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"/>
          <p:cNvSpPr/>
          <p:nvPr/>
        </p:nvSpPr>
        <p:spPr>
          <a:xfrm rot="5400000">
            <a:off x="8655556" y="414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4"/>
          <p:cNvSpPr/>
          <p:nvPr/>
        </p:nvSpPr>
        <p:spPr>
          <a:xfrm rot="-5400000">
            <a:off x="7367731" y="44490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 rot="5400000">
            <a:off x="5923156" y="48443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3373350" y="2938325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100"/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1"/>
          </p:nvPr>
        </p:nvSpPr>
        <p:spPr>
          <a:xfrm>
            <a:off x="1726650" y="1707450"/>
            <a:ext cx="56907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5"/>
          <p:cNvSpPr/>
          <p:nvPr/>
        </p:nvSpPr>
        <p:spPr>
          <a:xfrm>
            <a:off x="2301825" y="-81050"/>
            <a:ext cx="5472801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3105740" y="-321877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 rot="-5400000">
            <a:off x="5094113" y="-67676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 rot="5400000">
            <a:off x="6553938" y="4582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 rot="5400000">
            <a:off x="4522788" y="64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 rot="5400000">
            <a:off x="8054788" y="93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 rot="5400000">
            <a:off x="2853363" y="30173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 rot="5400000">
            <a:off x="2401288" y="5398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 rot="10800000">
            <a:off x="1820973" y="3982367"/>
            <a:ext cx="5577954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4175688" y="4603443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"/>
          <p:cNvSpPr/>
          <p:nvPr/>
        </p:nvSpPr>
        <p:spPr>
          <a:xfrm rot="5400000">
            <a:off x="3798057" y="394070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"/>
          <p:cNvSpPr/>
          <p:nvPr/>
        </p:nvSpPr>
        <p:spPr>
          <a:xfrm rot="-5400000">
            <a:off x="2853375" y="4363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 rot="-5400000">
            <a:off x="5079550" y="43954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 rot="-5400000">
            <a:off x="1555000" y="48415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 rot="-5400000">
            <a:off x="6683875" y="467820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/>
          <p:nvPr/>
        </p:nvSpPr>
        <p:spPr>
          <a:xfrm rot="-5400000">
            <a:off x="7201050" y="4504906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46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/>
          <p:nvPr/>
        </p:nvSpPr>
        <p:spPr>
          <a:xfrm rot="10800000" flipH="1">
            <a:off x="-34948" y="4374909"/>
            <a:ext cx="2505013" cy="76874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/>
          <p:nvPr/>
        </p:nvSpPr>
        <p:spPr>
          <a:xfrm flipH="1">
            <a:off x="6142736" y="0"/>
            <a:ext cx="2594745" cy="68451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6632383" y="0"/>
            <a:ext cx="3779755" cy="936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6"/>
          <p:cNvSpPr/>
          <p:nvPr/>
        </p:nvSpPr>
        <p:spPr>
          <a:xfrm flipH="1">
            <a:off x="-5" y="4269850"/>
            <a:ext cx="2018280" cy="873809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"/>
          <p:cNvSpPr/>
          <p:nvPr/>
        </p:nvSpPr>
        <p:spPr>
          <a:xfrm>
            <a:off x="-1" y="4269786"/>
            <a:ext cx="1717924" cy="873594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6"/>
          <p:cNvSpPr/>
          <p:nvPr/>
        </p:nvSpPr>
        <p:spPr>
          <a:xfrm flipH="1">
            <a:off x="6962402" y="0"/>
            <a:ext cx="2594826" cy="82223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6"/>
          <p:cNvSpPr/>
          <p:nvPr/>
        </p:nvSpPr>
        <p:spPr>
          <a:xfrm rot="9281215" flipH="1">
            <a:off x="6963797" y="4203731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6"/>
          <p:cNvSpPr/>
          <p:nvPr/>
        </p:nvSpPr>
        <p:spPr>
          <a:xfrm rot="9280772" flipH="1">
            <a:off x="6019538" y="43965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6"/>
          <p:cNvSpPr/>
          <p:nvPr/>
        </p:nvSpPr>
        <p:spPr>
          <a:xfrm rot="9281383">
            <a:off x="6014037" y="389883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"/>
          <p:cNvSpPr/>
          <p:nvPr/>
        </p:nvSpPr>
        <p:spPr>
          <a:xfrm rot="10800000" flipH="1">
            <a:off x="-874529" y="6363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 rot="9367883">
            <a:off x="-1140979" y="-338044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"/>
          <p:cNvSpPr/>
          <p:nvPr/>
        </p:nvSpPr>
        <p:spPr>
          <a:xfrm rot="9944222" flipH="1">
            <a:off x="-1677309" y="-294645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title"/>
          </p:nvPr>
        </p:nvSpPr>
        <p:spPr>
          <a:xfrm>
            <a:off x="2550000" y="3290249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1"/>
          </p:nvPr>
        </p:nvSpPr>
        <p:spPr>
          <a:xfrm>
            <a:off x="2250150" y="1355551"/>
            <a:ext cx="4643700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6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6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6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"/>
          <p:cNvSpPr/>
          <p:nvPr/>
        </p:nvSpPr>
        <p:spPr>
          <a:xfrm rot="5400000">
            <a:off x="957006" y="600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"/>
          <p:cNvSpPr/>
          <p:nvPr/>
        </p:nvSpPr>
        <p:spPr>
          <a:xfrm rot="5400000">
            <a:off x="8564894" y="4842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6"/>
          <p:cNvSpPr/>
          <p:nvPr/>
        </p:nvSpPr>
        <p:spPr>
          <a:xfrm rot="-5400000">
            <a:off x="234781" y="10034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"/>
          <p:cNvSpPr/>
          <p:nvPr/>
        </p:nvSpPr>
        <p:spPr>
          <a:xfrm rot="5400000">
            <a:off x="1477081" y="140794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6"/>
          <p:cNvSpPr/>
          <p:nvPr/>
        </p:nvSpPr>
        <p:spPr>
          <a:xfrm rot="5400000">
            <a:off x="8233156" y="43377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6"/>
          <p:cNvSpPr/>
          <p:nvPr/>
        </p:nvSpPr>
        <p:spPr>
          <a:xfrm rot="5400000">
            <a:off x="7390894" y="4558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6"/>
          <p:cNvSpPr/>
          <p:nvPr/>
        </p:nvSpPr>
        <p:spPr>
          <a:xfrm rot="-5400000">
            <a:off x="8911081" y="35576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6"/>
          <p:cNvSpPr/>
          <p:nvPr/>
        </p:nvSpPr>
        <p:spPr>
          <a:xfrm rot="5400000">
            <a:off x="7296606" y="5209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>
            <a:spLocks noGrp="1"/>
          </p:cNvSpPr>
          <p:nvPr>
            <p:ph type="title"/>
          </p:nvPr>
        </p:nvSpPr>
        <p:spPr>
          <a:xfrm>
            <a:off x="710000" y="22613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title" idx="2" hasCustomPrompt="1"/>
          </p:nvPr>
        </p:nvSpPr>
        <p:spPr>
          <a:xfrm>
            <a:off x="710000" y="1164675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1"/>
          </p:nvPr>
        </p:nvSpPr>
        <p:spPr>
          <a:xfrm>
            <a:off x="710000" y="3123913"/>
            <a:ext cx="35133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7"/>
          <p:cNvSpPr/>
          <p:nvPr/>
        </p:nvSpPr>
        <p:spPr>
          <a:xfrm rot="10800000">
            <a:off x="3794725" y="3526224"/>
            <a:ext cx="5269500" cy="161730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"/>
          <p:cNvSpPr/>
          <p:nvPr/>
        </p:nvSpPr>
        <p:spPr>
          <a:xfrm flipH="1">
            <a:off x="4079409" y="0"/>
            <a:ext cx="3848746" cy="1015396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7"/>
          <p:cNvSpPr/>
          <p:nvPr/>
        </p:nvSpPr>
        <p:spPr>
          <a:xfrm>
            <a:off x="4805860" y="0"/>
            <a:ext cx="5606452" cy="138838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"/>
          <p:cNvSpPr/>
          <p:nvPr/>
        </p:nvSpPr>
        <p:spPr>
          <a:xfrm>
            <a:off x="4898284" y="3305534"/>
            <a:ext cx="4245815" cy="1838051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7"/>
          <p:cNvSpPr/>
          <p:nvPr/>
        </p:nvSpPr>
        <p:spPr>
          <a:xfrm flipH="1">
            <a:off x="5529737" y="3305400"/>
            <a:ext cx="3614274" cy="1837882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7"/>
          <p:cNvSpPr/>
          <p:nvPr/>
        </p:nvSpPr>
        <p:spPr>
          <a:xfrm flipH="1">
            <a:off x="5295901" y="0"/>
            <a:ext cx="3848110" cy="1219360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"/>
          <p:cNvSpPr/>
          <p:nvPr/>
        </p:nvSpPr>
        <p:spPr>
          <a:xfrm rot="5400000">
            <a:off x="7269506" y="10558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7"/>
          <p:cNvSpPr/>
          <p:nvPr/>
        </p:nvSpPr>
        <p:spPr>
          <a:xfrm rot="5400000">
            <a:off x="5917319" y="9557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"/>
          <p:cNvSpPr/>
          <p:nvPr/>
        </p:nvSpPr>
        <p:spPr>
          <a:xfrm rot="-5400000">
            <a:off x="6612681" y="903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"/>
          <p:cNvSpPr/>
          <p:nvPr/>
        </p:nvSpPr>
        <p:spPr>
          <a:xfrm rot="5400000">
            <a:off x="5261106" y="321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7"/>
          <p:cNvSpPr/>
          <p:nvPr/>
        </p:nvSpPr>
        <p:spPr>
          <a:xfrm rot="-5400000" flipH="1">
            <a:off x="4341681" y="475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7"/>
          <p:cNvSpPr/>
          <p:nvPr/>
        </p:nvSpPr>
        <p:spPr>
          <a:xfrm rot="5400000" flipH="1">
            <a:off x="5326056" y="43294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7"/>
          <p:cNvSpPr/>
          <p:nvPr/>
        </p:nvSpPr>
        <p:spPr>
          <a:xfrm rot="-5400000" flipH="1">
            <a:off x="7106006" y="3674706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title" idx="2" hasCustomPrompt="1"/>
          </p:nvPr>
        </p:nvSpPr>
        <p:spPr>
          <a:xfrm>
            <a:off x="884798" y="1499138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1099425" y="2130913"/>
            <a:ext cx="2771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title" idx="3" hasCustomPrompt="1"/>
          </p:nvPr>
        </p:nvSpPr>
        <p:spPr>
          <a:xfrm>
            <a:off x="5058798" y="1499138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2" name="Google Shape;292;p18"/>
          <p:cNvSpPr txBox="1">
            <a:spLocks noGrp="1"/>
          </p:cNvSpPr>
          <p:nvPr>
            <p:ph type="subTitle" idx="4"/>
          </p:nvPr>
        </p:nvSpPr>
        <p:spPr>
          <a:xfrm>
            <a:off x="5273425" y="2130925"/>
            <a:ext cx="2771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title" idx="5" hasCustomPrompt="1"/>
          </p:nvPr>
        </p:nvSpPr>
        <p:spPr>
          <a:xfrm>
            <a:off x="2971798" y="3109475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6"/>
          </p:nvPr>
        </p:nvSpPr>
        <p:spPr>
          <a:xfrm>
            <a:off x="3186425" y="3740725"/>
            <a:ext cx="277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8"/>
          <p:cNvSpPr/>
          <p:nvPr/>
        </p:nvSpPr>
        <p:spPr>
          <a:xfrm rot="10800000" flipH="1">
            <a:off x="6626826" y="3797502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"/>
          <p:cNvSpPr/>
          <p:nvPr/>
        </p:nvSpPr>
        <p:spPr>
          <a:xfrm rot="10800000" flipH="1">
            <a:off x="6287025" y="4590289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"/>
          <p:cNvSpPr/>
          <p:nvPr/>
        </p:nvSpPr>
        <p:spPr>
          <a:xfrm flipH="1">
            <a:off x="6239900" y="4742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8"/>
          <p:cNvSpPr/>
          <p:nvPr/>
        </p:nvSpPr>
        <p:spPr>
          <a:xfrm flipH="1">
            <a:off x="7868588" y="44840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"/>
          <p:cNvSpPr/>
          <p:nvPr/>
        </p:nvSpPr>
        <p:spPr>
          <a:xfrm flipH="1">
            <a:off x="7496815" y="4087142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8"/>
          <p:cNvSpPr/>
          <p:nvPr/>
        </p:nvSpPr>
        <p:spPr>
          <a:xfrm flipH="1">
            <a:off x="8130075" y="4087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8"/>
          <p:cNvSpPr/>
          <p:nvPr/>
        </p:nvSpPr>
        <p:spPr>
          <a:xfrm flipH="1">
            <a:off x="8852338" y="34447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8"/>
          <p:cNvSpPr/>
          <p:nvPr/>
        </p:nvSpPr>
        <p:spPr>
          <a:xfrm flipH="1">
            <a:off x="-249101" y="82083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8"/>
          <p:cNvSpPr/>
          <p:nvPr/>
        </p:nvSpPr>
        <p:spPr>
          <a:xfrm flipH="1">
            <a:off x="40728" y="-264262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8"/>
          <p:cNvSpPr/>
          <p:nvPr/>
        </p:nvSpPr>
        <p:spPr>
          <a:xfrm rot="10800000" flipH="1">
            <a:off x="1156313" y="4300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8"/>
          <p:cNvSpPr/>
          <p:nvPr/>
        </p:nvSpPr>
        <p:spPr>
          <a:xfrm rot="10800000" flipH="1">
            <a:off x="-299025" y="-63514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8"/>
          <p:cNvSpPr/>
          <p:nvPr/>
        </p:nvSpPr>
        <p:spPr>
          <a:xfrm rot="10800000" flipH="1">
            <a:off x="959925" y="89178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8"/>
          <p:cNvSpPr/>
          <p:nvPr/>
        </p:nvSpPr>
        <p:spPr>
          <a:xfrm flipH="1">
            <a:off x="2802975" y="232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8"/>
          <p:cNvSpPr/>
          <p:nvPr/>
        </p:nvSpPr>
        <p:spPr>
          <a:xfrm rot="10800000" flipH="1">
            <a:off x="172563" y="14693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3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"/>
          <p:cNvSpPr txBox="1">
            <a:spLocks noGrp="1"/>
          </p:cNvSpPr>
          <p:nvPr>
            <p:ph type="subTitle" idx="1"/>
          </p:nvPr>
        </p:nvSpPr>
        <p:spPr>
          <a:xfrm>
            <a:off x="2080050" y="2645675"/>
            <a:ext cx="4069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9"/>
          <p:cNvSpPr txBox="1">
            <a:spLocks noGrp="1"/>
          </p:cNvSpPr>
          <p:nvPr>
            <p:ph type="title" hasCustomPrompt="1"/>
          </p:nvPr>
        </p:nvSpPr>
        <p:spPr>
          <a:xfrm>
            <a:off x="2185351" y="2107163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2" name="Google Shape;312;p19"/>
          <p:cNvSpPr txBox="1">
            <a:spLocks noGrp="1"/>
          </p:cNvSpPr>
          <p:nvPr>
            <p:ph type="subTitle" idx="2"/>
          </p:nvPr>
        </p:nvSpPr>
        <p:spPr>
          <a:xfrm>
            <a:off x="3939875" y="3984725"/>
            <a:ext cx="42090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9"/>
          <p:cNvSpPr txBox="1">
            <a:spLocks noGrp="1"/>
          </p:cNvSpPr>
          <p:nvPr>
            <p:ph type="title" idx="3" hasCustomPrompt="1"/>
          </p:nvPr>
        </p:nvSpPr>
        <p:spPr>
          <a:xfrm>
            <a:off x="4114925" y="3446225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9"/>
          <p:cNvSpPr txBox="1">
            <a:spLocks noGrp="1"/>
          </p:cNvSpPr>
          <p:nvPr>
            <p:ph type="subTitle" idx="4"/>
          </p:nvPr>
        </p:nvSpPr>
        <p:spPr>
          <a:xfrm>
            <a:off x="150725" y="1306600"/>
            <a:ext cx="4069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9"/>
          <p:cNvSpPr txBox="1">
            <a:spLocks noGrp="1"/>
          </p:cNvSpPr>
          <p:nvPr>
            <p:ph type="title" idx="5" hasCustomPrompt="1"/>
          </p:nvPr>
        </p:nvSpPr>
        <p:spPr>
          <a:xfrm>
            <a:off x="256025" y="768100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9"/>
          <p:cNvSpPr/>
          <p:nvPr/>
        </p:nvSpPr>
        <p:spPr>
          <a:xfrm flipH="1">
            <a:off x="3939631" y="122"/>
            <a:ext cx="5126677" cy="157321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9"/>
          <p:cNvSpPr/>
          <p:nvPr/>
        </p:nvSpPr>
        <p:spPr>
          <a:xfrm rot="10800000" flipH="1">
            <a:off x="1272707" y="4105046"/>
            <a:ext cx="3936983" cy="103860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9"/>
          <p:cNvSpPr/>
          <p:nvPr/>
        </p:nvSpPr>
        <p:spPr>
          <a:xfrm rot="10800000">
            <a:off x="-1307833" y="3723489"/>
            <a:ext cx="5735030" cy="1420156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9"/>
          <p:cNvSpPr/>
          <p:nvPr/>
        </p:nvSpPr>
        <p:spPr>
          <a:xfrm rot="10800000" flipH="1">
            <a:off x="5013468" y="40"/>
            <a:ext cx="4130832" cy="178819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9"/>
          <p:cNvSpPr/>
          <p:nvPr/>
        </p:nvSpPr>
        <p:spPr>
          <a:xfrm rot="10800000">
            <a:off x="5628780" y="489"/>
            <a:ext cx="3515148" cy="178787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9"/>
          <p:cNvSpPr/>
          <p:nvPr/>
        </p:nvSpPr>
        <p:spPr>
          <a:xfrm rot="10800000" flipH="1">
            <a:off x="-10490" y="3895966"/>
            <a:ext cx="3937105" cy="1247680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9"/>
          <p:cNvSpPr/>
          <p:nvPr/>
        </p:nvSpPr>
        <p:spPr>
          <a:xfrm rot="5400000">
            <a:off x="3159444" y="4248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9"/>
          <p:cNvSpPr/>
          <p:nvPr/>
        </p:nvSpPr>
        <p:spPr>
          <a:xfrm rot="5400000">
            <a:off x="1528331" y="42649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"/>
          <p:cNvSpPr/>
          <p:nvPr/>
        </p:nvSpPr>
        <p:spPr>
          <a:xfrm rot="-5400000">
            <a:off x="2223694" y="42123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9"/>
          <p:cNvSpPr/>
          <p:nvPr/>
        </p:nvSpPr>
        <p:spPr>
          <a:xfrm rot="5400000">
            <a:off x="872119" y="36301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9"/>
          <p:cNvSpPr/>
          <p:nvPr/>
        </p:nvSpPr>
        <p:spPr>
          <a:xfrm rot="5400000">
            <a:off x="6821956" y="789581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9"/>
          <p:cNvSpPr/>
          <p:nvPr/>
        </p:nvSpPr>
        <p:spPr>
          <a:xfrm rot="5400000">
            <a:off x="5209844" y="8219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9"/>
          <p:cNvSpPr/>
          <p:nvPr/>
        </p:nvSpPr>
        <p:spPr>
          <a:xfrm rot="-5400000">
            <a:off x="7250456" y="1788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9"/>
          <p:cNvSpPr/>
          <p:nvPr/>
        </p:nvSpPr>
        <p:spPr>
          <a:xfrm rot="5400000">
            <a:off x="4382131" y="1221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"/>
          <p:cNvSpPr txBox="1">
            <a:spLocks noGrp="1"/>
          </p:cNvSpPr>
          <p:nvPr>
            <p:ph type="title"/>
          </p:nvPr>
        </p:nvSpPr>
        <p:spPr>
          <a:xfrm>
            <a:off x="2129125" y="363275"/>
            <a:ext cx="48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2" name="Google Shape;332;p20"/>
          <p:cNvSpPr/>
          <p:nvPr/>
        </p:nvSpPr>
        <p:spPr>
          <a:xfrm flipH="1">
            <a:off x="-141518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0"/>
          <p:cNvSpPr/>
          <p:nvPr/>
        </p:nvSpPr>
        <p:spPr>
          <a:xfrm rot="10800000" flipH="1">
            <a:off x="-241297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0"/>
          <p:cNvSpPr/>
          <p:nvPr/>
        </p:nvSpPr>
        <p:spPr>
          <a:xfrm rot="-10484947">
            <a:off x="-69791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0"/>
          <p:cNvSpPr/>
          <p:nvPr/>
        </p:nvSpPr>
        <p:spPr>
          <a:xfrm rot="10800000" flipH="1">
            <a:off x="1759263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"/>
          <p:cNvSpPr/>
          <p:nvPr/>
        </p:nvSpPr>
        <p:spPr>
          <a:xfrm rot="10800000" flipH="1">
            <a:off x="869351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0"/>
          <p:cNvSpPr/>
          <p:nvPr/>
        </p:nvSpPr>
        <p:spPr>
          <a:xfrm rot="10800000" flipH="1">
            <a:off x="91151" y="12623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5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0" name="Google Shape;340;p21"/>
          <p:cNvSpPr/>
          <p:nvPr/>
        </p:nvSpPr>
        <p:spPr>
          <a:xfrm rot="1518785">
            <a:off x="6954573" y="116866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/>
          <p:nvPr/>
        </p:nvSpPr>
        <p:spPr>
          <a:xfrm rot="1519228">
            <a:off x="6010314" y="-585860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1"/>
          <p:cNvSpPr/>
          <p:nvPr/>
        </p:nvSpPr>
        <p:spPr>
          <a:xfrm rot="1518617" flipH="1">
            <a:off x="6004813" y="-50311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1"/>
          <p:cNvSpPr/>
          <p:nvPr/>
        </p:nvSpPr>
        <p:spPr>
          <a:xfrm rot="-5400000">
            <a:off x="6589131" y="1652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1"/>
          <p:cNvSpPr/>
          <p:nvPr/>
        </p:nvSpPr>
        <p:spPr>
          <a:xfrm rot="-5400000">
            <a:off x="8006419" y="3300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1"/>
          <p:cNvSpPr/>
          <p:nvPr/>
        </p:nvSpPr>
        <p:spPr>
          <a:xfrm rot="5400000">
            <a:off x="7311056" y="382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"/>
          <p:cNvSpPr/>
          <p:nvPr/>
        </p:nvSpPr>
        <p:spPr>
          <a:xfrm rot="-5400000">
            <a:off x="8597531" y="900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6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/>
          <p:nvPr/>
        </p:nvSpPr>
        <p:spPr>
          <a:xfrm>
            <a:off x="59995" y="104"/>
            <a:ext cx="3198939" cy="98175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2"/>
          <p:cNvSpPr/>
          <p:nvPr/>
        </p:nvSpPr>
        <p:spPr>
          <a:xfrm rot="10800000">
            <a:off x="11674" y="-160"/>
            <a:ext cx="2577485" cy="1116125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2"/>
          <p:cNvSpPr/>
          <p:nvPr/>
        </p:nvSpPr>
        <p:spPr>
          <a:xfrm rot="10800000" flipH="1">
            <a:off x="11556" y="278"/>
            <a:ext cx="2193727" cy="1115769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2"/>
          <p:cNvSpPr/>
          <p:nvPr/>
        </p:nvSpPr>
        <p:spPr>
          <a:xfrm rot="5400000" flipH="1">
            <a:off x="3258931" y="199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2"/>
          <p:cNvSpPr/>
          <p:nvPr/>
        </p:nvSpPr>
        <p:spPr>
          <a:xfrm rot="5400000" flipH="1">
            <a:off x="1272669" y="4446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2"/>
          <p:cNvSpPr/>
          <p:nvPr/>
        </p:nvSpPr>
        <p:spPr>
          <a:xfrm rot="5400000" flipH="1">
            <a:off x="376506" y="1358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912475" y="22613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105600" y="1164675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815400" y="3123913"/>
            <a:ext cx="35133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-260192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158481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369972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1811013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-332175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123202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08888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5365175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4874550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10800000">
            <a:off x="536517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10800000">
            <a:off x="7188788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10800000">
            <a:off x="6621274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10800000">
            <a:off x="783287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rot="10800000">
            <a:off x="8890913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7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3"/>
          <p:cNvSpPr txBox="1">
            <a:spLocks noGrp="1"/>
          </p:cNvSpPr>
          <p:nvPr>
            <p:ph type="title"/>
          </p:nvPr>
        </p:nvSpPr>
        <p:spPr>
          <a:xfrm>
            <a:off x="710525" y="1974875"/>
            <a:ext cx="2073600" cy="11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23"/>
          <p:cNvSpPr/>
          <p:nvPr/>
        </p:nvSpPr>
        <p:spPr>
          <a:xfrm rot="5400000">
            <a:off x="6103527" y="2087160"/>
            <a:ext cx="5127422" cy="953525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3"/>
          <p:cNvSpPr/>
          <p:nvPr/>
        </p:nvSpPr>
        <p:spPr>
          <a:xfrm rot="5400000">
            <a:off x="6173920" y="2173333"/>
            <a:ext cx="5143202" cy="796959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3"/>
          <p:cNvSpPr/>
          <p:nvPr/>
        </p:nvSpPr>
        <p:spPr>
          <a:xfrm rot="5400000" flipH="1">
            <a:off x="6143644" y="2143144"/>
            <a:ext cx="5143337" cy="857374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3"/>
          <p:cNvSpPr/>
          <p:nvPr/>
        </p:nvSpPr>
        <p:spPr>
          <a:xfrm rot="10800000">
            <a:off x="8190469" y="29254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/>
          <p:nvPr/>
        </p:nvSpPr>
        <p:spPr>
          <a:xfrm rot="10800000">
            <a:off x="8438581" y="180910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3"/>
          <p:cNvSpPr/>
          <p:nvPr/>
        </p:nvSpPr>
        <p:spPr>
          <a:xfrm>
            <a:off x="8223019" y="45065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3"/>
          <p:cNvSpPr/>
          <p:nvPr/>
        </p:nvSpPr>
        <p:spPr>
          <a:xfrm rot="10800000">
            <a:off x="8093069" y="3575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30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8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9" name="Google Shape;399;p28"/>
          <p:cNvSpPr/>
          <p:nvPr/>
        </p:nvSpPr>
        <p:spPr>
          <a:xfrm flipH="1">
            <a:off x="6742285" y="4150269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8"/>
          <p:cNvSpPr/>
          <p:nvPr/>
        </p:nvSpPr>
        <p:spPr>
          <a:xfrm rot="-1432117">
            <a:off x="6298030" y="437078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8"/>
          <p:cNvSpPr/>
          <p:nvPr/>
        </p:nvSpPr>
        <p:spPr>
          <a:xfrm rot="-855778" flipH="1">
            <a:off x="6382945" y="4253784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8"/>
          <p:cNvSpPr/>
          <p:nvPr/>
        </p:nvSpPr>
        <p:spPr>
          <a:xfrm rot="3639566">
            <a:off x="8848749" y="3810222"/>
            <a:ext cx="163469" cy="16346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8"/>
          <p:cNvSpPr/>
          <p:nvPr/>
        </p:nvSpPr>
        <p:spPr>
          <a:xfrm rot="3637394">
            <a:off x="7609045" y="4405221"/>
            <a:ext cx="98461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8"/>
          <p:cNvSpPr/>
          <p:nvPr/>
        </p:nvSpPr>
        <p:spPr>
          <a:xfrm rot="-7162606">
            <a:off x="8189482" y="4018840"/>
            <a:ext cx="98461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8"/>
          <p:cNvSpPr/>
          <p:nvPr/>
        </p:nvSpPr>
        <p:spPr>
          <a:xfrm rot="3639566">
            <a:off x="6737804" y="4153075"/>
            <a:ext cx="163469" cy="16346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3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7" name="Google Shape;427;p31"/>
          <p:cNvSpPr/>
          <p:nvPr/>
        </p:nvSpPr>
        <p:spPr>
          <a:xfrm rot="10800000" flipH="1">
            <a:off x="-614789" y="79410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1"/>
          <p:cNvSpPr/>
          <p:nvPr/>
        </p:nvSpPr>
        <p:spPr>
          <a:xfrm rot="9367883">
            <a:off x="-881240" y="-32226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1"/>
          <p:cNvSpPr/>
          <p:nvPr/>
        </p:nvSpPr>
        <p:spPr>
          <a:xfrm rot="9944222" flipH="1">
            <a:off x="-1417570" y="-278867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1"/>
          <p:cNvSpPr/>
          <p:nvPr/>
        </p:nvSpPr>
        <p:spPr>
          <a:xfrm rot="5772639">
            <a:off x="8598824" y="-560579"/>
            <a:ext cx="1671004" cy="1597787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1"/>
          <p:cNvSpPr/>
          <p:nvPr/>
        </p:nvSpPr>
        <p:spPr>
          <a:xfrm rot="706905">
            <a:off x="7020027" y="-335675"/>
            <a:ext cx="3557278" cy="966682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1"/>
          <p:cNvSpPr/>
          <p:nvPr/>
        </p:nvSpPr>
        <p:spPr>
          <a:xfrm>
            <a:off x="7020070" y="-335758"/>
            <a:ext cx="3556654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1"/>
          <p:cNvSpPr/>
          <p:nvPr/>
        </p:nvSpPr>
        <p:spPr>
          <a:xfrm rot="5400000">
            <a:off x="1088106" y="691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1"/>
          <p:cNvSpPr/>
          <p:nvPr/>
        </p:nvSpPr>
        <p:spPr>
          <a:xfrm rot="5400000">
            <a:off x="7730244" y="4383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1"/>
          <p:cNvSpPr/>
          <p:nvPr/>
        </p:nvSpPr>
        <p:spPr>
          <a:xfrm rot="-5400000">
            <a:off x="400881" y="724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1"/>
          <p:cNvSpPr/>
          <p:nvPr/>
        </p:nvSpPr>
        <p:spPr>
          <a:xfrm rot="5400000">
            <a:off x="6958806" y="199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CUSTOM_39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9" name="Google Shape;439;p32"/>
          <p:cNvSpPr/>
          <p:nvPr/>
        </p:nvSpPr>
        <p:spPr>
          <a:xfrm rot="5772639">
            <a:off x="8598824" y="-560579"/>
            <a:ext cx="1671004" cy="1597787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 rot="706905">
            <a:off x="7020027" y="-335675"/>
            <a:ext cx="3557278" cy="966682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7020070" y="-335758"/>
            <a:ext cx="3556654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/>
          <p:nvPr/>
        </p:nvSpPr>
        <p:spPr>
          <a:xfrm rot="5400000">
            <a:off x="-693662" y="2761041"/>
            <a:ext cx="2443246" cy="56873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2"/>
          <p:cNvSpPr/>
          <p:nvPr/>
        </p:nvSpPr>
        <p:spPr>
          <a:xfrm rot="5399497" flipH="1">
            <a:off x="-1918147" y="1922604"/>
            <a:ext cx="4515337" cy="678344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2"/>
          <p:cNvSpPr/>
          <p:nvPr/>
        </p:nvSpPr>
        <p:spPr>
          <a:xfrm rot="5400440">
            <a:off x="-2219066" y="2210242"/>
            <a:ext cx="5161707" cy="72292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/>
          <p:nvPr/>
        </p:nvSpPr>
        <p:spPr>
          <a:xfrm flipH="1">
            <a:off x="6742285" y="4150269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2"/>
          <p:cNvSpPr/>
          <p:nvPr/>
        </p:nvSpPr>
        <p:spPr>
          <a:xfrm rot="-1432117">
            <a:off x="6298030" y="437078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2"/>
          <p:cNvSpPr/>
          <p:nvPr/>
        </p:nvSpPr>
        <p:spPr>
          <a:xfrm rot="-855778" flipH="1">
            <a:off x="6382945" y="4253784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2"/>
          <p:cNvSpPr/>
          <p:nvPr/>
        </p:nvSpPr>
        <p:spPr>
          <a:xfrm>
            <a:off x="1089719" y="3632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478769" y="311620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 rot="10800000">
            <a:off x="625181" y="14105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12319" y="4651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5400000">
            <a:off x="8776881" y="3828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 rot="5400000">
            <a:off x="6958944" y="1889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2"/>
          <p:cNvSpPr/>
          <p:nvPr/>
        </p:nvSpPr>
        <p:spPr>
          <a:xfrm rot="-5400000">
            <a:off x="7277406" y="4337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2"/>
          <p:cNvSpPr/>
          <p:nvPr/>
        </p:nvSpPr>
        <p:spPr>
          <a:xfrm rot="5400000">
            <a:off x="8513881" y="8568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CUSTOM_43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9"/>
          <p:cNvSpPr txBox="1">
            <a:spLocks noGrp="1"/>
          </p:cNvSpPr>
          <p:nvPr>
            <p:ph type="subTitle" idx="1"/>
          </p:nvPr>
        </p:nvSpPr>
        <p:spPr>
          <a:xfrm>
            <a:off x="1262692" y="2915250"/>
            <a:ext cx="28776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39"/>
          <p:cNvSpPr txBox="1">
            <a:spLocks noGrp="1"/>
          </p:cNvSpPr>
          <p:nvPr>
            <p:ph type="title" hasCustomPrompt="1"/>
          </p:nvPr>
        </p:nvSpPr>
        <p:spPr>
          <a:xfrm>
            <a:off x="1262643" y="1614000"/>
            <a:ext cx="28776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14" name="Google Shape;514;p39"/>
          <p:cNvSpPr/>
          <p:nvPr/>
        </p:nvSpPr>
        <p:spPr>
          <a:xfrm rot="-9281215">
            <a:off x="-38626" y="4203731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9"/>
          <p:cNvSpPr/>
          <p:nvPr/>
        </p:nvSpPr>
        <p:spPr>
          <a:xfrm rot="-9280772">
            <a:off x="-649223" y="43965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9"/>
          <p:cNvSpPr/>
          <p:nvPr/>
        </p:nvSpPr>
        <p:spPr>
          <a:xfrm rot="-9281383" flipH="1">
            <a:off x="-1125488" y="389883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9"/>
          <p:cNvSpPr/>
          <p:nvPr/>
        </p:nvSpPr>
        <p:spPr>
          <a:xfrm rot="10800000" flipH="1">
            <a:off x="-874529" y="6363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9"/>
          <p:cNvSpPr/>
          <p:nvPr/>
        </p:nvSpPr>
        <p:spPr>
          <a:xfrm rot="9367883">
            <a:off x="-1140979" y="-338044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9"/>
          <p:cNvSpPr/>
          <p:nvPr/>
        </p:nvSpPr>
        <p:spPr>
          <a:xfrm rot="9944222" flipH="1">
            <a:off x="-1677309" y="-294645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9"/>
          <p:cNvSpPr/>
          <p:nvPr/>
        </p:nvSpPr>
        <p:spPr>
          <a:xfrm rot="5400000">
            <a:off x="1614606" y="6706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9"/>
          <p:cNvSpPr/>
          <p:nvPr/>
        </p:nvSpPr>
        <p:spPr>
          <a:xfrm rot="5400000">
            <a:off x="1071344" y="42445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9"/>
          <p:cNvSpPr/>
          <p:nvPr/>
        </p:nvSpPr>
        <p:spPr>
          <a:xfrm rot="-5400000">
            <a:off x="957781" y="5179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9"/>
          <p:cNvSpPr/>
          <p:nvPr/>
        </p:nvSpPr>
        <p:spPr>
          <a:xfrm rot="5400000">
            <a:off x="415131" y="36097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0"/>
          <p:cNvSpPr txBox="1">
            <a:spLocks noGrp="1"/>
          </p:cNvSpPr>
          <p:nvPr>
            <p:ph type="title"/>
          </p:nvPr>
        </p:nvSpPr>
        <p:spPr>
          <a:xfrm>
            <a:off x="2846475" y="363275"/>
            <a:ext cx="34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6" name="Google Shape;526;p40"/>
          <p:cNvSpPr txBox="1">
            <a:spLocks noGrp="1"/>
          </p:cNvSpPr>
          <p:nvPr>
            <p:ph type="subTitle" idx="1"/>
          </p:nvPr>
        </p:nvSpPr>
        <p:spPr>
          <a:xfrm>
            <a:off x="788350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27" name="Google Shape;527;p40"/>
          <p:cNvSpPr txBox="1">
            <a:spLocks noGrp="1"/>
          </p:cNvSpPr>
          <p:nvPr>
            <p:ph type="subTitle" idx="2"/>
          </p:nvPr>
        </p:nvSpPr>
        <p:spPr>
          <a:xfrm>
            <a:off x="53817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8" name="Google Shape;528;p40"/>
          <p:cNvSpPr txBox="1">
            <a:spLocks noGrp="1"/>
          </p:cNvSpPr>
          <p:nvPr>
            <p:ph type="subTitle" idx="3"/>
          </p:nvPr>
        </p:nvSpPr>
        <p:spPr>
          <a:xfrm>
            <a:off x="5158975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29" name="Google Shape;529;p40"/>
          <p:cNvSpPr txBox="1">
            <a:spLocks noGrp="1"/>
          </p:cNvSpPr>
          <p:nvPr>
            <p:ph type="subTitle" idx="4"/>
          </p:nvPr>
        </p:nvSpPr>
        <p:spPr>
          <a:xfrm>
            <a:off x="477182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0" name="Google Shape;530;p40"/>
          <p:cNvSpPr/>
          <p:nvPr/>
        </p:nvSpPr>
        <p:spPr>
          <a:xfrm rot="-10350985" flipH="1">
            <a:off x="6450155" y="-124771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0"/>
          <p:cNvSpPr/>
          <p:nvPr/>
        </p:nvSpPr>
        <p:spPr>
          <a:xfrm flipH="1">
            <a:off x="8345826" y="98462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0"/>
          <p:cNvSpPr/>
          <p:nvPr/>
        </p:nvSpPr>
        <p:spPr>
          <a:xfrm flipH="1">
            <a:off x="8977776" y="13254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0"/>
          <p:cNvSpPr/>
          <p:nvPr/>
        </p:nvSpPr>
        <p:spPr>
          <a:xfrm flipH="1">
            <a:off x="6236651" y="1883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0"/>
          <p:cNvSpPr/>
          <p:nvPr/>
        </p:nvSpPr>
        <p:spPr>
          <a:xfrm flipH="1">
            <a:off x="7070376" y="539299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0"/>
          <p:cNvSpPr/>
          <p:nvPr/>
        </p:nvSpPr>
        <p:spPr>
          <a:xfrm>
            <a:off x="7168769" y="-99365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0"/>
          <p:cNvSpPr/>
          <p:nvPr/>
        </p:nvSpPr>
        <p:spPr>
          <a:xfrm rot="10800000" flipH="1">
            <a:off x="7678176" y="-210266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0"/>
          <p:cNvSpPr/>
          <p:nvPr/>
        </p:nvSpPr>
        <p:spPr>
          <a:xfrm rot="10350985">
            <a:off x="-562292" y="-173408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0"/>
          <p:cNvSpPr/>
          <p:nvPr/>
        </p:nvSpPr>
        <p:spPr>
          <a:xfrm>
            <a:off x="823471" y="93598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0"/>
          <p:cNvSpPr/>
          <p:nvPr/>
        </p:nvSpPr>
        <p:spPr>
          <a:xfrm>
            <a:off x="256621" y="1276811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0"/>
          <p:cNvSpPr/>
          <p:nvPr/>
        </p:nvSpPr>
        <p:spPr>
          <a:xfrm>
            <a:off x="2997746" y="13973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0"/>
          <p:cNvSpPr/>
          <p:nvPr/>
        </p:nvSpPr>
        <p:spPr>
          <a:xfrm>
            <a:off x="2164021" y="490661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0"/>
          <p:cNvSpPr/>
          <p:nvPr/>
        </p:nvSpPr>
        <p:spPr>
          <a:xfrm flipH="1">
            <a:off x="-353582" y="-148002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0"/>
          <p:cNvSpPr/>
          <p:nvPr/>
        </p:nvSpPr>
        <p:spPr>
          <a:xfrm rot="10800000">
            <a:off x="-402608" y="-258904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8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1"/>
          <p:cNvSpPr txBox="1">
            <a:spLocks noGrp="1"/>
          </p:cNvSpPr>
          <p:nvPr>
            <p:ph type="subTitle" idx="1"/>
          </p:nvPr>
        </p:nvSpPr>
        <p:spPr>
          <a:xfrm>
            <a:off x="4658775" y="3441800"/>
            <a:ext cx="20877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41"/>
          <p:cNvSpPr txBox="1">
            <a:spLocks noGrp="1"/>
          </p:cNvSpPr>
          <p:nvPr>
            <p:ph type="subTitle" idx="2"/>
          </p:nvPr>
        </p:nvSpPr>
        <p:spPr>
          <a:xfrm>
            <a:off x="2397771" y="1400250"/>
            <a:ext cx="20877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41"/>
          <p:cNvSpPr txBox="1">
            <a:spLocks noGrp="1"/>
          </p:cNvSpPr>
          <p:nvPr>
            <p:ph type="title"/>
          </p:nvPr>
        </p:nvSpPr>
        <p:spPr>
          <a:xfrm>
            <a:off x="4658771" y="2806100"/>
            <a:ext cx="20877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548" name="Google Shape;548;p41"/>
          <p:cNvSpPr txBox="1">
            <a:spLocks noGrp="1"/>
          </p:cNvSpPr>
          <p:nvPr>
            <p:ph type="title" idx="3"/>
          </p:nvPr>
        </p:nvSpPr>
        <p:spPr>
          <a:xfrm>
            <a:off x="2397771" y="764550"/>
            <a:ext cx="20877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549" name="Google Shape;549;p41"/>
          <p:cNvSpPr/>
          <p:nvPr/>
        </p:nvSpPr>
        <p:spPr>
          <a:xfrm>
            <a:off x="485275" y="3859450"/>
            <a:ext cx="3336529" cy="1283560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1"/>
          <p:cNvSpPr/>
          <p:nvPr/>
        </p:nvSpPr>
        <p:spPr>
          <a:xfrm rot="1432232" flipH="1">
            <a:off x="-470789" y="4165605"/>
            <a:ext cx="4306753" cy="1531081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1"/>
          <p:cNvSpPr/>
          <p:nvPr/>
        </p:nvSpPr>
        <p:spPr>
          <a:xfrm rot="5772258">
            <a:off x="7200936" y="-653045"/>
            <a:ext cx="2023504" cy="19351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1"/>
          <p:cNvSpPr/>
          <p:nvPr/>
        </p:nvSpPr>
        <p:spPr>
          <a:xfrm rot="707044">
            <a:off x="5289054" y="-380400"/>
            <a:ext cx="4307387" cy="1170580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1"/>
          <p:cNvSpPr/>
          <p:nvPr/>
        </p:nvSpPr>
        <p:spPr>
          <a:xfrm>
            <a:off x="5289100" y="-380553"/>
            <a:ext cx="4306711" cy="128365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1"/>
          <p:cNvSpPr/>
          <p:nvPr/>
        </p:nvSpPr>
        <p:spPr>
          <a:xfrm rot="855605">
            <a:off x="-610970" y="4000688"/>
            <a:ext cx="4923475" cy="1631508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1"/>
          <p:cNvSpPr/>
          <p:nvPr/>
        </p:nvSpPr>
        <p:spPr>
          <a:xfrm rot="5400000">
            <a:off x="2493669" y="40945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1"/>
          <p:cNvSpPr/>
          <p:nvPr/>
        </p:nvSpPr>
        <p:spPr>
          <a:xfrm rot="5400000">
            <a:off x="1141481" y="39944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1"/>
          <p:cNvSpPr/>
          <p:nvPr/>
        </p:nvSpPr>
        <p:spPr>
          <a:xfrm rot="-5400000">
            <a:off x="1836844" y="3941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1"/>
          <p:cNvSpPr/>
          <p:nvPr/>
        </p:nvSpPr>
        <p:spPr>
          <a:xfrm rot="5400000">
            <a:off x="485269" y="33596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1"/>
          <p:cNvSpPr/>
          <p:nvPr/>
        </p:nvSpPr>
        <p:spPr>
          <a:xfrm rot="5400000">
            <a:off x="7169406" y="9648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1"/>
          <p:cNvSpPr/>
          <p:nvPr/>
        </p:nvSpPr>
        <p:spPr>
          <a:xfrm rot="5400000">
            <a:off x="5817219" y="8647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1"/>
          <p:cNvSpPr/>
          <p:nvPr/>
        </p:nvSpPr>
        <p:spPr>
          <a:xfrm rot="-5400000">
            <a:off x="6512581" y="8121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1"/>
          <p:cNvSpPr/>
          <p:nvPr/>
        </p:nvSpPr>
        <p:spPr>
          <a:xfrm rot="5400000">
            <a:off x="5161006" y="2299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2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42"/>
          <p:cNvSpPr/>
          <p:nvPr/>
        </p:nvSpPr>
        <p:spPr>
          <a:xfrm rot="-5400000">
            <a:off x="-1029861" y="815281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2"/>
          <p:cNvSpPr/>
          <p:nvPr/>
        </p:nvSpPr>
        <p:spPr>
          <a:xfrm rot="-5400000">
            <a:off x="-1888219" y="1592238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2"/>
          <p:cNvSpPr/>
          <p:nvPr/>
        </p:nvSpPr>
        <p:spPr>
          <a:xfrm rot="5400000">
            <a:off x="387256" y="36107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2"/>
          <p:cNvSpPr/>
          <p:nvPr/>
        </p:nvSpPr>
        <p:spPr>
          <a:xfrm rot="5400000">
            <a:off x="603369" y="1722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2"/>
          <p:cNvSpPr/>
          <p:nvPr/>
        </p:nvSpPr>
        <p:spPr>
          <a:xfrm rot="5400000">
            <a:off x="-751978" y="255224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42"/>
          <p:cNvSpPr/>
          <p:nvPr/>
        </p:nvSpPr>
        <p:spPr>
          <a:xfrm rot="5400000">
            <a:off x="1033906" y="11430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2"/>
          <p:cNvSpPr/>
          <p:nvPr/>
        </p:nvSpPr>
        <p:spPr>
          <a:xfrm rot="5400000">
            <a:off x="1978444" y="200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2"/>
          <p:cNvSpPr/>
          <p:nvPr/>
        </p:nvSpPr>
        <p:spPr>
          <a:xfrm rot="5400000">
            <a:off x="6115544" y="2556136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2"/>
          <p:cNvSpPr/>
          <p:nvPr/>
        </p:nvSpPr>
        <p:spPr>
          <a:xfrm rot="5400000">
            <a:off x="6901950" y="2423794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2"/>
          <p:cNvSpPr/>
          <p:nvPr/>
        </p:nvSpPr>
        <p:spPr>
          <a:xfrm rot="-5400000">
            <a:off x="8658344" y="1391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2"/>
          <p:cNvSpPr/>
          <p:nvPr/>
        </p:nvSpPr>
        <p:spPr>
          <a:xfrm rot="-5400000">
            <a:off x="8377131" y="3215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2"/>
          <p:cNvSpPr/>
          <p:nvPr/>
        </p:nvSpPr>
        <p:spPr>
          <a:xfrm rot="-5400000">
            <a:off x="7021777" y="3324160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2"/>
          <p:cNvSpPr/>
          <p:nvPr/>
        </p:nvSpPr>
        <p:spPr>
          <a:xfrm rot="-5400000">
            <a:off x="8011694" y="38594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2"/>
          <p:cNvSpPr/>
          <p:nvPr/>
        </p:nvSpPr>
        <p:spPr>
          <a:xfrm rot="-5400000">
            <a:off x="7002056" y="4917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3"/>
          <p:cNvSpPr txBox="1">
            <a:spLocks noGrp="1"/>
          </p:cNvSpPr>
          <p:nvPr>
            <p:ph type="title"/>
          </p:nvPr>
        </p:nvSpPr>
        <p:spPr>
          <a:xfrm>
            <a:off x="3145775" y="363275"/>
            <a:ext cx="285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82" name="Google Shape;582;p43"/>
          <p:cNvSpPr txBox="1">
            <a:spLocks noGrp="1"/>
          </p:cNvSpPr>
          <p:nvPr>
            <p:ph type="subTitle" idx="1"/>
          </p:nvPr>
        </p:nvSpPr>
        <p:spPr>
          <a:xfrm>
            <a:off x="3328941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83" name="Google Shape;583;p43"/>
          <p:cNvSpPr txBox="1">
            <a:spLocks noGrp="1"/>
          </p:cNvSpPr>
          <p:nvPr>
            <p:ph type="subTitle" idx="2"/>
          </p:nvPr>
        </p:nvSpPr>
        <p:spPr>
          <a:xfrm>
            <a:off x="3610941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43"/>
          <p:cNvSpPr txBox="1">
            <a:spLocks noGrp="1"/>
          </p:cNvSpPr>
          <p:nvPr>
            <p:ph type="subTitle" idx="3"/>
          </p:nvPr>
        </p:nvSpPr>
        <p:spPr>
          <a:xfrm>
            <a:off x="659663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85" name="Google Shape;585;p43"/>
          <p:cNvSpPr txBox="1">
            <a:spLocks noGrp="1"/>
          </p:cNvSpPr>
          <p:nvPr>
            <p:ph type="subTitle" idx="4"/>
          </p:nvPr>
        </p:nvSpPr>
        <p:spPr>
          <a:xfrm>
            <a:off x="941663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5"/>
          </p:nvPr>
        </p:nvSpPr>
        <p:spPr>
          <a:xfrm>
            <a:off x="3328941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87" name="Google Shape;587;p43"/>
          <p:cNvSpPr txBox="1">
            <a:spLocks noGrp="1"/>
          </p:cNvSpPr>
          <p:nvPr>
            <p:ph type="subTitle" idx="6"/>
          </p:nvPr>
        </p:nvSpPr>
        <p:spPr>
          <a:xfrm>
            <a:off x="3610941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43"/>
          <p:cNvSpPr txBox="1">
            <a:spLocks noGrp="1"/>
          </p:cNvSpPr>
          <p:nvPr>
            <p:ph type="subTitle" idx="7"/>
          </p:nvPr>
        </p:nvSpPr>
        <p:spPr>
          <a:xfrm>
            <a:off x="659663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89" name="Google Shape;589;p43"/>
          <p:cNvSpPr txBox="1">
            <a:spLocks noGrp="1"/>
          </p:cNvSpPr>
          <p:nvPr>
            <p:ph type="subTitle" idx="8"/>
          </p:nvPr>
        </p:nvSpPr>
        <p:spPr>
          <a:xfrm>
            <a:off x="941663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43"/>
          <p:cNvSpPr txBox="1">
            <a:spLocks noGrp="1"/>
          </p:cNvSpPr>
          <p:nvPr>
            <p:ph type="subTitle" idx="9"/>
          </p:nvPr>
        </p:nvSpPr>
        <p:spPr>
          <a:xfrm>
            <a:off x="5998216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91" name="Google Shape;591;p43"/>
          <p:cNvSpPr txBox="1">
            <a:spLocks noGrp="1"/>
          </p:cNvSpPr>
          <p:nvPr>
            <p:ph type="subTitle" idx="13"/>
          </p:nvPr>
        </p:nvSpPr>
        <p:spPr>
          <a:xfrm>
            <a:off x="6280216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43"/>
          <p:cNvSpPr txBox="1">
            <a:spLocks noGrp="1"/>
          </p:cNvSpPr>
          <p:nvPr>
            <p:ph type="subTitle" idx="14"/>
          </p:nvPr>
        </p:nvSpPr>
        <p:spPr>
          <a:xfrm>
            <a:off x="5998216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93" name="Google Shape;593;p43"/>
          <p:cNvSpPr txBox="1">
            <a:spLocks noGrp="1"/>
          </p:cNvSpPr>
          <p:nvPr>
            <p:ph type="subTitle" idx="15"/>
          </p:nvPr>
        </p:nvSpPr>
        <p:spPr>
          <a:xfrm>
            <a:off x="6280216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43"/>
          <p:cNvSpPr/>
          <p:nvPr/>
        </p:nvSpPr>
        <p:spPr>
          <a:xfrm>
            <a:off x="5587299" y="-20955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3"/>
          <p:cNvSpPr/>
          <p:nvPr/>
        </p:nvSpPr>
        <p:spPr>
          <a:xfrm rot="10800000" flipH="1">
            <a:off x="6906325" y="-525151"/>
            <a:ext cx="237931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3"/>
          <p:cNvSpPr/>
          <p:nvPr/>
        </p:nvSpPr>
        <p:spPr>
          <a:xfrm rot="-3279262">
            <a:off x="7901589" y="-97300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3"/>
          <p:cNvSpPr/>
          <p:nvPr/>
        </p:nvSpPr>
        <p:spPr>
          <a:xfrm rot="10800000">
            <a:off x="6406991" y="11359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3"/>
          <p:cNvSpPr/>
          <p:nvPr/>
        </p:nvSpPr>
        <p:spPr>
          <a:xfrm rot="10800000">
            <a:off x="8154416" y="34986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3"/>
          <p:cNvSpPr/>
          <p:nvPr/>
        </p:nvSpPr>
        <p:spPr>
          <a:xfrm rot="10800000">
            <a:off x="7681066" y="739068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3"/>
          <p:cNvSpPr/>
          <p:nvPr/>
        </p:nvSpPr>
        <p:spPr>
          <a:xfrm flipH="1">
            <a:off x="-3333926" y="-21075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3"/>
          <p:cNvSpPr/>
          <p:nvPr/>
        </p:nvSpPr>
        <p:spPr>
          <a:xfrm rot="10800000">
            <a:off x="-142195" y="-526351"/>
            <a:ext cx="237931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43"/>
          <p:cNvSpPr/>
          <p:nvPr/>
        </p:nvSpPr>
        <p:spPr>
          <a:xfrm rot="3279262" flipH="1">
            <a:off x="-162965" y="-97420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43"/>
          <p:cNvSpPr/>
          <p:nvPr/>
        </p:nvSpPr>
        <p:spPr>
          <a:xfrm rot="10800000" flipH="1">
            <a:off x="2572953" y="11239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43"/>
          <p:cNvSpPr/>
          <p:nvPr/>
        </p:nvSpPr>
        <p:spPr>
          <a:xfrm rot="10800000" flipH="1">
            <a:off x="890628" y="34866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3"/>
          <p:cNvSpPr/>
          <p:nvPr/>
        </p:nvSpPr>
        <p:spPr>
          <a:xfrm rot="10800000" flipH="1">
            <a:off x="201303" y="105274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43"/>
          <p:cNvSpPr/>
          <p:nvPr/>
        </p:nvSpPr>
        <p:spPr>
          <a:xfrm rot="10800000" flipH="1">
            <a:off x="1363978" y="737868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3"/>
          <p:cNvSpPr/>
          <p:nvPr/>
        </p:nvSpPr>
        <p:spPr>
          <a:xfrm rot="10800000">
            <a:off x="8843741" y="105394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19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5"/>
          <p:cNvSpPr txBox="1">
            <a:spLocks noGrp="1"/>
          </p:cNvSpPr>
          <p:nvPr>
            <p:ph type="title"/>
          </p:nvPr>
        </p:nvSpPr>
        <p:spPr>
          <a:xfrm>
            <a:off x="1098938" y="1256925"/>
            <a:ext cx="2022300" cy="3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638" name="Google Shape;638;p45"/>
          <p:cNvSpPr txBox="1">
            <a:spLocks noGrp="1"/>
          </p:cNvSpPr>
          <p:nvPr>
            <p:ph type="subTitle" idx="1"/>
          </p:nvPr>
        </p:nvSpPr>
        <p:spPr>
          <a:xfrm>
            <a:off x="1098938" y="1574098"/>
            <a:ext cx="2022300" cy="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9" name="Google Shape;639;p45"/>
          <p:cNvSpPr txBox="1">
            <a:spLocks noGrp="1"/>
          </p:cNvSpPr>
          <p:nvPr>
            <p:ph type="title" idx="2"/>
          </p:nvPr>
        </p:nvSpPr>
        <p:spPr>
          <a:xfrm>
            <a:off x="6001463" y="1256925"/>
            <a:ext cx="2022300" cy="3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640" name="Google Shape;640;p45"/>
          <p:cNvSpPr txBox="1">
            <a:spLocks noGrp="1"/>
          </p:cNvSpPr>
          <p:nvPr>
            <p:ph type="subTitle" idx="3"/>
          </p:nvPr>
        </p:nvSpPr>
        <p:spPr>
          <a:xfrm>
            <a:off x="6001463" y="1574098"/>
            <a:ext cx="2022300" cy="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1" name="Google Shape;641;p45"/>
          <p:cNvSpPr txBox="1">
            <a:spLocks noGrp="1"/>
          </p:cNvSpPr>
          <p:nvPr>
            <p:ph type="title" idx="4"/>
          </p:nvPr>
        </p:nvSpPr>
        <p:spPr>
          <a:xfrm>
            <a:off x="1120238" y="3403200"/>
            <a:ext cx="2022300" cy="3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642" name="Google Shape;642;p45"/>
          <p:cNvSpPr txBox="1">
            <a:spLocks noGrp="1"/>
          </p:cNvSpPr>
          <p:nvPr>
            <p:ph type="subTitle" idx="5"/>
          </p:nvPr>
        </p:nvSpPr>
        <p:spPr>
          <a:xfrm>
            <a:off x="1120238" y="3720373"/>
            <a:ext cx="2022300" cy="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3" name="Google Shape;643;p45"/>
          <p:cNvSpPr txBox="1">
            <a:spLocks noGrp="1"/>
          </p:cNvSpPr>
          <p:nvPr>
            <p:ph type="title" idx="6"/>
          </p:nvPr>
        </p:nvSpPr>
        <p:spPr>
          <a:xfrm>
            <a:off x="6022763" y="3403200"/>
            <a:ext cx="2022300" cy="3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644" name="Google Shape;644;p45"/>
          <p:cNvSpPr txBox="1">
            <a:spLocks noGrp="1"/>
          </p:cNvSpPr>
          <p:nvPr>
            <p:ph type="subTitle" idx="7"/>
          </p:nvPr>
        </p:nvSpPr>
        <p:spPr>
          <a:xfrm>
            <a:off x="6022763" y="3720373"/>
            <a:ext cx="2022300" cy="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5" name="Google Shape;645;p45"/>
          <p:cNvSpPr txBox="1">
            <a:spLocks noGrp="1"/>
          </p:cNvSpPr>
          <p:nvPr>
            <p:ph type="title" idx="8"/>
          </p:nvPr>
        </p:nvSpPr>
        <p:spPr>
          <a:xfrm>
            <a:off x="3550200" y="2330063"/>
            <a:ext cx="2022300" cy="3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646" name="Google Shape;646;p45"/>
          <p:cNvSpPr txBox="1">
            <a:spLocks noGrp="1"/>
          </p:cNvSpPr>
          <p:nvPr>
            <p:ph type="subTitle" idx="9"/>
          </p:nvPr>
        </p:nvSpPr>
        <p:spPr>
          <a:xfrm>
            <a:off x="3550200" y="2647235"/>
            <a:ext cx="2022300" cy="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7" name="Google Shape;647;p45"/>
          <p:cNvSpPr/>
          <p:nvPr/>
        </p:nvSpPr>
        <p:spPr>
          <a:xfrm rot="-1518785" flipH="1">
            <a:off x="108221" y="-13636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45"/>
          <p:cNvSpPr/>
          <p:nvPr/>
        </p:nvSpPr>
        <p:spPr>
          <a:xfrm rot="-1519228" flipH="1">
            <a:off x="-502377" y="-7163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5"/>
          <p:cNvSpPr/>
          <p:nvPr/>
        </p:nvSpPr>
        <p:spPr>
          <a:xfrm rot="-1518617">
            <a:off x="-978642" y="-633617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5"/>
          <p:cNvSpPr/>
          <p:nvPr/>
        </p:nvSpPr>
        <p:spPr>
          <a:xfrm>
            <a:off x="-727683" y="4105400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45"/>
          <p:cNvSpPr/>
          <p:nvPr/>
        </p:nvSpPr>
        <p:spPr>
          <a:xfrm rot="1432117" flipH="1">
            <a:off x="-994133" y="4325918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5"/>
          <p:cNvSpPr/>
          <p:nvPr/>
        </p:nvSpPr>
        <p:spPr>
          <a:xfrm rot="855778">
            <a:off x="-1530463" y="4208916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45"/>
          <p:cNvSpPr txBox="1">
            <a:spLocks noGrp="1"/>
          </p:cNvSpPr>
          <p:nvPr>
            <p:ph type="title" idx="13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4" name="Google Shape;654;p45"/>
          <p:cNvSpPr/>
          <p:nvPr/>
        </p:nvSpPr>
        <p:spPr>
          <a:xfrm rot="5400000">
            <a:off x="2668844" y="1525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45"/>
          <p:cNvSpPr/>
          <p:nvPr/>
        </p:nvSpPr>
        <p:spPr>
          <a:xfrm rot="5400000">
            <a:off x="1006581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5"/>
          <p:cNvSpPr/>
          <p:nvPr/>
        </p:nvSpPr>
        <p:spPr>
          <a:xfrm rot="-5400000">
            <a:off x="2012019" y="-1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5"/>
          <p:cNvSpPr/>
          <p:nvPr/>
        </p:nvSpPr>
        <p:spPr>
          <a:xfrm rot="5400000">
            <a:off x="350369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18675" y="1028700"/>
            <a:ext cx="77064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7" name="Google Shape;47;p4"/>
          <p:cNvGrpSpPr/>
          <p:nvPr/>
        </p:nvGrpSpPr>
        <p:grpSpPr>
          <a:xfrm flipH="1">
            <a:off x="-129749" y="-116300"/>
            <a:ext cx="2684034" cy="1738163"/>
            <a:chOff x="6654501" y="-116300"/>
            <a:chExt cx="2684034" cy="1738163"/>
          </a:xfrm>
        </p:grpSpPr>
        <p:sp>
          <p:nvSpPr>
            <p:cNvPr id="48" name="Google Shape;48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6806901" y="-116300"/>
            <a:ext cx="2684034" cy="1738163"/>
            <a:chOff x="6654501" y="-116300"/>
            <a:chExt cx="2684034" cy="1738163"/>
          </a:xfrm>
        </p:grpSpPr>
        <p:sp>
          <p:nvSpPr>
            <p:cNvPr id="55" name="Google Shape;55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2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63" name="Google Shape;763;p52"/>
          <p:cNvSpPr txBox="1">
            <a:spLocks noGrp="1"/>
          </p:cNvSpPr>
          <p:nvPr>
            <p:ph type="subTitle" idx="1"/>
          </p:nvPr>
        </p:nvSpPr>
        <p:spPr>
          <a:xfrm>
            <a:off x="5134925" y="1772525"/>
            <a:ext cx="3225000" cy="23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764" name="Google Shape;764;p52"/>
          <p:cNvSpPr/>
          <p:nvPr/>
        </p:nvSpPr>
        <p:spPr>
          <a:xfrm rot="10800000" flipH="1">
            <a:off x="-394184" y="-4756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2"/>
          <p:cNvSpPr/>
          <p:nvPr/>
        </p:nvSpPr>
        <p:spPr>
          <a:xfrm rot="9367883">
            <a:off x="-660634" y="-449239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52"/>
          <p:cNvSpPr/>
          <p:nvPr/>
        </p:nvSpPr>
        <p:spPr>
          <a:xfrm rot="9944222" flipH="1">
            <a:off x="-1196964" y="-405839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52"/>
          <p:cNvSpPr/>
          <p:nvPr/>
        </p:nvSpPr>
        <p:spPr>
          <a:xfrm rot="3327864">
            <a:off x="2723221" y="251912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52"/>
          <p:cNvSpPr/>
          <p:nvPr/>
        </p:nvSpPr>
        <p:spPr>
          <a:xfrm rot="3326249">
            <a:off x="1540673" y="961357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52"/>
          <p:cNvSpPr/>
          <p:nvPr/>
        </p:nvSpPr>
        <p:spPr>
          <a:xfrm rot="-7473751">
            <a:off x="2083361" y="523229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52"/>
          <p:cNvSpPr/>
          <p:nvPr/>
        </p:nvSpPr>
        <p:spPr>
          <a:xfrm rot="3327864">
            <a:off x="652661" y="787093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35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3"/>
          <p:cNvSpPr txBox="1">
            <a:spLocks noGrp="1"/>
          </p:cNvSpPr>
          <p:nvPr>
            <p:ph type="title"/>
          </p:nvPr>
        </p:nvSpPr>
        <p:spPr>
          <a:xfrm flipH="1">
            <a:off x="1993200" y="1404463"/>
            <a:ext cx="515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773" name="Google Shape;773;p53"/>
          <p:cNvSpPr txBox="1">
            <a:spLocks noGrp="1"/>
          </p:cNvSpPr>
          <p:nvPr>
            <p:ph type="body" idx="1"/>
          </p:nvPr>
        </p:nvSpPr>
        <p:spPr>
          <a:xfrm flipH="1">
            <a:off x="2997600" y="2388037"/>
            <a:ext cx="3148800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74" name="Google Shape;774;p53"/>
          <p:cNvSpPr/>
          <p:nvPr/>
        </p:nvSpPr>
        <p:spPr>
          <a:xfrm>
            <a:off x="1030225" y="3960176"/>
            <a:ext cx="7083925" cy="1183297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53"/>
          <p:cNvSpPr/>
          <p:nvPr/>
        </p:nvSpPr>
        <p:spPr>
          <a:xfrm flipH="1">
            <a:off x="-1" y="4362499"/>
            <a:ext cx="9144351" cy="782105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3"/>
          <p:cNvSpPr/>
          <p:nvPr/>
        </p:nvSpPr>
        <p:spPr>
          <a:xfrm rot="6479671">
            <a:off x="5455589" y="-1428985"/>
            <a:ext cx="1502599" cy="35108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53"/>
          <p:cNvSpPr/>
          <p:nvPr/>
        </p:nvSpPr>
        <p:spPr>
          <a:xfrm>
            <a:off x="0" y="-167425"/>
            <a:ext cx="9144351" cy="831498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53"/>
          <p:cNvSpPr/>
          <p:nvPr/>
        </p:nvSpPr>
        <p:spPr>
          <a:xfrm>
            <a:off x="0" y="-167425"/>
            <a:ext cx="9144078" cy="911830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53"/>
          <p:cNvSpPr/>
          <p:nvPr/>
        </p:nvSpPr>
        <p:spPr>
          <a:xfrm>
            <a:off x="1" y="4416936"/>
            <a:ext cx="9143690" cy="72690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53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3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3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3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53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53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53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37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5"/>
          <p:cNvSpPr/>
          <p:nvPr/>
        </p:nvSpPr>
        <p:spPr>
          <a:xfrm rot="10800000">
            <a:off x="5444252" y="4036344"/>
            <a:ext cx="3644607" cy="111842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55"/>
          <p:cNvSpPr/>
          <p:nvPr/>
        </p:nvSpPr>
        <p:spPr>
          <a:xfrm>
            <a:off x="6207850" y="3883665"/>
            <a:ext cx="2936718" cy="1271100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55"/>
          <p:cNvSpPr/>
          <p:nvPr/>
        </p:nvSpPr>
        <p:spPr>
          <a:xfrm flipH="1">
            <a:off x="6645307" y="3883573"/>
            <a:ext cx="2498729" cy="1271173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55"/>
          <p:cNvSpPr txBox="1">
            <a:spLocks noGrp="1"/>
          </p:cNvSpPr>
          <p:nvPr>
            <p:ph type="title"/>
          </p:nvPr>
        </p:nvSpPr>
        <p:spPr>
          <a:xfrm>
            <a:off x="4691800" y="1922950"/>
            <a:ext cx="35433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805" name="Google Shape;805;p55"/>
          <p:cNvSpPr txBox="1">
            <a:spLocks noGrp="1"/>
          </p:cNvSpPr>
          <p:nvPr>
            <p:ph type="subTitle" idx="1"/>
          </p:nvPr>
        </p:nvSpPr>
        <p:spPr>
          <a:xfrm>
            <a:off x="4691871" y="2757125"/>
            <a:ext cx="35433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55"/>
          <p:cNvSpPr/>
          <p:nvPr/>
        </p:nvSpPr>
        <p:spPr>
          <a:xfrm rot="10800000">
            <a:off x="6742285" y="22388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5"/>
          <p:cNvSpPr/>
          <p:nvPr/>
        </p:nvSpPr>
        <p:spPr>
          <a:xfrm rot="-9367883" flipH="1">
            <a:off x="6298030" y="-379289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55"/>
          <p:cNvSpPr/>
          <p:nvPr/>
        </p:nvSpPr>
        <p:spPr>
          <a:xfrm rot="-9944222">
            <a:off x="6382945" y="-335889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55"/>
          <p:cNvSpPr/>
          <p:nvPr/>
        </p:nvSpPr>
        <p:spPr>
          <a:xfrm rot="5400000">
            <a:off x="8071681" y="778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55"/>
          <p:cNvSpPr/>
          <p:nvPr/>
        </p:nvSpPr>
        <p:spPr>
          <a:xfrm rot="5400000">
            <a:off x="6004944" y="48636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55"/>
          <p:cNvSpPr/>
          <p:nvPr/>
        </p:nvSpPr>
        <p:spPr>
          <a:xfrm rot="-5400000">
            <a:off x="7414856" y="625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55"/>
          <p:cNvSpPr/>
          <p:nvPr/>
        </p:nvSpPr>
        <p:spPr>
          <a:xfrm rot="5400000">
            <a:off x="5348731" y="4228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9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4"/>
          <p:cNvSpPr/>
          <p:nvPr/>
        </p:nvSpPr>
        <p:spPr>
          <a:xfrm rot="10800000">
            <a:off x="2251306" y="-128"/>
            <a:ext cx="4462873" cy="1059925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64"/>
          <p:cNvSpPr/>
          <p:nvPr/>
        </p:nvSpPr>
        <p:spPr>
          <a:xfrm rot="10799504" flipH="1">
            <a:off x="-6750" y="531"/>
            <a:ext cx="9154265" cy="81230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64"/>
          <p:cNvSpPr/>
          <p:nvPr/>
        </p:nvSpPr>
        <p:spPr>
          <a:xfrm rot="-10799504">
            <a:off x="236" y="485"/>
            <a:ext cx="9154265" cy="865690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64"/>
          <p:cNvSpPr/>
          <p:nvPr/>
        </p:nvSpPr>
        <p:spPr>
          <a:xfrm rot="-4555973" flipH="1">
            <a:off x="4908829" y="2657012"/>
            <a:ext cx="1457076" cy="4557441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64"/>
          <p:cNvSpPr/>
          <p:nvPr/>
        </p:nvSpPr>
        <p:spPr>
          <a:xfrm rot="10800000" flipH="1">
            <a:off x="1" y="4443074"/>
            <a:ext cx="9154264" cy="836745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6750" y="4366693"/>
            <a:ext cx="9161260" cy="9175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64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64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64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64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64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64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0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5"/>
          <p:cNvSpPr/>
          <p:nvPr/>
        </p:nvSpPr>
        <p:spPr>
          <a:xfrm rot="10800000" flipH="1">
            <a:off x="1206036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65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65"/>
          <p:cNvSpPr/>
          <p:nvPr/>
        </p:nvSpPr>
        <p:spPr>
          <a:xfrm rot="10800000">
            <a:off x="-1374513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5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65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65"/>
          <p:cNvSpPr/>
          <p:nvPr/>
        </p:nvSpPr>
        <p:spPr>
          <a:xfrm rot="10800000" flipH="1">
            <a:off x="-77156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65"/>
          <p:cNvSpPr/>
          <p:nvPr/>
        </p:nvSpPr>
        <p:spPr>
          <a:xfrm>
            <a:off x="1958250" y="40720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65"/>
          <p:cNvSpPr/>
          <p:nvPr/>
        </p:nvSpPr>
        <p:spPr>
          <a:xfrm>
            <a:off x="285300" y="38556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65"/>
          <p:cNvSpPr/>
          <p:nvPr/>
        </p:nvSpPr>
        <p:spPr>
          <a:xfrm>
            <a:off x="4522800" y="48927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65"/>
          <p:cNvSpPr/>
          <p:nvPr/>
        </p:nvSpPr>
        <p:spPr>
          <a:xfrm rot="10800000" flipH="1">
            <a:off x="6363775" y="11325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65"/>
          <p:cNvSpPr/>
          <p:nvPr/>
        </p:nvSpPr>
        <p:spPr>
          <a:xfrm rot="10800000" flipH="1">
            <a:off x="8271400" y="13415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65"/>
          <p:cNvSpPr/>
          <p:nvPr/>
        </p:nvSpPr>
        <p:spPr>
          <a:xfrm rot="10800000" flipH="1">
            <a:off x="4360525" y="3233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6"/>
          <p:cNvSpPr/>
          <p:nvPr/>
        </p:nvSpPr>
        <p:spPr>
          <a:xfrm rot="-5400000" flipH="1">
            <a:off x="7050252" y="2575411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6"/>
          <p:cNvSpPr/>
          <p:nvPr/>
        </p:nvSpPr>
        <p:spPr>
          <a:xfrm rot="-5399497">
            <a:off x="6325430" y="1701197"/>
            <a:ext cx="4515337" cy="1121168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66"/>
          <p:cNvSpPr/>
          <p:nvPr/>
        </p:nvSpPr>
        <p:spPr>
          <a:xfrm rot="-5400440" flipH="1">
            <a:off x="5965428" y="1974301"/>
            <a:ext cx="5161707" cy="1194801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6"/>
          <p:cNvSpPr/>
          <p:nvPr/>
        </p:nvSpPr>
        <p:spPr>
          <a:xfrm rot="-5400000">
            <a:off x="-1791843" y="1811847"/>
            <a:ext cx="5127422" cy="1543736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6"/>
          <p:cNvSpPr/>
          <p:nvPr/>
        </p:nvSpPr>
        <p:spPr>
          <a:xfrm rot="-5400000">
            <a:off x="-1926425" y="1930649"/>
            <a:ext cx="5143202" cy="1290352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66"/>
          <p:cNvSpPr/>
          <p:nvPr/>
        </p:nvSpPr>
        <p:spPr>
          <a:xfrm rot="-5400000" flipH="1">
            <a:off x="-1877527" y="1881640"/>
            <a:ext cx="5143337" cy="13882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66"/>
          <p:cNvSpPr/>
          <p:nvPr/>
        </p:nvSpPr>
        <p:spPr>
          <a:xfrm>
            <a:off x="1104550" y="27103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66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66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66"/>
          <p:cNvSpPr/>
          <p:nvPr/>
        </p:nvSpPr>
        <p:spPr>
          <a:xfrm>
            <a:off x="1169650" y="4168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66"/>
          <p:cNvSpPr/>
          <p:nvPr/>
        </p:nvSpPr>
        <p:spPr>
          <a:xfrm>
            <a:off x="152073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66"/>
          <p:cNvSpPr/>
          <p:nvPr/>
        </p:nvSpPr>
        <p:spPr>
          <a:xfrm rot="10800000" flipH="1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66"/>
          <p:cNvSpPr/>
          <p:nvPr/>
        </p:nvSpPr>
        <p:spPr>
          <a:xfrm rot="10800000" flipH="1">
            <a:off x="7695850" y="10064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66"/>
          <p:cNvSpPr/>
          <p:nvPr/>
        </p:nvSpPr>
        <p:spPr>
          <a:xfrm rot="10800000" flipH="1">
            <a:off x="779423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2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7"/>
          <p:cNvSpPr/>
          <p:nvPr/>
        </p:nvSpPr>
        <p:spPr>
          <a:xfrm rot="-5911893" flipH="1">
            <a:off x="-358275" y="-757650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67"/>
          <p:cNvSpPr/>
          <p:nvPr/>
        </p:nvSpPr>
        <p:spPr>
          <a:xfrm rot="-515846" flipH="1">
            <a:off x="-1764995" y="-321140"/>
            <a:ext cx="4858752" cy="984749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67"/>
          <p:cNvSpPr/>
          <p:nvPr/>
        </p:nvSpPr>
        <p:spPr>
          <a:xfrm flipH="1">
            <a:off x="-1788061" y="-312190"/>
            <a:ext cx="4906095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67"/>
          <p:cNvSpPr/>
          <p:nvPr/>
        </p:nvSpPr>
        <p:spPr>
          <a:xfrm rot="4888107" flipH="1">
            <a:off x="1137128" y="4138487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67"/>
          <p:cNvSpPr/>
          <p:nvPr/>
        </p:nvSpPr>
        <p:spPr>
          <a:xfrm rot="-9922098" flipH="1">
            <a:off x="-1214868" y="4347472"/>
            <a:ext cx="4858620" cy="984751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67"/>
          <p:cNvSpPr/>
          <p:nvPr/>
        </p:nvSpPr>
        <p:spPr>
          <a:xfrm rot="-10346708" flipH="1">
            <a:off x="-752392" y="4478612"/>
            <a:ext cx="4905724" cy="1060054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7"/>
          <p:cNvSpPr/>
          <p:nvPr/>
        </p:nvSpPr>
        <p:spPr>
          <a:xfrm rot="5400000">
            <a:off x="1196981" y="844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67"/>
          <p:cNvSpPr/>
          <p:nvPr/>
        </p:nvSpPr>
        <p:spPr>
          <a:xfrm rot="5400000">
            <a:off x="1196219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67"/>
          <p:cNvSpPr/>
          <p:nvPr/>
        </p:nvSpPr>
        <p:spPr>
          <a:xfrm rot="-5400000">
            <a:off x="540156" y="691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67"/>
          <p:cNvSpPr/>
          <p:nvPr/>
        </p:nvSpPr>
        <p:spPr>
          <a:xfrm rot="5400000">
            <a:off x="540006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3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68"/>
          <p:cNvSpPr/>
          <p:nvPr/>
        </p:nvSpPr>
        <p:spPr>
          <a:xfrm rot="10800000">
            <a:off x="3937512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8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68"/>
          <p:cNvSpPr/>
          <p:nvPr/>
        </p:nvSpPr>
        <p:spPr>
          <a:xfrm rot="10800000" flipH="1">
            <a:off x="4720014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8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8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68"/>
          <p:cNvSpPr/>
          <p:nvPr/>
        </p:nvSpPr>
        <p:spPr>
          <a:xfrm rot="10800000">
            <a:off x="5220582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68"/>
          <p:cNvSpPr/>
          <p:nvPr/>
        </p:nvSpPr>
        <p:spPr>
          <a:xfrm rot="5400000">
            <a:off x="6527856" y="448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68"/>
          <p:cNvSpPr/>
          <p:nvPr/>
        </p:nvSpPr>
        <p:spPr>
          <a:xfrm rot="5400000">
            <a:off x="5530219" y="945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68"/>
          <p:cNvSpPr/>
          <p:nvPr/>
        </p:nvSpPr>
        <p:spPr>
          <a:xfrm rot="-5400000">
            <a:off x="5871031" y="4330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68"/>
          <p:cNvSpPr/>
          <p:nvPr/>
        </p:nvSpPr>
        <p:spPr>
          <a:xfrm rot="5400000">
            <a:off x="4874006" y="310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5069450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50694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1189788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11898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5"/>
          <p:cNvSpPr/>
          <p:nvPr/>
        </p:nvSpPr>
        <p:spPr>
          <a:xfrm rot="10376871">
            <a:off x="-495921" y="-203555"/>
            <a:ext cx="4143688" cy="141169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3812651" y="34897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93226" y="8386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4418776" y="6334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981851" y="2502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flipH="1">
            <a:off x="-201027" y="-164602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10800000">
            <a:off x="-259611" y="-297078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 rot="-448972">
            <a:off x="5418223" y="3906226"/>
            <a:ext cx="4114989" cy="1394558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 rot="10800000">
            <a:off x="4710711" y="472444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 rot="10800000">
            <a:off x="8391336" y="416847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 rot="10800000">
            <a:off x="5390761" y="416847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0800000">
            <a:off x="6002711" y="475684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rot="10800000" flipH="1">
            <a:off x="6276637" y="4026301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6885137" y="4472397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6082076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 rot="10800000">
            <a:off x="6965676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"/>
          <p:cNvSpPr/>
          <p:nvPr/>
        </p:nvSpPr>
        <p:spPr>
          <a:xfrm rot="10484947" flipH="1">
            <a:off x="799938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7075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7076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 rot="-10667561">
            <a:off x="305871" y="4396335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 rot="10800000">
            <a:off x="402459" y="4303597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/>
          <p:cNvSpPr/>
          <p:nvPr/>
        </p:nvSpPr>
        <p:spPr>
          <a:xfrm>
            <a:off x="-272112" y="4159112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5246676" y="48207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402451" y="39521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1153051" y="43906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2859751" y="47374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 rot="-132439" flipH="1">
            <a:off x="305871" y="-3991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 flipH="1">
            <a:off x="402459" y="-132676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 rot="10800000" flipH="1">
            <a:off x="-272112" y="-1087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 rot="10800000" flipH="1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 rot="10800000" flipH="1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 rot="10800000" flipH="1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9"/>
          <p:cNvSpPr/>
          <p:nvPr/>
        </p:nvSpPr>
        <p:spPr>
          <a:xfrm rot="10800000" flipH="1">
            <a:off x="5365175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"/>
          <p:cNvSpPr/>
          <p:nvPr/>
        </p:nvSpPr>
        <p:spPr>
          <a:xfrm rot="10800000" flipH="1">
            <a:off x="4874550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9"/>
          <p:cNvSpPr/>
          <p:nvPr/>
        </p:nvSpPr>
        <p:spPr>
          <a:xfrm flipH="1">
            <a:off x="536517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"/>
          <p:cNvSpPr/>
          <p:nvPr/>
        </p:nvSpPr>
        <p:spPr>
          <a:xfrm flipH="1">
            <a:off x="7188788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"/>
          <p:cNvSpPr/>
          <p:nvPr/>
        </p:nvSpPr>
        <p:spPr>
          <a:xfrm flipH="1">
            <a:off x="6621274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"/>
          <p:cNvSpPr/>
          <p:nvPr/>
        </p:nvSpPr>
        <p:spPr>
          <a:xfrm flipH="1">
            <a:off x="783287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"/>
          <p:cNvSpPr/>
          <p:nvPr/>
        </p:nvSpPr>
        <p:spPr>
          <a:xfrm flipH="1">
            <a:off x="8890913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"/>
          <p:cNvSpPr/>
          <p:nvPr/>
        </p:nvSpPr>
        <p:spPr>
          <a:xfrm flipH="1">
            <a:off x="-260192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"/>
          <p:cNvSpPr/>
          <p:nvPr/>
        </p:nvSpPr>
        <p:spPr>
          <a:xfrm flipH="1">
            <a:off x="158481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"/>
          <p:cNvSpPr/>
          <p:nvPr/>
        </p:nvSpPr>
        <p:spPr>
          <a:xfrm rot="10800000" flipH="1">
            <a:off x="369972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"/>
          <p:cNvSpPr/>
          <p:nvPr/>
        </p:nvSpPr>
        <p:spPr>
          <a:xfrm rot="10800000" flipH="1">
            <a:off x="1811013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"/>
          <p:cNvSpPr/>
          <p:nvPr/>
        </p:nvSpPr>
        <p:spPr>
          <a:xfrm rot="10800000" flipH="1">
            <a:off x="-332175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 rot="10800000" flipH="1">
            <a:off x="123202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 rot="10800000" flipH="1">
            <a:off x="108888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>
            <a:spLocks noGrp="1"/>
          </p:cNvSpPr>
          <p:nvPr>
            <p:ph type="title" hasCustomPrompt="1"/>
          </p:nvPr>
        </p:nvSpPr>
        <p:spPr>
          <a:xfrm>
            <a:off x="1217350" y="1604400"/>
            <a:ext cx="670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1" name="Google Shape;151;p11"/>
          <p:cNvSpPr txBox="1">
            <a:spLocks noGrp="1"/>
          </p:cNvSpPr>
          <p:nvPr>
            <p:ph type="body" idx="1"/>
          </p:nvPr>
        </p:nvSpPr>
        <p:spPr>
          <a:xfrm>
            <a:off x="1668825" y="3087600"/>
            <a:ext cx="58062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1"/>
          <p:cNvSpPr/>
          <p:nvPr/>
        </p:nvSpPr>
        <p:spPr>
          <a:xfrm rot="10800000" flipH="1">
            <a:off x="2527149" y="4367365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"/>
          <p:cNvSpPr/>
          <p:nvPr/>
        </p:nvSpPr>
        <p:spPr>
          <a:xfrm>
            <a:off x="6198946" y="4555768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rot="-7520738" flipH="1">
            <a:off x="7812289" y="3760467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5018091" y="47256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7887341" y="4554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"/>
          <p:cNvSpPr/>
          <p:nvPr/>
        </p:nvSpPr>
        <p:spPr>
          <a:xfrm flipH="1">
            <a:off x="8652966" y="36287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"/>
          <p:cNvSpPr/>
          <p:nvPr/>
        </p:nvSpPr>
        <p:spPr>
          <a:xfrm flipH="1">
            <a:off x="7477516" y="43673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"/>
          <p:cNvSpPr/>
          <p:nvPr/>
        </p:nvSpPr>
        <p:spPr>
          <a:xfrm flipH="1">
            <a:off x="-426404" y="-8470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"/>
          <p:cNvSpPr/>
          <p:nvPr/>
        </p:nvSpPr>
        <p:spPr>
          <a:xfrm rot="10800000">
            <a:off x="-294784" y="-365201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"/>
          <p:cNvSpPr/>
          <p:nvPr/>
        </p:nvSpPr>
        <p:spPr>
          <a:xfrm rot="3279262" flipH="1">
            <a:off x="-226292" y="-69160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"/>
          <p:cNvSpPr/>
          <p:nvPr/>
        </p:nvSpPr>
        <p:spPr>
          <a:xfrm flipH="1">
            <a:off x="885666" y="60690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"/>
          <p:cNvSpPr/>
          <p:nvPr/>
        </p:nvSpPr>
        <p:spPr>
          <a:xfrm flipH="1">
            <a:off x="2476066" y="6665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"/>
          <p:cNvSpPr/>
          <p:nvPr/>
        </p:nvSpPr>
        <p:spPr>
          <a:xfrm flipH="1">
            <a:off x="82941" y="14352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4" r:id="rId21"/>
    <p:sldLayoutId id="2147483677" r:id="rId22"/>
    <p:sldLayoutId id="2147483678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1" r:id="rId29"/>
    <p:sldLayoutId id="2147483698" r:id="rId30"/>
    <p:sldLayoutId id="2147483699" r:id="rId31"/>
    <p:sldLayoutId id="2147483701" r:id="rId32"/>
    <p:sldLayoutId id="2147483710" r:id="rId33"/>
    <p:sldLayoutId id="2147483711" r:id="rId34"/>
    <p:sldLayoutId id="2147483712" r:id="rId35"/>
    <p:sldLayoutId id="2147483713" r:id="rId36"/>
    <p:sldLayoutId id="2147483714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C39505-7618-ACF4-ED75-CF2F0E17C0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Evolve 4C</a:t>
            </a:r>
            <a:br>
              <a:rPr lang="en-US" dirty="0"/>
            </a:br>
            <a:r>
              <a:rPr lang="en-US" dirty="0" smtClean="0"/>
              <a:t>12.1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041" cy="10782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A2999-2EC9-F499-DCBC-9A689B98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143" y="0"/>
            <a:ext cx="6271714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95933-EE53-CBAE-5557-269029473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2291"/>
            <a:ext cx="9144000" cy="2092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9B36B5-D411-BC0C-F66F-A6DC67FFE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6508"/>
            <a:ext cx="9144000" cy="1464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203D2-3EFB-5269-F1F9-45AEAE4E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5447"/>
            <a:ext cx="9144000" cy="1152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BBCB73-39EA-9B69-9953-4362AA65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017"/>
            <a:ext cx="9144000" cy="3505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5EDE6-BE23-CB51-89F3-056E6D29B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8768"/>
            <a:ext cx="9144000" cy="2545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52C98-BBDB-109D-F164-CDFF775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8768"/>
            <a:ext cx="9144000" cy="2545963"/>
          </a:xfrm>
          <a:prstGeom prst="rect">
            <a:avLst/>
          </a:prstGeom>
        </p:spPr>
      </p:pic>
      <p:pic>
        <p:nvPicPr>
          <p:cNvPr id="3" name="EV_SB4_U12_p118_Ex2A">
            <a:hlinkClick r:id="" action="ppaction://media"/>
            <a:extLst>
              <a:ext uri="{FF2B5EF4-FFF2-40B4-BE49-F238E27FC236}">
                <a16:creationId xmlns:a16="http://schemas.microsoft.com/office/drawing/2014/main" id="{9E7144F3-CEF6-E5E7-7A8B-8A04DCFD2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34657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5FA52-FBB6-2A4A-0FBC-208EDA90B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633"/>
            <a:ext cx="9144000" cy="4446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22BA7-24F5-23DF-7C82-12F1E118F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80"/>
            <a:ext cx="9144000" cy="493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285F37-BBAE-A913-84C0-01E2F74E5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42" y="535576"/>
            <a:ext cx="8456315" cy="4432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E94CA-6EFD-8E3E-56D4-493FF725D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80"/>
            <a:ext cx="9144000" cy="493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EC28C1-6232-C400-BFBA-D58766739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80" y="538762"/>
            <a:ext cx="8437039" cy="4487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102712-9C76-DBC2-67C3-2A3C497FA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80"/>
            <a:ext cx="9144000" cy="493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0DD90-9755-D341-68CE-D4346DF7C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5902"/>
            <a:ext cx="9144000" cy="2271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425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4C206-75FC-275F-FEDD-1E94A7823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17" y="0"/>
            <a:ext cx="6969165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59" y="4474665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2DBCB-EDB6-35F6-6BAE-637FD152B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80"/>
            <a:ext cx="9144000" cy="493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825EDC-C976-13B7-B2B0-185AD93F5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8745"/>
            <a:ext cx="9144000" cy="2366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425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97D6B-CA4B-F8E8-B0E1-9411B0602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1224"/>
            <a:ext cx="9144000" cy="861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425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80BC0-E7BE-3356-82A1-70CA3F30F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2653"/>
            <a:ext cx="9144000" cy="3458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585E3-7748-6C48-AB0A-371CB8498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348"/>
            <a:ext cx="9144000" cy="3720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BE863-3622-5147-DA22-2065BB809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950"/>
            <a:ext cx="9144000" cy="380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595B5-4715-0565-C210-548F15945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0556"/>
            <a:ext cx="9144000" cy="4438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5AD951-0E5F-D3A4-E1F1-6C52119F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950"/>
            <a:ext cx="9144000" cy="380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DC18B-1ACF-AC27-5B84-2C1D4C98C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5886"/>
            <a:ext cx="9144000" cy="3511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4DE78-4D5B-1C65-EFC8-D668A42F9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950"/>
            <a:ext cx="9144000" cy="380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98232C-E18D-064B-8E8A-80D007A86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0676"/>
            <a:ext cx="9144000" cy="3682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0C63E6-3B57-C5C1-B014-036FDC7D9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1355"/>
            <a:ext cx="9144000" cy="3220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2DA29-6F9C-7BEA-8B52-F67835ACF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693"/>
            <a:ext cx="9144000" cy="3174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A640CC-DC5C-5DED-B06E-A0FF461C1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0825"/>
            <a:ext cx="9144000" cy="9018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67E1B-3029-1AC4-DA5B-B53AE5C41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1523"/>
            <a:ext cx="9144000" cy="780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89175-E95B-B7E4-F11E-F7B9058CF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916"/>
            <a:ext cx="9144000" cy="4021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30F95-EFA1-23EF-8D45-1938CACC7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9609"/>
            <a:ext cx="9144000" cy="1564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32BD8-55BB-5995-B7E6-E07CE6C8B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5900"/>
            <a:ext cx="9144000" cy="831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7749C1-E12E-F6D7-80EB-9784AAAB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74"/>
            <a:ext cx="9144000" cy="2603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87492_EV_SB4_U12_UO_Andres">
            <a:hlinkClick r:id="" action="ppaction://media"/>
            <a:extLst>
              <a:ext uri="{FF2B5EF4-FFF2-40B4-BE49-F238E27FC236}">
                <a16:creationId xmlns:a16="http://schemas.microsoft.com/office/drawing/2014/main" id="{B7E348CC-CC5A-5B6B-C537-0DC1621486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8962" y="0"/>
            <a:ext cx="288607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9FC43-9C80-0A81-57F1-2C421B19C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2978"/>
            <a:ext cx="9144000" cy="32975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13E39D-5A77-01A2-5616-55BBB3920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13" y="0"/>
            <a:ext cx="4165787" cy="2571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8DF8E-7C91-5B37-4115-C3B25792E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165788" cy="2571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188E1-703F-DAE1-2C8F-7E53FCF14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106" y="2571750"/>
            <a:ext cx="4179448" cy="2571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B3B61-3342-F8F3-069A-519902F06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9285"/>
            <a:ext cx="9144000" cy="1464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quatic and Physical Therapy Center XL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</Words>
  <Application>Microsoft Office PowerPoint</Application>
  <PresentationFormat>On-screen Show (16:9)</PresentationFormat>
  <Paragraphs>1</Paragraphs>
  <Slides>32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Fira Sans Condensed</vt:lpstr>
      <vt:lpstr>Open Sans</vt:lpstr>
      <vt:lpstr>Anaheim</vt:lpstr>
      <vt:lpstr>Arial</vt:lpstr>
      <vt:lpstr>Roboto Condensed Light</vt:lpstr>
      <vt:lpstr>Josefin Sans</vt:lpstr>
      <vt:lpstr>Aquatic and Physical Therapy Center XL by Slidesgo</vt:lpstr>
      <vt:lpstr>Evolve 4C 12.1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5</cp:revision>
  <dcterms:modified xsi:type="dcterms:W3CDTF">2023-07-22T10:49:18Z</dcterms:modified>
</cp:coreProperties>
</file>