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81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70" r:id="rId17"/>
    <p:sldId id="272" r:id="rId18"/>
    <p:sldId id="273" r:id="rId19"/>
    <p:sldId id="274" r:id="rId20"/>
    <p:sldId id="275" r:id="rId21"/>
    <p:sldId id="282" r:id="rId22"/>
    <p:sldId id="276" r:id="rId23"/>
    <p:sldId id="277" r:id="rId24"/>
    <p:sldId id="278" r:id="rId25"/>
    <p:sldId id="279" r:id="rId26"/>
    <p:sldId id="280" r:id="rId27"/>
    <p:sldId id="283" r:id="rId28"/>
  </p:sldIdLst>
  <p:sldSz cx="9144000" cy="5143500" type="screen16x9"/>
  <p:notesSz cx="6858000" cy="9144000"/>
  <p:embeddedFontLst>
    <p:embeddedFont>
      <p:font typeface="Fira Sans Condensed" panose="020B0604020202020204" charset="0"/>
      <p:regular r:id="rId30"/>
      <p:bold r:id="rId31"/>
      <p:italic r:id="rId32"/>
      <p:boldItalic r:id="rId33"/>
    </p:embeddedFont>
    <p:embeddedFont>
      <p:font typeface="Open Sans" panose="020B0604020202020204" charset="0"/>
      <p:regular r:id="rId34"/>
      <p:bold r:id="rId35"/>
      <p:italic r:id="rId36"/>
      <p:boldItalic r:id="rId37"/>
    </p:embeddedFont>
    <p:embeddedFont>
      <p:font typeface="Roboto Condensed Light" panose="020B0604020202020204" charset="0"/>
      <p:regular r:id="rId38"/>
      <p:italic r:id="rId39"/>
    </p:embeddedFont>
    <p:embeddedFont>
      <p:font typeface="Josefin Sans" panose="020B060402020202020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F0705D5-0CF3-4346-86C8-FC4BF3BAF144}">
  <a:tblStyle styleId="{DF0705D5-0CF3-4346-86C8-FC4BF3BAF1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42" y="6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2" name="Google Shape;10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gab8d1ca927_3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8" name="Google Shape;1108;gab8d1ca927_3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gd1e87cec61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5" name="Google Shape;1125;gd1e87cec61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gab8d1ca927_3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7" name="Google Shape;1147;gab8d1ca927_3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d1e87cec61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d1e87cec61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gab8d1ca927_3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9" name="Google Shape;1159;gab8d1ca927_3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d1e87cec6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gd1e87cec6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gab8d1ca927_3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0" name="Google Shape;1180;gab8d1ca927_3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gd1e87cec6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8" name="Google Shape;1218;gd1e87cec6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g1161f6db21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7" name="Google Shape;1237;g1161f6db217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gab8d1ca927_3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9" name="Google Shape;1269;gab8d1ca927_3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g1161f6db217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5" name="Google Shape;1275;g1161f6db217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g1161f6db217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5" name="Google Shape;1275;g1161f6db217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95128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gb347e33ac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2" name="Google Shape;1282;gb347e33ac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g1161f6db217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8" name="Google Shape;1288;g1161f6db217_0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ab8d1ca927_3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ab8d1ca927_3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gd1e87cec61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4" name="Google Shape;1324;gd1e87cec61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gab8d1ca927_3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8" name="Google Shape;1378;gab8d1ca927_3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gab8d1ca927_3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8" name="Google Shape;1378;gab8d1ca927_3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5065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gb347e33ac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4" name="Google Shape;1044;gb347e33ac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g1161f6db217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1" name="Google Shape;1061;g1161f6db217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g1161f6db217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1" name="Google Shape;1061;g1161f6db217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1770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gab8d1ca927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1" name="Google Shape;1081;gab8d1ca927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gd1e87cec61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8" name="Google Shape;1088;gd1e87cec61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b347e33a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4" name="Google Shape;1094;gb347e33a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d1e87cec6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1" name="Google Shape;1101;gd1e87cec6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78600" y="1484550"/>
            <a:ext cx="7787100" cy="20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47575" y="3466725"/>
            <a:ext cx="40488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1867025" y="1013175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-229260" y="3396805"/>
            <a:ext cx="3675485" cy="189381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315040" flipH="1">
            <a:off x="-236345" y="4475012"/>
            <a:ext cx="2114446" cy="9970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282713" y="47691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927300" y="4210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55488" y="29082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257175" y="4901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559288" y="39105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-5400000">
            <a:off x="6110254" y="2527892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5744675" y="-169359"/>
            <a:ext cx="3627772" cy="1869298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rot="10484934" flipH="1">
            <a:off x="7292455" y="-348495"/>
            <a:ext cx="2087045" cy="98416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10800000">
            <a:off x="5634813" y="20792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10800000">
            <a:off x="7750600" y="102480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10800000">
            <a:off x="8980488" y="193977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10800000">
            <a:off x="4725450" y="13999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 txBox="1">
            <a:spLocks noGrp="1"/>
          </p:cNvSpPr>
          <p:nvPr>
            <p:ph type="title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1"/>
          </p:nvPr>
        </p:nvSpPr>
        <p:spPr>
          <a:xfrm>
            <a:off x="4379650" y="1868975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2"/>
          </p:nvPr>
        </p:nvSpPr>
        <p:spPr>
          <a:xfrm>
            <a:off x="50515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3"/>
          </p:nvPr>
        </p:nvSpPr>
        <p:spPr>
          <a:xfrm>
            <a:off x="934238" y="1868975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4"/>
          </p:nvPr>
        </p:nvSpPr>
        <p:spPr>
          <a:xfrm>
            <a:off x="15361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5"/>
          </p:nvPr>
        </p:nvSpPr>
        <p:spPr>
          <a:xfrm>
            <a:off x="4379600" y="3770850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6"/>
          </p:nvPr>
        </p:nvSpPr>
        <p:spPr>
          <a:xfrm>
            <a:off x="50515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7"/>
          </p:nvPr>
        </p:nvSpPr>
        <p:spPr>
          <a:xfrm>
            <a:off x="934238" y="3770850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8"/>
          </p:nvPr>
        </p:nvSpPr>
        <p:spPr>
          <a:xfrm>
            <a:off x="15361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title" idx="9" hasCustomPrompt="1"/>
          </p:nvPr>
        </p:nvSpPr>
        <p:spPr>
          <a:xfrm>
            <a:off x="2259638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13" hasCustomPrompt="1"/>
          </p:nvPr>
        </p:nvSpPr>
        <p:spPr>
          <a:xfrm>
            <a:off x="5775063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14" hasCustomPrompt="1"/>
          </p:nvPr>
        </p:nvSpPr>
        <p:spPr>
          <a:xfrm>
            <a:off x="2259638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15" hasCustomPrompt="1"/>
          </p:nvPr>
        </p:nvSpPr>
        <p:spPr>
          <a:xfrm>
            <a:off x="5775063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80" name="Google Shape;180;p13"/>
          <p:cNvSpPr/>
          <p:nvPr/>
        </p:nvSpPr>
        <p:spPr>
          <a:xfrm rot="-5267561">
            <a:off x="-2166865" y="2462282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3"/>
          <p:cNvSpPr/>
          <p:nvPr/>
        </p:nvSpPr>
        <p:spPr>
          <a:xfrm rot="-5400000">
            <a:off x="-954332" y="1253578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3"/>
          <p:cNvSpPr/>
          <p:nvPr/>
        </p:nvSpPr>
        <p:spPr>
          <a:xfrm rot="5400000">
            <a:off x="-672825" y="41929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3"/>
          <p:cNvSpPr/>
          <p:nvPr/>
        </p:nvSpPr>
        <p:spPr>
          <a:xfrm rot="5400000">
            <a:off x="121363" y="31329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3"/>
          <p:cNvSpPr/>
          <p:nvPr/>
        </p:nvSpPr>
        <p:spPr>
          <a:xfrm rot="5400000">
            <a:off x="993813" y="26471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3"/>
          <p:cNvSpPr/>
          <p:nvPr/>
        </p:nvSpPr>
        <p:spPr>
          <a:xfrm rot="5400000">
            <a:off x="540138" y="12904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3"/>
          <p:cNvSpPr/>
          <p:nvPr/>
        </p:nvSpPr>
        <p:spPr>
          <a:xfrm rot="5400000">
            <a:off x="441438" y="27005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3"/>
          <p:cNvSpPr/>
          <p:nvPr/>
        </p:nvSpPr>
        <p:spPr>
          <a:xfrm rot="5532439">
            <a:off x="6598811" y="189753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"/>
          <p:cNvSpPr/>
          <p:nvPr/>
        </p:nvSpPr>
        <p:spPr>
          <a:xfrm rot="5400000">
            <a:off x="7811366" y="2920743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"/>
          <p:cNvSpPr/>
          <p:nvPr/>
        </p:nvSpPr>
        <p:spPr>
          <a:xfrm rot="-5400000">
            <a:off x="7826590" y="3732336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"/>
          <p:cNvSpPr/>
          <p:nvPr/>
        </p:nvSpPr>
        <p:spPr>
          <a:xfrm rot="-5400000">
            <a:off x="8965800" y="184432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 rot="-5400000">
            <a:off x="8612125" y="375164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 rot="-5400000">
            <a:off x="8710825" y="23415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 rot="-5400000">
            <a:off x="8158450" y="4777374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42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"/>
          <p:cNvSpPr txBox="1">
            <a:spLocks noGrp="1"/>
          </p:cNvSpPr>
          <p:nvPr>
            <p:ph type="title" hasCustomPrompt="1"/>
          </p:nvPr>
        </p:nvSpPr>
        <p:spPr>
          <a:xfrm>
            <a:off x="2515413" y="2611248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6" name="Google Shape;196;p14"/>
          <p:cNvSpPr txBox="1">
            <a:spLocks noGrp="1"/>
          </p:cNvSpPr>
          <p:nvPr>
            <p:ph type="title" idx="2" hasCustomPrompt="1"/>
          </p:nvPr>
        </p:nvSpPr>
        <p:spPr>
          <a:xfrm>
            <a:off x="5033788" y="2611248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7" name="Google Shape;197;p14"/>
          <p:cNvSpPr txBox="1">
            <a:spLocks noGrp="1"/>
          </p:cNvSpPr>
          <p:nvPr>
            <p:ph type="subTitle" idx="1"/>
          </p:nvPr>
        </p:nvSpPr>
        <p:spPr>
          <a:xfrm>
            <a:off x="718800" y="16416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98" name="Google Shape;198;p14"/>
          <p:cNvSpPr txBox="1">
            <a:spLocks noGrp="1"/>
          </p:cNvSpPr>
          <p:nvPr>
            <p:ph type="subTitle" idx="3"/>
          </p:nvPr>
        </p:nvSpPr>
        <p:spPr>
          <a:xfrm>
            <a:off x="872525" y="215660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4"/>
          <p:cNvSpPr txBox="1">
            <a:spLocks noGrp="1"/>
          </p:cNvSpPr>
          <p:nvPr>
            <p:ph type="subTitle" idx="4"/>
          </p:nvPr>
        </p:nvSpPr>
        <p:spPr>
          <a:xfrm>
            <a:off x="3237150" y="16416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0" name="Google Shape;200;p14"/>
          <p:cNvSpPr txBox="1">
            <a:spLocks noGrp="1"/>
          </p:cNvSpPr>
          <p:nvPr>
            <p:ph type="subTitle" idx="5"/>
          </p:nvPr>
        </p:nvSpPr>
        <p:spPr>
          <a:xfrm>
            <a:off x="3390900" y="215662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4"/>
          <p:cNvSpPr txBox="1">
            <a:spLocks noGrp="1"/>
          </p:cNvSpPr>
          <p:nvPr>
            <p:ph type="subTitle" idx="6"/>
          </p:nvPr>
        </p:nvSpPr>
        <p:spPr>
          <a:xfrm>
            <a:off x="5755500" y="16416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2" name="Google Shape;202;p14"/>
          <p:cNvSpPr txBox="1">
            <a:spLocks noGrp="1"/>
          </p:cNvSpPr>
          <p:nvPr>
            <p:ph type="subTitle" idx="7"/>
          </p:nvPr>
        </p:nvSpPr>
        <p:spPr>
          <a:xfrm>
            <a:off x="5888425" y="215660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4"/>
          <p:cNvSpPr txBox="1">
            <a:spLocks noGrp="1"/>
          </p:cNvSpPr>
          <p:nvPr>
            <p:ph type="subTitle" idx="8"/>
          </p:nvPr>
        </p:nvSpPr>
        <p:spPr>
          <a:xfrm>
            <a:off x="1766775" y="3105100"/>
            <a:ext cx="30921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4" name="Google Shape;204;p14"/>
          <p:cNvSpPr txBox="1">
            <a:spLocks noGrp="1"/>
          </p:cNvSpPr>
          <p:nvPr>
            <p:ph type="subTitle" idx="9"/>
          </p:nvPr>
        </p:nvSpPr>
        <p:spPr>
          <a:xfrm>
            <a:off x="2131725" y="362012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4"/>
          <p:cNvSpPr txBox="1">
            <a:spLocks noGrp="1"/>
          </p:cNvSpPr>
          <p:nvPr>
            <p:ph type="subTitle" idx="13"/>
          </p:nvPr>
        </p:nvSpPr>
        <p:spPr>
          <a:xfrm>
            <a:off x="4496350" y="31051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6" name="Google Shape;206;p14"/>
          <p:cNvSpPr txBox="1">
            <a:spLocks noGrp="1"/>
          </p:cNvSpPr>
          <p:nvPr>
            <p:ph type="subTitle" idx="14"/>
          </p:nvPr>
        </p:nvSpPr>
        <p:spPr>
          <a:xfrm>
            <a:off x="4650100" y="362010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4"/>
          <p:cNvSpPr txBox="1">
            <a:spLocks noGrp="1"/>
          </p:cNvSpPr>
          <p:nvPr>
            <p:ph type="title" idx="15" hasCustomPrompt="1"/>
          </p:nvPr>
        </p:nvSpPr>
        <p:spPr>
          <a:xfrm>
            <a:off x="1256225" y="1132242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8" name="Google Shape;208;p14"/>
          <p:cNvSpPr txBox="1">
            <a:spLocks noGrp="1"/>
          </p:cNvSpPr>
          <p:nvPr>
            <p:ph type="title" idx="16" hasCustomPrompt="1"/>
          </p:nvPr>
        </p:nvSpPr>
        <p:spPr>
          <a:xfrm>
            <a:off x="3774600" y="1132242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9" name="Google Shape;209;p14"/>
          <p:cNvSpPr txBox="1">
            <a:spLocks noGrp="1"/>
          </p:cNvSpPr>
          <p:nvPr>
            <p:ph type="title" idx="17" hasCustomPrompt="1"/>
          </p:nvPr>
        </p:nvSpPr>
        <p:spPr>
          <a:xfrm>
            <a:off x="6292975" y="1132242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14"/>
          <p:cNvSpPr/>
          <p:nvPr/>
        </p:nvSpPr>
        <p:spPr>
          <a:xfrm rot="10800000" flipH="1">
            <a:off x="37927" y="4374834"/>
            <a:ext cx="2505013" cy="768740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4"/>
          <p:cNvSpPr/>
          <p:nvPr/>
        </p:nvSpPr>
        <p:spPr>
          <a:xfrm rot="10800000">
            <a:off x="6142736" y="4490064"/>
            <a:ext cx="2594745" cy="68451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4"/>
          <p:cNvSpPr/>
          <p:nvPr/>
        </p:nvSpPr>
        <p:spPr>
          <a:xfrm rot="10800000" flipH="1">
            <a:off x="6632383" y="4238575"/>
            <a:ext cx="3779755" cy="936000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4"/>
          <p:cNvSpPr/>
          <p:nvPr/>
        </p:nvSpPr>
        <p:spPr>
          <a:xfrm flipH="1">
            <a:off x="-5" y="4269850"/>
            <a:ext cx="2018280" cy="873809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4"/>
          <p:cNvSpPr/>
          <p:nvPr/>
        </p:nvSpPr>
        <p:spPr>
          <a:xfrm>
            <a:off x="-1" y="4269786"/>
            <a:ext cx="1717924" cy="873594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4"/>
          <p:cNvSpPr/>
          <p:nvPr/>
        </p:nvSpPr>
        <p:spPr>
          <a:xfrm rot="10800000">
            <a:off x="6962402" y="4352337"/>
            <a:ext cx="2594826" cy="822238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4"/>
          <p:cNvSpPr txBox="1">
            <a:spLocks noGrp="1"/>
          </p:cNvSpPr>
          <p:nvPr>
            <p:ph type="title" idx="18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7" name="Google Shape;217;p14"/>
          <p:cNvSpPr/>
          <p:nvPr/>
        </p:nvSpPr>
        <p:spPr>
          <a:xfrm rot="5400000">
            <a:off x="2341731" y="48099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4"/>
          <p:cNvSpPr/>
          <p:nvPr/>
        </p:nvSpPr>
        <p:spPr>
          <a:xfrm rot="5400000">
            <a:off x="989544" y="47098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4"/>
          <p:cNvSpPr/>
          <p:nvPr/>
        </p:nvSpPr>
        <p:spPr>
          <a:xfrm rot="-5400000">
            <a:off x="1684906" y="46572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4"/>
          <p:cNvSpPr/>
          <p:nvPr/>
        </p:nvSpPr>
        <p:spPr>
          <a:xfrm rot="5400000">
            <a:off x="333331" y="4075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4"/>
          <p:cNvSpPr/>
          <p:nvPr/>
        </p:nvSpPr>
        <p:spPr>
          <a:xfrm rot="5400000">
            <a:off x="8655556" y="41433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4"/>
          <p:cNvSpPr/>
          <p:nvPr/>
        </p:nvSpPr>
        <p:spPr>
          <a:xfrm rot="-5400000">
            <a:off x="7367731" y="44490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4"/>
          <p:cNvSpPr/>
          <p:nvPr/>
        </p:nvSpPr>
        <p:spPr>
          <a:xfrm rot="5400000">
            <a:off x="5923156" y="48443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"/>
          <p:cNvSpPr txBox="1">
            <a:spLocks noGrp="1"/>
          </p:cNvSpPr>
          <p:nvPr>
            <p:ph type="title"/>
          </p:nvPr>
        </p:nvSpPr>
        <p:spPr>
          <a:xfrm>
            <a:off x="3373350" y="2938325"/>
            <a:ext cx="40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100"/>
              <a:buNone/>
              <a:defRPr sz="3000"/>
            </a:lvl1pPr>
            <a:lvl2pPr lvl="1" rtl="0">
              <a:spcBef>
                <a:spcPts val="160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26" name="Google Shape;226;p15"/>
          <p:cNvSpPr txBox="1">
            <a:spLocks noGrp="1"/>
          </p:cNvSpPr>
          <p:nvPr>
            <p:ph type="subTitle" idx="1"/>
          </p:nvPr>
        </p:nvSpPr>
        <p:spPr>
          <a:xfrm>
            <a:off x="1726650" y="1707450"/>
            <a:ext cx="5690700" cy="9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20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5"/>
          <p:cNvSpPr/>
          <p:nvPr/>
        </p:nvSpPr>
        <p:spPr>
          <a:xfrm>
            <a:off x="2301825" y="-81050"/>
            <a:ext cx="5472801" cy="1242133"/>
          </a:xfrm>
          <a:custGeom>
            <a:avLst/>
            <a:gdLst/>
            <a:ahLst/>
            <a:cxnLst/>
            <a:rect l="l" t="t" r="r" b="b"/>
            <a:pathLst>
              <a:path w="113987" h="48554" extrusionOk="0">
                <a:moveTo>
                  <a:pt x="1" y="1"/>
                </a:moveTo>
                <a:cubicBezTo>
                  <a:pt x="1664" y="4622"/>
                  <a:pt x="7395" y="8627"/>
                  <a:pt x="14480" y="9243"/>
                </a:cubicBezTo>
                <a:cubicBezTo>
                  <a:pt x="15269" y="9310"/>
                  <a:pt x="16057" y="9341"/>
                  <a:pt x="16844" y="9341"/>
                </a:cubicBezTo>
                <a:cubicBezTo>
                  <a:pt x="26954" y="9341"/>
                  <a:pt x="36902" y="4191"/>
                  <a:pt x="46543" y="4191"/>
                </a:cubicBezTo>
                <a:cubicBezTo>
                  <a:pt x="48520" y="4191"/>
                  <a:pt x="50484" y="4408"/>
                  <a:pt x="52434" y="4930"/>
                </a:cubicBezTo>
                <a:cubicBezTo>
                  <a:pt x="59335" y="6717"/>
                  <a:pt x="63032" y="11831"/>
                  <a:pt x="63833" y="16760"/>
                </a:cubicBezTo>
                <a:cubicBezTo>
                  <a:pt x="64634" y="21750"/>
                  <a:pt x="63155" y="26680"/>
                  <a:pt x="62970" y="31609"/>
                </a:cubicBezTo>
                <a:cubicBezTo>
                  <a:pt x="62847" y="36538"/>
                  <a:pt x="64264" y="41898"/>
                  <a:pt x="69563" y="45349"/>
                </a:cubicBezTo>
                <a:cubicBezTo>
                  <a:pt x="73005" y="47564"/>
                  <a:pt x="77580" y="48553"/>
                  <a:pt x="82312" y="48553"/>
                </a:cubicBezTo>
                <a:cubicBezTo>
                  <a:pt x="88505" y="48553"/>
                  <a:pt x="94967" y="46857"/>
                  <a:pt x="99507" y="43993"/>
                </a:cubicBezTo>
                <a:cubicBezTo>
                  <a:pt x="107579" y="38941"/>
                  <a:pt x="110906" y="31362"/>
                  <a:pt x="112508" y="24030"/>
                </a:cubicBezTo>
                <a:cubicBezTo>
                  <a:pt x="113987" y="17253"/>
                  <a:pt x="112262" y="3821"/>
                  <a:pt x="1038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5"/>
          <p:cNvSpPr/>
          <p:nvPr/>
        </p:nvSpPr>
        <p:spPr>
          <a:xfrm rot="10800000">
            <a:off x="3105740" y="-321877"/>
            <a:ext cx="2419310" cy="8618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5"/>
          <p:cNvSpPr/>
          <p:nvPr/>
        </p:nvSpPr>
        <p:spPr>
          <a:xfrm rot="-5400000">
            <a:off x="5094113" y="-676765"/>
            <a:ext cx="969192" cy="1790903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5"/>
          <p:cNvSpPr/>
          <p:nvPr/>
        </p:nvSpPr>
        <p:spPr>
          <a:xfrm rot="5400000">
            <a:off x="6553938" y="4582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5"/>
          <p:cNvSpPr/>
          <p:nvPr/>
        </p:nvSpPr>
        <p:spPr>
          <a:xfrm rot="5400000">
            <a:off x="4522788" y="64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5"/>
          <p:cNvSpPr/>
          <p:nvPr/>
        </p:nvSpPr>
        <p:spPr>
          <a:xfrm rot="5400000">
            <a:off x="8054788" y="93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5"/>
          <p:cNvSpPr/>
          <p:nvPr/>
        </p:nvSpPr>
        <p:spPr>
          <a:xfrm rot="5400000">
            <a:off x="2853363" y="301738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5"/>
          <p:cNvSpPr/>
          <p:nvPr/>
        </p:nvSpPr>
        <p:spPr>
          <a:xfrm rot="5400000">
            <a:off x="2401288" y="5398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5"/>
          <p:cNvSpPr/>
          <p:nvPr/>
        </p:nvSpPr>
        <p:spPr>
          <a:xfrm rot="10800000">
            <a:off x="1820973" y="3982367"/>
            <a:ext cx="5577954" cy="1242133"/>
          </a:xfrm>
          <a:custGeom>
            <a:avLst/>
            <a:gdLst/>
            <a:ahLst/>
            <a:cxnLst/>
            <a:rect l="l" t="t" r="r" b="b"/>
            <a:pathLst>
              <a:path w="113987" h="48554" extrusionOk="0">
                <a:moveTo>
                  <a:pt x="1" y="1"/>
                </a:moveTo>
                <a:cubicBezTo>
                  <a:pt x="1664" y="4622"/>
                  <a:pt x="7395" y="8627"/>
                  <a:pt x="14480" y="9243"/>
                </a:cubicBezTo>
                <a:cubicBezTo>
                  <a:pt x="15269" y="9310"/>
                  <a:pt x="16057" y="9341"/>
                  <a:pt x="16844" y="9341"/>
                </a:cubicBezTo>
                <a:cubicBezTo>
                  <a:pt x="26954" y="9341"/>
                  <a:pt x="36902" y="4191"/>
                  <a:pt x="46543" y="4191"/>
                </a:cubicBezTo>
                <a:cubicBezTo>
                  <a:pt x="48520" y="4191"/>
                  <a:pt x="50484" y="4408"/>
                  <a:pt x="52434" y="4930"/>
                </a:cubicBezTo>
                <a:cubicBezTo>
                  <a:pt x="59335" y="6717"/>
                  <a:pt x="63032" y="11831"/>
                  <a:pt x="63833" y="16760"/>
                </a:cubicBezTo>
                <a:cubicBezTo>
                  <a:pt x="64634" y="21750"/>
                  <a:pt x="63155" y="26680"/>
                  <a:pt x="62970" y="31609"/>
                </a:cubicBezTo>
                <a:cubicBezTo>
                  <a:pt x="62847" y="36538"/>
                  <a:pt x="64264" y="41898"/>
                  <a:pt x="69563" y="45349"/>
                </a:cubicBezTo>
                <a:cubicBezTo>
                  <a:pt x="73005" y="47564"/>
                  <a:pt x="77580" y="48553"/>
                  <a:pt x="82312" y="48553"/>
                </a:cubicBezTo>
                <a:cubicBezTo>
                  <a:pt x="88505" y="48553"/>
                  <a:pt x="94967" y="46857"/>
                  <a:pt x="99507" y="43993"/>
                </a:cubicBezTo>
                <a:cubicBezTo>
                  <a:pt x="107579" y="38941"/>
                  <a:pt x="110906" y="31362"/>
                  <a:pt x="112508" y="24030"/>
                </a:cubicBezTo>
                <a:cubicBezTo>
                  <a:pt x="113987" y="17253"/>
                  <a:pt x="112262" y="3821"/>
                  <a:pt x="1038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5"/>
          <p:cNvSpPr/>
          <p:nvPr/>
        </p:nvSpPr>
        <p:spPr>
          <a:xfrm>
            <a:off x="4175688" y="4603443"/>
            <a:ext cx="2419310" cy="8618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5"/>
          <p:cNvSpPr/>
          <p:nvPr/>
        </p:nvSpPr>
        <p:spPr>
          <a:xfrm rot="5400000">
            <a:off x="3798057" y="3940705"/>
            <a:ext cx="969192" cy="1790903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5"/>
          <p:cNvSpPr/>
          <p:nvPr/>
        </p:nvSpPr>
        <p:spPr>
          <a:xfrm rot="-5400000">
            <a:off x="2853375" y="43630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5"/>
          <p:cNvSpPr/>
          <p:nvPr/>
        </p:nvSpPr>
        <p:spPr>
          <a:xfrm rot="-5400000">
            <a:off x="5079550" y="439543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5"/>
          <p:cNvSpPr/>
          <p:nvPr/>
        </p:nvSpPr>
        <p:spPr>
          <a:xfrm rot="-5400000">
            <a:off x="1555000" y="48415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5"/>
          <p:cNvSpPr/>
          <p:nvPr/>
        </p:nvSpPr>
        <p:spPr>
          <a:xfrm rot="-5400000">
            <a:off x="6683875" y="4678206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5"/>
          <p:cNvSpPr/>
          <p:nvPr/>
        </p:nvSpPr>
        <p:spPr>
          <a:xfrm rot="-5400000">
            <a:off x="7201050" y="4504906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46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6"/>
          <p:cNvSpPr/>
          <p:nvPr/>
        </p:nvSpPr>
        <p:spPr>
          <a:xfrm rot="10800000" flipH="1">
            <a:off x="-34948" y="4374909"/>
            <a:ext cx="2505013" cy="768740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6"/>
          <p:cNvSpPr/>
          <p:nvPr/>
        </p:nvSpPr>
        <p:spPr>
          <a:xfrm flipH="1">
            <a:off x="6142736" y="0"/>
            <a:ext cx="2594745" cy="68451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6"/>
          <p:cNvSpPr/>
          <p:nvPr/>
        </p:nvSpPr>
        <p:spPr>
          <a:xfrm>
            <a:off x="6632383" y="0"/>
            <a:ext cx="3779755" cy="936000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6"/>
          <p:cNvSpPr/>
          <p:nvPr/>
        </p:nvSpPr>
        <p:spPr>
          <a:xfrm flipH="1">
            <a:off x="-5" y="4269850"/>
            <a:ext cx="2018280" cy="873809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6"/>
          <p:cNvSpPr/>
          <p:nvPr/>
        </p:nvSpPr>
        <p:spPr>
          <a:xfrm>
            <a:off x="-1" y="4269786"/>
            <a:ext cx="1717924" cy="873594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6"/>
          <p:cNvSpPr/>
          <p:nvPr/>
        </p:nvSpPr>
        <p:spPr>
          <a:xfrm flipH="1">
            <a:off x="6962402" y="0"/>
            <a:ext cx="2594826" cy="822238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6"/>
          <p:cNvSpPr/>
          <p:nvPr/>
        </p:nvSpPr>
        <p:spPr>
          <a:xfrm rot="9281215" flipH="1">
            <a:off x="6963797" y="4203731"/>
            <a:ext cx="2228124" cy="918929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6"/>
          <p:cNvSpPr/>
          <p:nvPr/>
        </p:nvSpPr>
        <p:spPr>
          <a:xfrm rot="9280772" flipH="1">
            <a:off x="6019538" y="4396562"/>
            <a:ext cx="3782980" cy="1428824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6"/>
          <p:cNvSpPr/>
          <p:nvPr/>
        </p:nvSpPr>
        <p:spPr>
          <a:xfrm rot="9281383">
            <a:off x="6014037" y="3898835"/>
            <a:ext cx="4264746" cy="1843807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6"/>
          <p:cNvSpPr/>
          <p:nvPr/>
        </p:nvSpPr>
        <p:spPr>
          <a:xfrm rot="10800000" flipH="1">
            <a:off x="-874529" y="63632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6"/>
          <p:cNvSpPr/>
          <p:nvPr/>
        </p:nvSpPr>
        <p:spPr>
          <a:xfrm rot="9367883">
            <a:off x="-1140979" y="-338044"/>
            <a:ext cx="3153951" cy="112115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6"/>
          <p:cNvSpPr/>
          <p:nvPr/>
        </p:nvSpPr>
        <p:spPr>
          <a:xfrm rot="9944222" flipH="1">
            <a:off x="-1677309" y="-294645"/>
            <a:ext cx="3605366" cy="1194753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6"/>
          <p:cNvSpPr txBox="1">
            <a:spLocks noGrp="1"/>
          </p:cNvSpPr>
          <p:nvPr>
            <p:ph type="title"/>
          </p:nvPr>
        </p:nvSpPr>
        <p:spPr>
          <a:xfrm>
            <a:off x="2550000" y="3290249"/>
            <a:ext cx="40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7" name="Google Shape;257;p16"/>
          <p:cNvSpPr txBox="1">
            <a:spLocks noGrp="1"/>
          </p:cNvSpPr>
          <p:nvPr>
            <p:ph type="subTitle" idx="1"/>
          </p:nvPr>
        </p:nvSpPr>
        <p:spPr>
          <a:xfrm>
            <a:off x="2250150" y="1355551"/>
            <a:ext cx="4643700" cy="16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8" name="Google Shape;258;p16"/>
          <p:cNvSpPr/>
          <p:nvPr/>
        </p:nvSpPr>
        <p:spPr>
          <a:xfrm rot="5400000">
            <a:off x="2341731" y="48099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6"/>
          <p:cNvSpPr/>
          <p:nvPr/>
        </p:nvSpPr>
        <p:spPr>
          <a:xfrm rot="5400000">
            <a:off x="989544" y="47098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6"/>
          <p:cNvSpPr/>
          <p:nvPr/>
        </p:nvSpPr>
        <p:spPr>
          <a:xfrm rot="-5400000">
            <a:off x="1684906" y="46572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6"/>
          <p:cNvSpPr/>
          <p:nvPr/>
        </p:nvSpPr>
        <p:spPr>
          <a:xfrm rot="5400000">
            <a:off x="333331" y="4075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6"/>
          <p:cNvSpPr/>
          <p:nvPr/>
        </p:nvSpPr>
        <p:spPr>
          <a:xfrm rot="5400000">
            <a:off x="957006" y="6007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6"/>
          <p:cNvSpPr/>
          <p:nvPr/>
        </p:nvSpPr>
        <p:spPr>
          <a:xfrm rot="5400000">
            <a:off x="8564894" y="4842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6"/>
          <p:cNvSpPr/>
          <p:nvPr/>
        </p:nvSpPr>
        <p:spPr>
          <a:xfrm rot="-5400000">
            <a:off x="234781" y="10034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6"/>
          <p:cNvSpPr/>
          <p:nvPr/>
        </p:nvSpPr>
        <p:spPr>
          <a:xfrm rot="5400000">
            <a:off x="1477081" y="140794"/>
            <a:ext cx="163500" cy="163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6"/>
          <p:cNvSpPr/>
          <p:nvPr/>
        </p:nvSpPr>
        <p:spPr>
          <a:xfrm rot="5400000">
            <a:off x="8233156" y="433776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6"/>
          <p:cNvSpPr/>
          <p:nvPr/>
        </p:nvSpPr>
        <p:spPr>
          <a:xfrm rot="5400000">
            <a:off x="7390894" y="455883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6"/>
          <p:cNvSpPr/>
          <p:nvPr/>
        </p:nvSpPr>
        <p:spPr>
          <a:xfrm rot="-5400000">
            <a:off x="8911081" y="355768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6"/>
          <p:cNvSpPr/>
          <p:nvPr/>
        </p:nvSpPr>
        <p:spPr>
          <a:xfrm rot="5400000">
            <a:off x="7296606" y="52099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3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7"/>
          <p:cNvSpPr txBox="1">
            <a:spLocks noGrp="1"/>
          </p:cNvSpPr>
          <p:nvPr>
            <p:ph type="title"/>
          </p:nvPr>
        </p:nvSpPr>
        <p:spPr>
          <a:xfrm>
            <a:off x="710000" y="2261338"/>
            <a:ext cx="5319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2" name="Google Shape;272;p17"/>
          <p:cNvSpPr txBox="1">
            <a:spLocks noGrp="1"/>
          </p:cNvSpPr>
          <p:nvPr>
            <p:ph type="title" idx="2" hasCustomPrompt="1"/>
          </p:nvPr>
        </p:nvSpPr>
        <p:spPr>
          <a:xfrm>
            <a:off x="710000" y="1164675"/>
            <a:ext cx="29328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3" name="Google Shape;273;p17"/>
          <p:cNvSpPr txBox="1">
            <a:spLocks noGrp="1"/>
          </p:cNvSpPr>
          <p:nvPr>
            <p:ph type="subTitle" idx="1"/>
          </p:nvPr>
        </p:nvSpPr>
        <p:spPr>
          <a:xfrm>
            <a:off x="710000" y="3123913"/>
            <a:ext cx="35133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7"/>
          <p:cNvSpPr/>
          <p:nvPr/>
        </p:nvSpPr>
        <p:spPr>
          <a:xfrm rot="10800000">
            <a:off x="3794725" y="3526224"/>
            <a:ext cx="5269500" cy="161730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7"/>
          <p:cNvSpPr/>
          <p:nvPr/>
        </p:nvSpPr>
        <p:spPr>
          <a:xfrm flipH="1">
            <a:off x="4079409" y="0"/>
            <a:ext cx="3848746" cy="1015396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7"/>
          <p:cNvSpPr/>
          <p:nvPr/>
        </p:nvSpPr>
        <p:spPr>
          <a:xfrm>
            <a:off x="4805860" y="0"/>
            <a:ext cx="5606452" cy="138838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7"/>
          <p:cNvSpPr/>
          <p:nvPr/>
        </p:nvSpPr>
        <p:spPr>
          <a:xfrm>
            <a:off x="4898284" y="3305534"/>
            <a:ext cx="4245815" cy="1838051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7"/>
          <p:cNvSpPr/>
          <p:nvPr/>
        </p:nvSpPr>
        <p:spPr>
          <a:xfrm flipH="1">
            <a:off x="5529737" y="3305400"/>
            <a:ext cx="3614274" cy="1837882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7"/>
          <p:cNvSpPr/>
          <p:nvPr/>
        </p:nvSpPr>
        <p:spPr>
          <a:xfrm flipH="1">
            <a:off x="5295901" y="0"/>
            <a:ext cx="3848110" cy="1219360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7"/>
          <p:cNvSpPr/>
          <p:nvPr/>
        </p:nvSpPr>
        <p:spPr>
          <a:xfrm rot="5400000">
            <a:off x="7269506" y="10558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7"/>
          <p:cNvSpPr/>
          <p:nvPr/>
        </p:nvSpPr>
        <p:spPr>
          <a:xfrm rot="5400000">
            <a:off x="5917319" y="9557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7"/>
          <p:cNvSpPr/>
          <p:nvPr/>
        </p:nvSpPr>
        <p:spPr>
          <a:xfrm rot="-5400000">
            <a:off x="6612681" y="903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7"/>
          <p:cNvSpPr/>
          <p:nvPr/>
        </p:nvSpPr>
        <p:spPr>
          <a:xfrm rot="5400000">
            <a:off x="5261106" y="3210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7"/>
          <p:cNvSpPr/>
          <p:nvPr/>
        </p:nvSpPr>
        <p:spPr>
          <a:xfrm rot="-5400000" flipH="1">
            <a:off x="4341681" y="47533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7"/>
          <p:cNvSpPr/>
          <p:nvPr/>
        </p:nvSpPr>
        <p:spPr>
          <a:xfrm rot="5400000" flipH="1">
            <a:off x="5326056" y="43294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7"/>
          <p:cNvSpPr/>
          <p:nvPr/>
        </p:nvSpPr>
        <p:spPr>
          <a:xfrm rot="-5400000" flipH="1">
            <a:off x="7106006" y="3674706"/>
            <a:ext cx="163500" cy="163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3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8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89" name="Google Shape;289;p18"/>
          <p:cNvSpPr txBox="1">
            <a:spLocks noGrp="1"/>
          </p:cNvSpPr>
          <p:nvPr>
            <p:ph type="title" idx="2" hasCustomPrompt="1"/>
          </p:nvPr>
        </p:nvSpPr>
        <p:spPr>
          <a:xfrm>
            <a:off x="884798" y="1499138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90" name="Google Shape;290;p18"/>
          <p:cNvSpPr txBox="1">
            <a:spLocks noGrp="1"/>
          </p:cNvSpPr>
          <p:nvPr>
            <p:ph type="subTitle" idx="1"/>
          </p:nvPr>
        </p:nvSpPr>
        <p:spPr>
          <a:xfrm>
            <a:off x="1099425" y="2130913"/>
            <a:ext cx="2771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18"/>
          <p:cNvSpPr txBox="1">
            <a:spLocks noGrp="1"/>
          </p:cNvSpPr>
          <p:nvPr>
            <p:ph type="title" idx="3" hasCustomPrompt="1"/>
          </p:nvPr>
        </p:nvSpPr>
        <p:spPr>
          <a:xfrm>
            <a:off x="5058798" y="1499138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92" name="Google Shape;292;p18"/>
          <p:cNvSpPr txBox="1">
            <a:spLocks noGrp="1"/>
          </p:cNvSpPr>
          <p:nvPr>
            <p:ph type="subTitle" idx="4"/>
          </p:nvPr>
        </p:nvSpPr>
        <p:spPr>
          <a:xfrm>
            <a:off x="5273425" y="2130925"/>
            <a:ext cx="2771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8"/>
          <p:cNvSpPr txBox="1">
            <a:spLocks noGrp="1"/>
          </p:cNvSpPr>
          <p:nvPr>
            <p:ph type="title" idx="5" hasCustomPrompt="1"/>
          </p:nvPr>
        </p:nvSpPr>
        <p:spPr>
          <a:xfrm>
            <a:off x="2971798" y="3109475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94" name="Google Shape;294;p18"/>
          <p:cNvSpPr txBox="1">
            <a:spLocks noGrp="1"/>
          </p:cNvSpPr>
          <p:nvPr>
            <p:ph type="subTitle" idx="6"/>
          </p:nvPr>
        </p:nvSpPr>
        <p:spPr>
          <a:xfrm>
            <a:off x="3186425" y="3740725"/>
            <a:ext cx="277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18"/>
          <p:cNvSpPr/>
          <p:nvPr/>
        </p:nvSpPr>
        <p:spPr>
          <a:xfrm rot="10800000" flipH="1">
            <a:off x="6626826" y="3797502"/>
            <a:ext cx="2810674" cy="1198053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8"/>
          <p:cNvSpPr/>
          <p:nvPr/>
        </p:nvSpPr>
        <p:spPr>
          <a:xfrm rot="10800000" flipH="1">
            <a:off x="6287025" y="4590289"/>
            <a:ext cx="2860647" cy="75161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8"/>
          <p:cNvSpPr/>
          <p:nvPr/>
        </p:nvSpPr>
        <p:spPr>
          <a:xfrm flipH="1">
            <a:off x="6239900" y="4742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8"/>
          <p:cNvSpPr/>
          <p:nvPr/>
        </p:nvSpPr>
        <p:spPr>
          <a:xfrm flipH="1">
            <a:off x="7868588" y="448408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8"/>
          <p:cNvSpPr/>
          <p:nvPr/>
        </p:nvSpPr>
        <p:spPr>
          <a:xfrm flipH="1">
            <a:off x="7496815" y="4087142"/>
            <a:ext cx="1990610" cy="1054010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8"/>
          <p:cNvSpPr/>
          <p:nvPr/>
        </p:nvSpPr>
        <p:spPr>
          <a:xfrm flipH="1">
            <a:off x="8130075" y="40871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8"/>
          <p:cNvSpPr/>
          <p:nvPr/>
        </p:nvSpPr>
        <p:spPr>
          <a:xfrm flipH="1">
            <a:off x="8852338" y="344478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8"/>
          <p:cNvSpPr/>
          <p:nvPr/>
        </p:nvSpPr>
        <p:spPr>
          <a:xfrm flipH="1">
            <a:off x="-249101" y="82083"/>
            <a:ext cx="2810674" cy="1198053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8"/>
          <p:cNvSpPr/>
          <p:nvPr/>
        </p:nvSpPr>
        <p:spPr>
          <a:xfrm flipH="1">
            <a:off x="40728" y="-264262"/>
            <a:ext cx="2860647" cy="75161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8"/>
          <p:cNvSpPr/>
          <p:nvPr/>
        </p:nvSpPr>
        <p:spPr>
          <a:xfrm rot="10800000" flipH="1">
            <a:off x="1156313" y="4300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8"/>
          <p:cNvSpPr/>
          <p:nvPr/>
        </p:nvSpPr>
        <p:spPr>
          <a:xfrm rot="10800000" flipH="1">
            <a:off x="-299025" y="-63514"/>
            <a:ext cx="1990610" cy="1054010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8"/>
          <p:cNvSpPr/>
          <p:nvPr/>
        </p:nvSpPr>
        <p:spPr>
          <a:xfrm rot="10800000" flipH="1">
            <a:off x="959925" y="89178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8"/>
          <p:cNvSpPr/>
          <p:nvPr/>
        </p:nvSpPr>
        <p:spPr>
          <a:xfrm flipH="1">
            <a:off x="2802975" y="2321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8"/>
          <p:cNvSpPr/>
          <p:nvPr/>
        </p:nvSpPr>
        <p:spPr>
          <a:xfrm rot="10800000" flipH="1">
            <a:off x="172563" y="14693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2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0"/>
          <p:cNvSpPr txBox="1">
            <a:spLocks noGrp="1"/>
          </p:cNvSpPr>
          <p:nvPr>
            <p:ph type="title"/>
          </p:nvPr>
        </p:nvSpPr>
        <p:spPr>
          <a:xfrm>
            <a:off x="2129125" y="363275"/>
            <a:ext cx="488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32" name="Google Shape;332;p20"/>
          <p:cNvSpPr/>
          <p:nvPr/>
        </p:nvSpPr>
        <p:spPr>
          <a:xfrm flipH="1">
            <a:off x="-141518" y="-118290"/>
            <a:ext cx="3204343" cy="1651139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0"/>
          <p:cNvSpPr/>
          <p:nvPr/>
        </p:nvSpPr>
        <p:spPr>
          <a:xfrm rot="10800000" flipH="1">
            <a:off x="-241297" y="-72669"/>
            <a:ext cx="2420522" cy="1034218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0"/>
          <p:cNvSpPr/>
          <p:nvPr/>
        </p:nvSpPr>
        <p:spPr>
          <a:xfrm rot="-10484947">
            <a:off x="-697915" y="-411807"/>
            <a:ext cx="1843431" cy="8692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0"/>
          <p:cNvSpPr/>
          <p:nvPr/>
        </p:nvSpPr>
        <p:spPr>
          <a:xfrm rot="10800000" flipH="1">
            <a:off x="1759263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0"/>
          <p:cNvSpPr/>
          <p:nvPr/>
        </p:nvSpPr>
        <p:spPr>
          <a:xfrm rot="10800000" flipH="1">
            <a:off x="869351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0"/>
          <p:cNvSpPr/>
          <p:nvPr/>
        </p:nvSpPr>
        <p:spPr>
          <a:xfrm rot="10800000" flipH="1">
            <a:off x="91151" y="12623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5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1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40" name="Google Shape;340;p21"/>
          <p:cNvSpPr/>
          <p:nvPr/>
        </p:nvSpPr>
        <p:spPr>
          <a:xfrm rot="1518785">
            <a:off x="6954573" y="116866"/>
            <a:ext cx="2228124" cy="918929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1"/>
          <p:cNvSpPr/>
          <p:nvPr/>
        </p:nvSpPr>
        <p:spPr>
          <a:xfrm rot="1519228">
            <a:off x="6010314" y="-585860"/>
            <a:ext cx="3782980" cy="1428824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1"/>
          <p:cNvSpPr/>
          <p:nvPr/>
        </p:nvSpPr>
        <p:spPr>
          <a:xfrm rot="1518617" flipH="1">
            <a:off x="6004813" y="-503115"/>
            <a:ext cx="4264746" cy="1843807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1"/>
          <p:cNvSpPr/>
          <p:nvPr/>
        </p:nvSpPr>
        <p:spPr>
          <a:xfrm rot="-5400000">
            <a:off x="6589131" y="1652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1"/>
          <p:cNvSpPr/>
          <p:nvPr/>
        </p:nvSpPr>
        <p:spPr>
          <a:xfrm rot="-5400000">
            <a:off x="8006419" y="3300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1"/>
          <p:cNvSpPr/>
          <p:nvPr/>
        </p:nvSpPr>
        <p:spPr>
          <a:xfrm rot="5400000">
            <a:off x="7311056" y="3827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1"/>
          <p:cNvSpPr/>
          <p:nvPr/>
        </p:nvSpPr>
        <p:spPr>
          <a:xfrm rot="-5400000">
            <a:off x="8597531" y="900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6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2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49" name="Google Shape;349;p22"/>
          <p:cNvSpPr/>
          <p:nvPr/>
        </p:nvSpPr>
        <p:spPr>
          <a:xfrm>
            <a:off x="59995" y="104"/>
            <a:ext cx="3198939" cy="98175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2"/>
          <p:cNvSpPr/>
          <p:nvPr/>
        </p:nvSpPr>
        <p:spPr>
          <a:xfrm rot="10800000">
            <a:off x="11674" y="-160"/>
            <a:ext cx="2577485" cy="1116125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2"/>
          <p:cNvSpPr/>
          <p:nvPr/>
        </p:nvSpPr>
        <p:spPr>
          <a:xfrm rot="10800000" flipH="1">
            <a:off x="11556" y="278"/>
            <a:ext cx="2193727" cy="1115769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2"/>
          <p:cNvSpPr/>
          <p:nvPr/>
        </p:nvSpPr>
        <p:spPr>
          <a:xfrm rot="5400000" flipH="1">
            <a:off x="3258931" y="1997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2"/>
          <p:cNvSpPr/>
          <p:nvPr/>
        </p:nvSpPr>
        <p:spPr>
          <a:xfrm rot="5400000" flipH="1">
            <a:off x="1272669" y="4446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2"/>
          <p:cNvSpPr/>
          <p:nvPr/>
        </p:nvSpPr>
        <p:spPr>
          <a:xfrm rot="5400000" flipH="1">
            <a:off x="376506" y="1358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CUSTOM_30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8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99" name="Google Shape;399;p28"/>
          <p:cNvSpPr/>
          <p:nvPr/>
        </p:nvSpPr>
        <p:spPr>
          <a:xfrm flipH="1">
            <a:off x="6742285" y="4150269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8"/>
          <p:cNvSpPr/>
          <p:nvPr/>
        </p:nvSpPr>
        <p:spPr>
          <a:xfrm rot="-1432117">
            <a:off x="6298030" y="4370786"/>
            <a:ext cx="3153951" cy="112115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8"/>
          <p:cNvSpPr/>
          <p:nvPr/>
        </p:nvSpPr>
        <p:spPr>
          <a:xfrm rot="-855778" flipH="1">
            <a:off x="6382945" y="4253784"/>
            <a:ext cx="3605366" cy="1194753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8"/>
          <p:cNvSpPr/>
          <p:nvPr/>
        </p:nvSpPr>
        <p:spPr>
          <a:xfrm rot="3639566">
            <a:off x="8848749" y="3810222"/>
            <a:ext cx="163469" cy="163469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8"/>
          <p:cNvSpPr/>
          <p:nvPr/>
        </p:nvSpPr>
        <p:spPr>
          <a:xfrm rot="3637394">
            <a:off x="7609045" y="4405221"/>
            <a:ext cx="98461" cy="987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8"/>
          <p:cNvSpPr/>
          <p:nvPr/>
        </p:nvSpPr>
        <p:spPr>
          <a:xfrm rot="-7162606">
            <a:off x="8189482" y="4018840"/>
            <a:ext cx="98461" cy="987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28"/>
          <p:cNvSpPr/>
          <p:nvPr/>
        </p:nvSpPr>
        <p:spPr>
          <a:xfrm rot="3639566">
            <a:off x="6737804" y="4153075"/>
            <a:ext cx="163469" cy="163469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1912475" y="2261338"/>
            <a:ext cx="5319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3105600" y="1164675"/>
            <a:ext cx="29328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815400" y="3123913"/>
            <a:ext cx="35133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 rot="10800000">
            <a:off x="-260192" y="328529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 rot="10800000">
            <a:off x="158481" y="442998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3699725" y="46636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1811013" y="43826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-332175" y="3703451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1232025" y="40170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108888" y="300753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5365175" y="16661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4874550" y="-33346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 rot="10800000">
            <a:off x="5365175" y="41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 rot="10800000">
            <a:off x="7188788" y="63557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 rot="10800000">
            <a:off x="6621274" y="-43579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 rot="10800000">
            <a:off x="7832875" y="106596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 rot="10800000">
            <a:off x="8890913" y="20106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2">
  <p:cSld name="CUSTOM_38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1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27" name="Google Shape;427;p31"/>
          <p:cNvSpPr/>
          <p:nvPr/>
        </p:nvSpPr>
        <p:spPr>
          <a:xfrm rot="10800000" flipH="1">
            <a:off x="-614789" y="79410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31"/>
          <p:cNvSpPr/>
          <p:nvPr/>
        </p:nvSpPr>
        <p:spPr>
          <a:xfrm rot="9367883">
            <a:off x="-881240" y="-322266"/>
            <a:ext cx="3153951" cy="112115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31"/>
          <p:cNvSpPr/>
          <p:nvPr/>
        </p:nvSpPr>
        <p:spPr>
          <a:xfrm rot="9944222" flipH="1">
            <a:off x="-1417570" y="-278867"/>
            <a:ext cx="3605366" cy="1194753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31"/>
          <p:cNvSpPr/>
          <p:nvPr/>
        </p:nvSpPr>
        <p:spPr>
          <a:xfrm rot="5772639">
            <a:off x="8598824" y="-560579"/>
            <a:ext cx="1671004" cy="1597787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31"/>
          <p:cNvSpPr/>
          <p:nvPr/>
        </p:nvSpPr>
        <p:spPr>
          <a:xfrm rot="706905">
            <a:off x="7020027" y="-335675"/>
            <a:ext cx="3557278" cy="966682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31"/>
          <p:cNvSpPr/>
          <p:nvPr/>
        </p:nvSpPr>
        <p:spPr>
          <a:xfrm>
            <a:off x="7020070" y="-335758"/>
            <a:ext cx="3556654" cy="1060078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1"/>
          <p:cNvSpPr/>
          <p:nvPr/>
        </p:nvSpPr>
        <p:spPr>
          <a:xfrm rot="5400000">
            <a:off x="1088106" y="6917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1"/>
          <p:cNvSpPr/>
          <p:nvPr/>
        </p:nvSpPr>
        <p:spPr>
          <a:xfrm rot="5400000">
            <a:off x="7730244" y="4383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1"/>
          <p:cNvSpPr/>
          <p:nvPr/>
        </p:nvSpPr>
        <p:spPr>
          <a:xfrm rot="-5400000">
            <a:off x="400881" y="724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31"/>
          <p:cNvSpPr/>
          <p:nvPr/>
        </p:nvSpPr>
        <p:spPr>
          <a:xfrm rot="5400000">
            <a:off x="6958806" y="1997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1">
  <p:cSld name="CUSTOM_43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9"/>
          <p:cNvSpPr txBox="1">
            <a:spLocks noGrp="1"/>
          </p:cNvSpPr>
          <p:nvPr>
            <p:ph type="subTitle" idx="1"/>
          </p:nvPr>
        </p:nvSpPr>
        <p:spPr>
          <a:xfrm>
            <a:off x="1262692" y="2915250"/>
            <a:ext cx="2877600" cy="6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39"/>
          <p:cNvSpPr txBox="1">
            <a:spLocks noGrp="1"/>
          </p:cNvSpPr>
          <p:nvPr>
            <p:ph type="title" hasCustomPrompt="1"/>
          </p:nvPr>
        </p:nvSpPr>
        <p:spPr>
          <a:xfrm>
            <a:off x="1262643" y="1614000"/>
            <a:ext cx="2877600" cy="12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14" name="Google Shape;514;p39"/>
          <p:cNvSpPr/>
          <p:nvPr/>
        </p:nvSpPr>
        <p:spPr>
          <a:xfrm rot="-9281215">
            <a:off x="-38626" y="4203731"/>
            <a:ext cx="2228124" cy="918929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39"/>
          <p:cNvSpPr/>
          <p:nvPr/>
        </p:nvSpPr>
        <p:spPr>
          <a:xfrm rot="-9280772">
            <a:off x="-649223" y="4396562"/>
            <a:ext cx="3782980" cy="1428824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39"/>
          <p:cNvSpPr/>
          <p:nvPr/>
        </p:nvSpPr>
        <p:spPr>
          <a:xfrm rot="-9281383" flipH="1">
            <a:off x="-1125488" y="3898835"/>
            <a:ext cx="4264746" cy="1843807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39"/>
          <p:cNvSpPr/>
          <p:nvPr/>
        </p:nvSpPr>
        <p:spPr>
          <a:xfrm rot="10800000" flipH="1">
            <a:off x="-874529" y="63632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39"/>
          <p:cNvSpPr/>
          <p:nvPr/>
        </p:nvSpPr>
        <p:spPr>
          <a:xfrm rot="9367883">
            <a:off x="-1140979" y="-338044"/>
            <a:ext cx="3153951" cy="112115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39"/>
          <p:cNvSpPr/>
          <p:nvPr/>
        </p:nvSpPr>
        <p:spPr>
          <a:xfrm rot="9944222" flipH="1">
            <a:off x="-1677309" y="-294645"/>
            <a:ext cx="3605366" cy="1194753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39"/>
          <p:cNvSpPr/>
          <p:nvPr/>
        </p:nvSpPr>
        <p:spPr>
          <a:xfrm rot="5400000">
            <a:off x="1614606" y="6706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39"/>
          <p:cNvSpPr/>
          <p:nvPr/>
        </p:nvSpPr>
        <p:spPr>
          <a:xfrm rot="5400000">
            <a:off x="1071344" y="42445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39"/>
          <p:cNvSpPr/>
          <p:nvPr/>
        </p:nvSpPr>
        <p:spPr>
          <a:xfrm rot="-5400000">
            <a:off x="957781" y="5179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39"/>
          <p:cNvSpPr/>
          <p:nvPr/>
        </p:nvSpPr>
        <p:spPr>
          <a:xfrm rot="5400000">
            <a:off x="415131" y="36097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4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40"/>
          <p:cNvSpPr txBox="1">
            <a:spLocks noGrp="1"/>
          </p:cNvSpPr>
          <p:nvPr>
            <p:ph type="title"/>
          </p:nvPr>
        </p:nvSpPr>
        <p:spPr>
          <a:xfrm>
            <a:off x="2846475" y="363275"/>
            <a:ext cx="345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6" name="Google Shape;526;p40"/>
          <p:cNvSpPr txBox="1">
            <a:spLocks noGrp="1"/>
          </p:cNvSpPr>
          <p:nvPr>
            <p:ph type="subTitle" idx="1"/>
          </p:nvPr>
        </p:nvSpPr>
        <p:spPr>
          <a:xfrm>
            <a:off x="788350" y="1645450"/>
            <a:ext cx="27045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527" name="Google Shape;527;p40"/>
          <p:cNvSpPr txBox="1">
            <a:spLocks noGrp="1"/>
          </p:cNvSpPr>
          <p:nvPr>
            <p:ph type="subTitle" idx="2"/>
          </p:nvPr>
        </p:nvSpPr>
        <p:spPr>
          <a:xfrm>
            <a:off x="538175" y="2255400"/>
            <a:ext cx="3834000" cy="19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200"/>
            </a:lvl1pPr>
            <a:lvl2pPr lvl="1" algn="ctr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8" name="Google Shape;528;p40"/>
          <p:cNvSpPr txBox="1">
            <a:spLocks noGrp="1"/>
          </p:cNvSpPr>
          <p:nvPr>
            <p:ph type="subTitle" idx="3"/>
          </p:nvPr>
        </p:nvSpPr>
        <p:spPr>
          <a:xfrm>
            <a:off x="5158975" y="1645450"/>
            <a:ext cx="27045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529" name="Google Shape;529;p40"/>
          <p:cNvSpPr txBox="1">
            <a:spLocks noGrp="1"/>
          </p:cNvSpPr>
          <p:nvPr>
            <p:ph type="subTitle" idx="4"/>
          </p:nvPr>
        </p:nvSpPr>
        <p:spPr>
          <a:xfrm>
            <a:off x="4771825" y="2255400"/>
            <a:ext cx="3834000" cy="19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200"/>
            </a:lvl1pPr>
            <a:lvl2pPr lvl="1" algn="ctr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0" name="Google Shape;530;p40"/>
          <p:cNvSpPr/>
          <p:nvPr/>
        </p:nvSpPr>
        <p:spPr>
          <a:xfrm rot="-10350985" flipH="1">
            <a:off x="6450155" y="-124771"/>
            <a:ext cx="3444934" cy="11674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40"/>
          <p:cNvSpPr/>
          <p:nvPr/>
        </p:nvSpPr>
        <p:spPr>
          <a:xfrm flipH="1">
            <a:off x="8345826" y="984624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40"/>
          <p:cNvSpPr/>
          <p:nvPr/>
        </p:nvSpPr>
        <p:spPr>
          <a:xfrm flipH="1">
            <a:off x="8977776" y="132544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40"/>
          <p:cNvSpPr/>
          <p:nvPr/>
        </p:nvSpPr>
        <p:spPr>
          <a:xfrm flipH="1">
            <a:off x="6236651" y="1883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40"/>
          <p:cNvSpPr/>
          <p:nvPr/>
        </p:nvSpPr>
        <p:spPr>
          <a:xfrm flipH="1">
            <a:off x="7070376" y="539299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40"/>
          <p:cNvSpPr/>
          <p:nvPr/>
        </p:nvSpPr>
        <p:spPr>
          <a:xfrm>
            <a:off x="7168769" y="-99365"/>
            <a:ext cx="2517610" cy="104157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40"/>
          <p:cNvSpPr/>
          <p:nvPr/>
        </p:nvSpPr>
        <p:spPr>
          <a:xfrm rot="10800000" flipH="1">
            <a:off x="7678176" y="-210266"/>
            <a:ext cx="2057229" cy="77897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40"/>
          <p:cNvSpPr/>
          <p:nvPr/>
        </p:nvSpPr>
        <p:spPr>
          <a:xfrm rot="10350985">
            <a:off x="-562292" y="-173408"/>
            <a:ext cx="3444934" cy="11674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40"/>
          <p:cNvSpPr/>
          <p:nvPr/>
        </p:nvSpPr>
        <p:spPr>
          <a:xfrm>
            <a:off x="823471" y="935986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40"/>
          <p:cNvSpPr/>
          <p:nvPr/>
        </p:nvSpPr>
        <p:spPr>
          <a:xfrm>
            <a:off x="256621" y="1276811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40"/>
          <p:cNvSpPr/>
          <p:nvPr/>
        </p:nvSpPr>
        <p:spPr>
          <a:xfrm>
            <a:off x="2997746" y="13973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40"/>
          <p:cNvSpPr/>
          <p:nvPr/>
        </p:nvSpPr>
        <p:spPr>
          <a:xfrm>
            <a:off x="2164021" y="490661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40"/>
          <p:cNvSpPr/>
          <p:nvPr/>
        </p:nvSpPr>
        <p:spPr>
          <a:xfrm flipH="1">
            <a:off x="-353582" y="-148002"/>
            <a:ext cx="2517610" cy="104157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40"/>
          <p:cNvSpPr/>
          <p:nvPr/>
        </p:nvSpPr>
        <p:spPr>
          <a:xfrm rot="10800000">
            <a:off x="-402608" y="-258904"/>
            <a:ext cx="2057229" cy="77897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CUSTOM_18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41"/>
          <p:cNvSpPr txBox="1">
            <a:spLocks noGrp="1"/>
          </p:cNvSpPr>
          <p:nvPr>
            <p:ph type="subTitle" idx="1"/>
          </p:nvPr>
        </p:nvSpPr>
        <p:spPr>
          <a:xfrm>
            <a:off x="4658775" y="3441800"/>
            <a:ext cx="2087700" cy="9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6" name="Google Shape;546;p41"/>
          <p:cNvSpPr txBox="1">
            <a:spLocks noGrp="1"/>
          </p:cNvSpPr>
          <p:nvPr>
            <p:ph type="subTitle" idx="2"/>
          </p:nvPr>
        </p:nvSpPr>
        <p:spPr>
          <a:xfrm>
            <a:off x="2397771" y="1400250"/>
            <a:ext cx="2087700" cy="9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41"/>
          <p:cNvSpPr txBox="1">
            <a:spLocks noGrp="1"/>
          </p:cNvSpPr>
          <p:nvPr>
            <p:ph type="title"/>
          </p:nvPr>
        </p:nvSpPr>
        <p:spPr>
          <a:xfrm>
            <a:off x="4658771" y="2806100"/>
            <a:ext cx="2087700" cy="63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endParaRPr/>
          </a:p>
        </p:txBody>
      </p:sp>
      <p:sp>
        <p:nvSpPr>
          <p:cNvPr id="548" name="Google Shape;548;p41"/>
          <p:cNvSpPr txBox="1">
            <a:spLocks noGrp="1"/>
          </p:cNvSpPr>
          <p:nvPr>
            <p:ph type="title" idx="3"/>
          </p:nvPr>
        </p:nvSpPr>
        <p:spPr>
          <a:xfrm>
            <a:off x="2397771" y="764550"/>
            <a:ext cx="2087700" cy="63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endParaRPr/>
          </a:p>
        </p:txBody>
      </p:sp>
      <p:sp>
        <p:nvSpPr>
          <p:cNvPr id="549" name="Google Shape;549;p41"/>
          <p:cNvSpPr/>
          <p:nvPr/>
        </p:nvSpPr>
        <p:spPr>
          <a:xfrm>
            <a:off x="485275" y="3859450"/>
            <a:ext cx="3336529" cy="1283560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41"/>
          <p:cNvSpPr/>
          <p:nvPr/>
        </p:nvSpPr>
        <p:spPr>
          <a:xfrm rot="1432232" flipH="1">
            <a:off x="-470789" y="4165605"/>
            <a:ext cx="4306753" cy="1531081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41"/>
          <p:cNvSpPr/>
          <p:nvPr/>
        </p:nvSpPr>
        <p:spPr>
          <a:xfrm rot="5772258">
            <a:off x="7200936" y="-653045"/>
            <a:ext cx="2023504" cy="1935148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41"/>
          <p:cNvSpPr/>
          <p:nvPr/>
        </p:nvSpPr>
        <p:spPr>
          <a:xfrm rot="707044">
            <a:off x="5289054" y="-380400"/>
            <a:ext cx="4307387" cy="1170580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41"/>
          <p:cNvSpPr/>
          <p:nvPr/>
        </p:nvSpPr>
        <p:spPr>
          <a:xfrm>
            <a:off x="5289100" y="-380553"/>
            <a:ext cx="4306711" cy="128365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41"/>
          <p:cNvSpPr/>
          <p:nvPr/>
        </p:nvSpPr>
        <p:spPr>
          <a:xfrm rot="855605">
            <a:off x="-610970" y="4000688"/>
            <a:ext cx="4923475" cy="1631508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41"/>
          <p:cNvSpPr/>
          <p:nvPr/>
        </p:nvSpPr>
        <p:spPr>
          <a:xfrm rot="5400000">
            <a:off x="2493669" y="409451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41"/>
          <p:cNvSpPr/>
          <p:nvPr/>
        </p:nvSpPr>
        <p:spPr>
          <a:xfrm rot="5400000">
            <a:off x="1141481" y="39944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41"/>
          <p:cNvSpPr/>
          <p:nvPr/>
        </p:nvSpPr>
        <p:spPr>
          <a:xfrm rot="-5400000">
            <a:off x="1836844" y="394183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41"/>
          <p:cNvSpPr/>
          <p:nvPr/>
        </p:nvSpPr>
        <p:spPr>
          <a:xfrm rot="5400000">
            <a:off x="485269" y="335969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41"/>
          <p:cNvSpPr/>
          <p:nvPr/>
        </p:nvSpPr>
        <p:spPr>
          <a:xfrm rot="5400000">
            <a:off x="7169406" y="9648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41"/>
          <p:cNvSpPr/>
          <p:nvPr/>
        </p:nvSpPr>
        <p:spPr>
          <a:xfrm rot="5400000">
            <a:off x="5817219" y="8647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41"/>
          <p:cNvSpPr/>
          <p:nvPr/>
        </p:nvSpPr>
        <p:spPr>
          <a:xfrm rot="-5400000">
            <a:off x="6512581" y="8121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41"/>
          <p:cNvSpPr/>
          <p:nvPr/>
        </p:nvSpPr>
        <p:spPr>
          <a:xfrm rot="5400000">
            <a:off x="5161006" y="2299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35"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53"/>
          <p:cNvSpPr txBox="1">
            <a:spLocks noGrp="1"/>
          </p:cNvSpPr>
          <p:nvPr>
            <p:ph type="title"/>
          </p:nvPr>
        </p:nvSpPr>
        <p:spPr>
          <a:xfrm flipH="1">
            <a:off x="1993200" y="1404463"/>
            <a:ext cx="51576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endParaRPr/>
          </a:p>
        </p:txBody>
      </p:sp>
      <p:sp>
        <p:nvSpPr>
          <p:cNvPr id="773" name="Google Shape;773;p53"/>
          <p:cNvSpPr txBox="1">
            <a:spLocks noGrp="1"/>
          </p:cNvSpPr>
          <p:nvPr>
            <p:ph type="body" idx="1"/>
          </p:nvPr>
        </p:nvSpPr>
        <p:spPr>
          <a:xfrm flipH="1">
            <a:off x="2997600" y="2388037"/>
            <a:ext cx="3148800" cy="12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774" name="Google Shape;774;p53"/>
          <p:cNvSpPr/>
          <p:nvPr/>
        </p:nvSpPr>
        <p:spPr>
          <a:xfrm>
            <a:off x="1030225" y="3960176"/>
            <a:ext cx="7083925" cy="1183297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53"/>
          <p:cNvSpPr/>
          <p:nvPr/>
        </p:nvSpPr>
        <p:spPr>
          <a:xfrm flipH="1">
            <a:off x="-1" y="4362499"/>
            <a:ext cx="9144351" cy="782105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53"/>
          <p:cNvSpPr/>
          <p:nvPr/>
        </p:nvSpPr>
        <p:spPr>
          <a:xfrm rot="6479671">
            <a:off x="5455589" y="-1428985"/>
            <a:ext cx="1502599" cy="3510848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53"/>
          <p:cNvSpPr/>
          <p:nvPr/>
        </p:nvSpPr>
        <p:spPr>
          <a:xfrm>
            <a:off x="0" y="-167425"/>
            <a:ext cx="9144351" cy="831498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53"/>
          <p:cNvSpPr/>
          <p:nvPr/>
        </p:nvSpPr>
        <p:spPr>
          <a:xfrm>
            <a:off x="0" y="-167425"/>
            <a:ext cx="9144078" cy="911830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53"/>
          <p:cNvSpPr/>
          <p:nvPr/>
        </p:nvSpPr>
        <p:spPr>
          <a:xfrm>
            <a:off x="1" y="4416936"/>
            <a:ext cx="9143690" cy="726902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53"/>
          <p:cNvSpPr/>
          <p:nvPr/>
        </p:nvSpPr>
        <p:spPr>
          <a:xfrm rot="5400000">
            <a:off x="8226781" y="4253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53"/>
          <p:cNvSpPr/>
          <p:nvPr/>
        </p:nvSpPr>
        <p:spPr>
          <a:xfrm rot="5400000">
            <a:off x="2775969" y="43758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53"/>
          <p:cNvSpPr/>
          <p:nvPr/>
        </p:nvSpPr>
        <p:spPr>
          <a:xfrm rot="-5400000">
            <a:off x="6531806" y="4154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53"/>
          <p:cNvSpPr/>
          <p:nvPr/>
        </p:nvSpPr>
        <p:spPr>
          <a:xfrm rot="5400000">
            <a:off x="420981" y="391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53"/>
          <p:cNvSpPr/>
          <p:nvPr/>
        </p:nvSpPr>
        <p:spPr>
          <a:xfrm rot="5400000">
            <a:off x="7233206" y="8166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53"/>
          <p:cNvSpPr/>
          <p:nvPr/>
        </p:nvSpPr>
        <p:spPr>
          <a:xfrm rot="5400000">
            <a:off x="5881019" y="7165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53"/>
          <p:cNvSpPr/>
          <p:nvPr/>
        </p:nvSpPr>
        <p:spPr>
          <a:xfrm rot="5400000">
            <a:off x="2521581" y="664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CUSTOM_37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55"/>
          <p:cNvSpPr/>
          <p:nvPr/>
        </p:nvSpPr>
        <p:spPr>
          <a:xfrm rot="10800000">
            <a:off x="5444252" y="4036344"/>
            <a:ext cx="3644607" cy="111842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55"/>
          <p:cNvSpPr/>
          <p:nvPr/>
        </p:nvSpPr>
        <p:spPr>
          <a:xfrm>
            <a:off x="6207850" y="3883665"/>
            <a:ext cx="2936718" cy="1271100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55"/>
          <p:cNvSpPr/>
          <p:nvPr/>
        </p:nvSpPr>
        <p:spPr>
          <a:xfrm flipH="1">
            <a:off x="6645307" y="3883573"/>
            <a:ext cx="2498729" cy="1271173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55"/>
          <p:cNvSpPr txBox="1">
            <a:spLocks noGrp="1"/>
          </p:cNvSpPr>
          <p:nvPr>
            <p:ph type="title"/>
          </p:nvPr>
        </p:nvSpPr>
        <p:spPr>
          <a:xfrm>
            <a:off x="4691800" y="1922950"/>
            <a:ext cx="35433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805" name="Google Shape;805;p55"/>
          <p:cNvSpPr txBox="1">
            <a:spLocks noGrp="1"/>
          </p:cNvSpPr>
          <p:nvPr>
            <p:ph type="subTitle" idx="1"/>
          </p:nvPr>
        </p:nvSpPr>
        <p:spPr>
          <a:xfrm>
            <a:off x="4691871" y="2757125"/>
            <a:ext cx="3543300" cy="4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6" name="Google Shape;806;p55"/>
          <p:cNvSpPr/>
          <p:nvPr/>
        </p:nvSpPr>
        <p:spPr>
          <a:xfrm rot="10800000">
            <a:off x="6742285" y="22388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55"/>
          <p:cNvSpPr/>
          <p:nvPr/>
        </p:nvSpPr>
        <p:spPr>
          <a:xfrm rot="-9367883" flipH="1">
            <a:off x="6298030" y="-379289"/>
            <a:ext cx="3153951" cy="112115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55"/>
          <p:cNvSpPr/>
          <p:nvPr/>
        </p:nvSpPr>
        <p:spPr>
          <a:xfrm rot="-9944222">
            <a:off x="6382945" y="-335889"/>
            <a:ext cx="3605366" cy="1194753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55"/>
          <p:cNvSpPr/>
          <p:nvPr/>
        </p:nvSpPr>
        <p:spPr>
          <a:xfrm rot="5400000">
            <a:off x="8071681" y="778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55"/>
          <p:cNvSpPr/>
          <p:nvPr/>
        </p:nvSpPr>
        <p:spPr>
          <a:xfrm rot="5400000">
            <a:off x="6004944" y="48636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55"/>
          <p:cNvSpPr/>
          <p:nvPr/>
        </p:nvSpPr>
        <p:spPr>
          <a:xfrm rot="-5400000">
            <a:off x="7414856" y="6253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55"/>
          <p:cNvSpPr/>
          <p:nvPr/>
        </p:nvSpPr>
        <p:spPr>
          <a:xfrm rot="5400000">
            <a:off x="5348731" y="42289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9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64"/>
          <p:cNvSpPr/>
          <p:nvPr/>
        </p:nvSpPr>
        <p:spPr>
          <a:xfrm rot="10800000">
            <a:off x="2251306" y="-128"/>
            <a:ext cx="4462873" cy="1059925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64"/>
          <p:cNvSpPr/>
          <p:nvPr/>
        </p:nvSpPr>
        <p:spPr>
          <a:xfrm rot="10799504" flipH="1">
            <a:off x="-6750" y="531"/>
            <a:ext cx="9154265" cy="81230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64"/>
          <p:cNvSpPr/>
          <p:nvPr/>
        </p:nvSpPr>
        <p:spPr>
          <a:xfrm rot="-10799504">
            <a:off x="236" y="485"/>
            <a:ext cx="9154265" cy="865690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64"/>
          <p:cNvSpPr/>
          <p:nvPr/>
        </p:nvSpPr>
        <p:spPr>
          <a:xfrm rot="-4555973" flipH="1">
            <a:off x="4908829" y="2657012"/>
            <a:ext cx="1457076" cy="4557441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64"/>
          <p:cNvSpPr/>
          <p:nvPr/>
        </p:nvSpPr>
        <p:spPr>
          <a:xfrm rot="10800000" flipH="1">
            <a:off x="1" y="4443074"/>
            <a:ext cx="9154264" cy="836745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64"/>
          <p:cNvSpPr/>
          <p:nvPr/>
        </p:nvSpPr>
        <p:spPr>
          <a:xfrm rot="10800000" flipH="1">
            <a:off x="-6750" y="4366693"/>
            <a:ext cx="9161260" cy="91758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64"/>
          <p:cNvSpPr/>
          <p:nvPr/>
        </p:nvSpPr>
        <p:spPr>
          <a:xfrm rot="5400000">
            <a:off x="8226781" y="4253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64"/>
          <p:cNvSpPr/>
          <p:nvPr/>
        </p:nvSpPr>
        <p:spPr>
          <a:xfrm rot="5400000">
            <a:off x="2775969" y="43758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64"/>
          <p:cNvSpPr/>
          <p:nvPr/>
        </p:nvSpPr>
        <p:spPr>
          <a:xfrm rot="-5400000">
            <a:off x="6531806" y="4154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64"/>
          <p:cNvSpPr/>
          <p:nvPr/>
        </p:nvSpPr>
        <p:spPr>
          <a:xfrm rot="5400000">
            <a:off x="420981" y="391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64"/>
          <p:cNvSpPr/>
          <p:nvPr/>
        </p:nvSpPr>
        <p:spPr>
          <a:xfrm rot="5400000">
            <a:off x="7233206" y="8166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64"/>
          <p:cNvSpPr/>
          <p:nvPr/>
        </p:nvSpPr>
        <p:spPr>
          <a:xfrm rot="5400000">
            <a:off x="5881019" y="7165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64"/>
          <p:cNvSpPr/>
          <p:nvPr/>
        </p:nvSpPr>
        <p:spPr>
          <a:xfrm rot="5400000">
            <a:off x="2521581" y="664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0"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65"/>
          <p:cNvSpPr/>
          <p:nvPr/>
        </p:nvSpPr>
        <p:spPr>
          <a:xfrm rot="10800000" flipH="1">
            <a:off x="1206036" y="4410874"/>
            <a:ext cx="3936983" cy="732774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65"/>
          <p:cNvSpPr/>
          <p:nvPr/>
        </p:nvSpPr>
        <p:spPr>
          <a:xfrm flipH="1">
            <a:off x="3939637" y="98"/>
            <a:ext cx="5126677" cy="1295929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65"/>
          <p:cNvSpPr/>
          <p:nvPr/>
        </p:nvSpPr>
        <p:spPr>
          <a:xfrm rot="10800000">
            <a:off x="-1374513" y="4141676"/>
            <a:ext cx="5735030" cy="100197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65"/>
          <p:cNvSpPr/>
          <p:nvPr/>
        </p:nvSpPr>
        <p:spPr>
          <a:xfrm rot="10800000" flipH="1">
            <a:off x="5013459" y="204"/>
            <a:ext cx="4130832" cy="1472837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65"/>
          <p:cNvSpPr/>
          <p:nvPr/>
        </p:nvSpPr>
        <p:spPr>
          <a:xfrm rot="10800000">
            <a:off x="5628786" y="490"/>
            <a:ext cx="3515148" cy="1472658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65"/>
          <p:cNvSpPr/>
          <p:nvPr/>
        </p:nvSpPr>
        <p:spPr>
          <a:xfrm rot="10800000" flipH="1">
            <a:off x="-77156" y="4263470"/>
            <a:ext cx="3937105" cy="880179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65"/>
          <p:cNvSpPr/>
          <p:nvPr/>
        </p:nvSpPr>
        <p:spPr>
          <a:xfrm>
            <a:off x="1958250" y="40720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65"/>
          <p:cNvSpPr/>
          <p:nvPr/>
        </p:nvSpPr>
        <p:spPr>
          <a:xfrm>
            <a:off x="285300" y="38556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65"/>
          <p:cNvSpPr/>
          <p:nvPr/>
        </p:nvSpPr>
        <p:spPr>
          <a:xfrm>
            <a:off x="4522800" y="48927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65"/>
          <p:cNvSpPr/>
          <p:nvPr/>
        </p:nvSpPr>
        <p:spPr>
          <a:xfrm rot="10800000" flipH="1">
            <a:off x="6363775" y="11325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65"/>
          <p:cNvSpPr/>
          <p:nvPr/>
        </p:nvSpPr>
        <p:spPr>
          <a:xfrm rot="10800000" flipH="1">
            <a:off x="8271400" y="134150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65"/>
          <p:cNvSpPr/>
          <p:nvPr/>
        </p:nvSpPr>
        <p:spPr>
          <a:xfrm rot="10800000" flipH="1">
            <a:off x="4360525" y="3233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1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66"/>
          <p:cNvSpPr/>
          <p:nvPr/>
        </p:nvSpPr>
        <p:spPr>
          <a:xfrm rot="-5400000" flipH="1">
            <a:off x="7050252" y="2575411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66"/>
          <p:cNvSpPr/>
          <p:nvPr/>
        </p:nvSpPr>
        <p:spPr>
          <a:xfrm rot="-5399497">
            <a:off x="6325430" y="1701197"/>
            <a:ext cx="4515337" cy="1121168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66"/>
          <p:cNvSpPr/>
          <p:nvPr/>
        </p:nvSpPr>
        <p:spPr>
          <a:xfrm rot="-5400440" flipH="1">
            <a:off x="5965428" y="1974301"/>
            <a:ext cx="5161707" cy="1194801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66"/>
          <p:cNvSpPr/>
          <p:nvPr/>
        </p:nvSpPr>
        <p:spPr>
          <a:xfrm rot="-5400000">
            <a:off x="-1791843" y="1811847"/>
            <a:ext cx="5127422" cy="1543736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66"/>
          <p:cNvSpPr/>
          <p:nvPr/>
        </p:nvSpPr>
        <p:spPr>
          <a:xfrm rot="-5400000">
            <a:off x="-1926425" y="1930649"/>
            <a:ext cx="5143202" cy="1290352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66"/>
          <p:cNvSpPr/>
          <p:nvPr/>
        </p:nvSpPr>
        <p:spPr>
          <a:xfrm rot="-5400000" flipH="1">
            <a:off x="-1877527" y="1881640"/>
            <a:ext cx="5143337" cy="138828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66"/>
          <p:cNvSpPr/>
          <p:nvPr/>
        </p:nvSpPr>
        <p:spPr>
          <a:xfrm>
            <a:off x="1104550" y="27103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66"/>
          <p:cNvSpPr/>
          <p:nvPr/>
        </p:nvSpPr>
        <p:spPr>
          <a:xfrm>
            <a:off x="1553300" y="34525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66"/>
          <p:cNvSpPr/>
          <p:nvPr/>
        </p:nvSpPr>
        <p:spPr>
          <a:xfrm>
            <a:off x="804350" y="1051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66"/>
          <p:cNvSpPr/>
          <p:nvPr/>
        </p:nvSpPr>
        <p:spPr>
          <a:xfrm>
            <a:off x="1169650" y="4168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66"/>
          <p:cNvSpPr/>
          <p:nvPr/>
        </p:nvSpPr>
        <p:spPr>
          <a:xfrm>
            <a:off x="1520738" y="7169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66"/>
          <p:cNvSpPr/>
          <p:nvPr/>
        </p:nvSpPr>
        <p:spPr>
          <a:xfrm rot="10800000" flipH="1">
            <a:off x="8332050" y="197515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66"/>
          <p:cNvSpPr/>
          <p:nvPr/>
        </p:nvSpPr>
        <p:spPr>
          <a:xfrm rot="10800000" flipH="1">
            <a:off x="7695850" y="10064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66"/>
          <p:cNvSpPr/>
          <p:nvPr/>
        </p:nvSpPr>
        <p:spPr>
          <a:xfrm rot="10800000" flipH="1">
            <a:off x="7794238" y="44920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52"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67"/>
          <p:cNvSpPr/>
          <p:nvPr/>
        </p:nvSpPr>
        <p:spPr>
          <a:xfrm rot="-5911893" flipH="1">
            <a:off x="-358275" y="-757650"/>
            <a:ext cx="1679785" cy="2039064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67"/>
          <p:cNvSpPr/>
          <p:nvPr/>
        </p:nvSpPr>
        <p:spPr>
          <a:xfrm rot="-515846" flipH="1">
            <a:off x="-1764995" y="-321140"/>
            <a:ext cx="4858752" cy="984749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67"/>
          <p:cNvSpPr/>
          <p:nvPr/>
        </p:nvSpPr>
        <p:spPr>
          <a:xfrm flipH="1">
            <a:off x="-1788061" y="-312190"/>
            <a:ext cx="4906095" cy="1060078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67"/>
          <p:cNvSpPr/>
          <p:nvPr/>
        </p:nvSpPr>
        <p:spPr>
          <a:xfrm rot="4888107" flipH="1">
            <a:off x="1137128" y="4138487"/>
            <a:ext cx="1679785" cy="2039064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67"/>
          <p:cNvSpPr/>
          <p:nvPr/>
        </p:nvSpPr>
        <p:spPr>
          <a:xfrm rot="-9922098" flipH="1">
            <a:off x="-1214868" y="4347472"/>
            <a:ext cx="4858620" cy="984751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67"/>
          <p:cNvSpPr/>
          <p:nvPr/>
        </p:nvSpPr>
        <p:spPr>
          <a:xfrm rot="-10346708" flipH="1">
            <a:off x="-752392" y="4478612"/>
            <a:ext cx="4905724" cy="1060054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67"/>
          <p:cNvSpPr/>
          <p:nvPr/>
        </p:nvSpPr>
        <p:spPr>
          <a:xfrm rot="5400000">
            <a:off x="1196981" y="844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67"/>
          <p:cNvSpPr/>
          <p:nvPr/>
        </p:nvSpPr>
        <p:spPr>
          <a:xfrm rot="5400000">
            <a:off x="1196219" y="4467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67"/>
          <p:cNvSpPr/>
          <p:nvPr/>
        </p:nvSpPr>
        <p:spPr>
          <a:xfrm rot="-5400000">
            <a:off x="540156" y="6913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67"/>
          <p:cNvSpPr/>
          <p:nvPr/>
        </p:nvSpPr>
        <p:spPr>
          <a:xfrm rot="5400000">
            <a:off x="540006" y="38324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718675" y="1028700"/>
            <a:ext cx="7706400" cy="3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AutoNum type="arabicPeriod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47" name="Google Shape;47;p4"/>
          <p:cNvGrpSpPr/>
          <p:nvPr/>
        </p:nvGrpSpPr>
        <p:grpSpPr>
          <a:xfrm flipH="1">
            <a:off x="-129749" y="-116300"/>
            <a:ext cx="2684034" cy="1738163"/>
            <a:chOff x="6654501" y="-116300"/>
            <a:chExt cx="2684034" cy="1738163"/>
          </a:xfrm>
        </p:grpSpPr>
        <p:sp>
          <p:nvSpPr>
            <p:cNvPr id="48" name="Google Shape;48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4"/>
          <p:cNvGrpSpPr/>
          <p:nvPr/>
        </p:nvGrpSpPr>
        <p:grpSpPr>
          <a:xfrm>
            <a:off x="6806901" y="-116300"/>
            <a:ext cx="2684034" cy="1738163"/>
            <a:chOff x="6654501" y="-116300"/>
            <a:chExt cx="2684034" cy="1738163"/>
          </a:xfrm>
        </p:grpSpPr>
        <p:sp>
          <p:nvSpPr>
            <p:cNvPr id="55" name="Google Shape;55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53"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68"/>
          <p:cNvSpPr/>
          <p:nvPr/>
        </p:nvSpPr>
        <p:spPr>
          <a:xfrm rot="10800000">
            <a:off x="3937512" y="4410874"/>
            <a:ext cx="3936983" cy="732774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68"/>
          <p:cNvSpPr/>
          <p:nvPr/>
        </p:nvSpPr>
        <p:spPr>
          <a:xfrm flipH="1">
            <a:off x="3939637" y="98"/>
            <a:ext cx="5126677" cy="1295929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68"/>
          <p:cNvSpPr/>
          <p:nvPr/>
        </p:nvSpPr>
        <p:spPr>
          <a:xfrm rot="10800000" flipH="1">
            <a:off x="4720014" y="4141676"/>
            <a:ext cx="5735030" cy="100197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68"/>
          <p:cNvSpPr/>
          <p:nvPr/>
        </p:nvSpPr>
        <p:spPr>
          <a:xfrm rot="10800000" flipH="1">
            <a:off x="5013459" y="204"/>
            <a:ext cx="4130832" cy="1472837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68"/>
          <p:cNvSpPr/>
          <p:nvPr/>
        </p:nvSpPr>
        <p:spPr>
          <a:xfrm rot="10800000">
            <a:off x="5628786" y="490"/>
            <a:ext cx="3515148" cy="1472658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68"/>
          <p:cNvSpPr/>
          <p:nvPr/>
        </p:nvSpPr>
        <p:spPr>
          <a:xfrm rot="10800000">
            <a:off x="5220582" y="4263470"/>
            <a:ext cx="3937105" cy="880179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68"/>
          <p:cNvSpPr/>
          <p:nvPr/>
        </p:nvSpPr>
        <p:spPr>
          <a:xfrm rot="5400000">
            <a:off x="6527856" y="448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68"/>
          <p:cNvSpPr/>
          <p:nvPr/>
        </p:nvSpPr>
        <p:spPr>
          <a:xfrm rot="5400000">
            <a:off x="5530219" y="9452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68"/>
          <p:cNvSpPr/>
          <p:nvPr/>
        </p:nvSpPr>
        <p:spPr>
          <a:xfrm rot="-5400000">
            <a:off x="5871031" y="43306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68"/>
          <p:cNvSpPr/>
          <p:nvPr/>
        </p:nvSpPr>
        <p:spPr>
          <a:xfrm rot="5400000">
            <a:off x="4874006" y="3104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"/>
          <p:cNvSpPr txBox="1">
            <a:spLocks noGrp="1"/>
          </p:cNvSpPr>
          <p:nvPr>
            <p:ph type="subTitle" idx="1"/>
          </p:nvPr>
        </p:nvSpPr>
        <p:spPr>
          <a:xfrm>
            <a:off x="5069450" y="2590588"/>
            <a:ext cx="288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ubTitle" idx="2"/>
          </p:nvPr>
        </p:nvSpPr>
        <p:spPr>
          <a:xfrm>
            <a:off x="5069400" y="2882600"/>
            <a:ext cx="28848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ubTitle" idx="3"/>
          </p:nvPr>
        </p:nvSpPr>
        <p:spPr>
          <a:xfrm>
            <a:off x="1189788" y="2590588"/>
            <a:ext cx="288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4"/>
          </p:nvPr>
        </p:nvSpPr>
        <p:spPr>
          <a:xfrm>
            <a:off x="1189800" y="2882600"/>
            <a:ext cx="28848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5"/>
          <p:cNvSpPr/>
          <p:nvPr/>
        </p:nvSpPr>
        <p:spPr>
          <a:xfrm rot="10376871">
            <a:off x="-495921" y="-203555"/>
            <a:ext cx="4143688" cy="141169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5"/>
          <p:cNvSpPr/>
          <p:nvPr/>
        </p:nvSpPr>
        <p:spPr>
          <a:xfrm>
            <a:off x="3812651" y="348974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593226" y="83864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4418776" y="6334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2981851" y="2502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 flipH="1">
            <a:off x="-201027" y="-164602"/>
            <a:ext cx="3007352" cy="1244123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 rot="10800000">
            <a:off x="-259611" y="-297078"/>
            <a:ext cx="2457436" cy="930503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/>
          <p:nvPr/>
        </p:nvSpPr>
        <p:spPr>
          <a:xfrm rot="-448972">
            <a:off x="5418223" y="3906226"/>
            <a:ext cx="4114989" cy="1394558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 rot="10800000">
            <a:off x="4710711" y="4724448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 rot="10800000">
            <a:off x="8391336" y="416847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 rot="10800000">
            <a:off x="5390761" y="416847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 rot="10800000">
            <a:off x="6002711" y="475684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 rot="10800000" flipH="1">
            <a:off x="6276637" y="4026301"/>
            <a:ext cx="3007352" cy="1244123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6885137" y="4472397"/>
            <a:ext cx="2457436" cy="930503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2" name="Google Shape;82;p6"/>
          <p:cNvSpPr/>
          <p:nvPr/>
        </p:nvSpPr>
        <p:spPr>
          <a:xfrm>
            <a:off x="6082076" y="-118290"/>
            <a:ext cx="3204343" cy="1651139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6"/>
          <p:cNvSpPr/>
          <p:nvPr/>
        </p:nvSpPr>
        <p:spPr>
          <a:xfrm rot="10800000">
            <a:off x="6965676" y="-72669"/>
            <a:ext cx="2420522" cy="1034218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6"/>
          <p:cNvSpPr/>
          <p:nvPr/>
        </p:nvSpPr>
        <p:spPr>
          <a:xfrm rot="10484947" flipH="1">
            <a:off x="7999385" y="-411807"/>
            <a:ext cx="1843431" cy="8692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6"/>
          <p:cNvSpPr/>
          <p:nvPr/>
        </p:nvSpPr>
        <p:spPr>
          <a:xfrm rot="10800000">
            <a:off x="7222138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6"/>
          <p:cNvSpPr/>
          <p:nvPr/>
        </p:nvSpPr>
        <p:spPr>
          <a:xfrm rot="10800000">
            <a:off x="8177150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6"/>
          <p:cNvSpPr/>
          <p:nvPr/>
        </p:nvSpPr>
        <p:spPr>
          <a:xfrm rot="10800000">
            <a:off x="8947925" y="15819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"/>
          <p:cNvSpPr txBox="1">
            <a:spLocks noGrp="1"/>
          </p:cNvSpPr>
          <p:nvPr>
            <p:ph type="title"/>
          </p:nvPr>
        </p:nvSpPr>
        <p:spPr>
          <a:xfrm>
            <a:off x="707550" y="1922950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subTitle" idx="1"/>
          </p:nvPr>
        </p:nvSpPr>
        <p:spPr>
          <a:xfrm>
            <a:off x="707650" y="2757125"/>
            <a:ext cx="4860000" cy="4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7"/>
          <p:cNvSpPr/>
          <p:nvPr/>
        </p:nvSpPr>
        <p:spPr>
          <a:xfrm rot="-10667561">
            <a:off x="305871" y="4396335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7"/>
          <p:cNvSpPr/>
          <p:nvPr/>
        </p:nvSpPr>
        <p:spPr>
          <a:xfrm rot="10800000">
            <a:off x="402459" y="4303597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7"/>
          <p:cNvSpPr/>
          <p:nvPr/>
        </p:nvSpPr>
        <p:spPr>
          <a:xfrm>
            <a:off x="-272112" y="4159112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7"/>
          <p:cNvSpPr/>
          <p:nvPr/>
        </p:nvSpPr>
        <p:spPr>
          <a:xfrm>
            <a:off x="5246676" y="482077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7"/>
          <p:cNvSpPr/>
          <p:nvPr/>
        </p:nvSpPr>
        <p:spPr>
          <a:xfrm>
            <a:off x="402451" y="395219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7"/>
          <p:cNvSpPr/>
          <p:nvPr/>
        </p:nvSpPr>
        <p:spPr>
          <a:xfrm>
            <a:off x="1153051" y="43906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7"/>
          <p:cNvSpPr/>
          <p:nvPr/>
        </p:nvSpPr>
        <p:spPr>
          <a:xfrm>
            <a:off x="2859751" y="47374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"/>
          <p:cNvSpPr/>
          <p:nvPr/>
        </p:nvSpPr>
        <p:spPr>
          <a:xfrm rot="-132439" flipH="1">
            <a:off x="305871" y="-3991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7"/>
          <p:cNvSpPr/>
          <p:nvPr/>
        </p:nvSpPr>
        <p:spPr>
          <a:xfrm flipH="1">
            <a:off x="402459" y="-132676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 rot="10800000" flipH="1">
            <a:off x="-272112" y="-1087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 rot="10800000" flipH="1">
            <a:off x="402451" y="1086487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 rot="10800000" flipH="1">
            <a:off x="1153051" y="648062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 rot="10800000" flipH="1">
            <a:off x="2859751" y="301212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 rot="10800000" flipH="1">
            <a:off x="5246676" y="15311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 txBox="1">
            <a:spLocks noGrp="1"/>
          </p:cNvSpPr>
          <p:nvPr>
            <p:ph type="title"/>
          </p:nvPr>
        </p:nvSpPr>
        <p:spPr>
          <a:xfrm>
            <a:off x="2141950" y="1922950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5" name="Google Shape;125;p9"/>
          <p:cNvSpPr txBox="1">
            <a:spLocks noGrp="1"/>
          </p:cNvSpPr>
          <p:nvPr>
            <p:ph type="subTitle" idx="1"/>
          </p:nvPr>
        </p:nvSpPr>
        <p:spPr>
          <a:xfrm>
            <a:off x="2142050" y="2757125"/>
            <a:ext cx="4860000" cy="4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9"/>
          <p:cNvSpPr/>
          <p:nvPr/>
        </p:nvSpPr>
        <p:spPr>
          <a:xfrm rot="10800000" flipH="1">
            <a:off x="5365175" y="328529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9"/>
          <p:cNvSpPr/>
          <p:nvPr/>
        </p:nvSpPr>
        <p:spPr>
          <a:xfrm rot="10800000" flipH="1">
            <a:off x="4874550" y="442998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9"/>
          <p:cNvSpPr/>
          <p:nvPr/>
        </p:nvSpPr>
        <p:spPr>
          <a:xfrm flipH="1">
            <a:off x="5365175" y="46636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9"/>
          <p:cNvSpPr/>
          <p:nvPr/>
        </p:nvSpPr>
        <p:spPr>
          <a:xfrm flipH="1">
            <a:off x="7188788" y="43826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9"/>
          <p:cNvSpPr/>
          <p:nvPr/>
        </p:nvSpPr>
        <p:spPr>
          <a:xfrm flipH="1">
            <a:off x="6621274" y="3703451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9"/>
          <p:cNvSpPr/>
          <p:nvPr/>
        </p:nvSpPr>
        <p:spPr>
          <a:xfrm flipH="1">
            <a:off x="7832875" y="40170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9"/>
          <p:cNvSpPr/>
          <p:nvPr/>
        </p:nvSpPr>
        <p:spPr>
          <a:xfrm flipH="1">
            <a:off x="8890913" y="300753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9"/>
          <p:cNvSpPr/>
          <p:nvPr/>
        </p:nvSpPr>
        <p:spPr>
          <a:xfrm flipH="1">
            <a:off x="-260192" y="16661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9"/>
          <p:cNvSpPr/>
          <p:nvPr/>
        </p:nvSpPr>
        <p:spPr>
          <a:xfrm flipH="1">
            <a:off x="158481" y="-33346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9"/>
          <p:cNvSpPr/>
          <p:nvPr/>
        </p:nvSpPr>
        <p:spPr>
          <a:xfrm rot="10800000" flipH="1">
            <a:off x="3699725" y="41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9"/>
          <p:cNvSpPr/>
          <p:nvPr/>
        </p:nvSpPr>
        <p:spPr>
          <a:xfrm rot="10800000" flipH="1">
            <a:off x="1811013" y="63557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9"/>
          <p:cNvSpPr/>
          <p:nvPr/>
        </p:nvSpPr>
        <p:spPr>
          <a:xfrm rot="10800000" flipH="1">
            <a:off x="-332175" y="-43579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"/>
          <p:cNvSpPr/>
          <p:nvPr/>
        </p:nvSpPr>
        <p:spPr>
          <a:xfrm rot="10800000" flipH="1">
            <a:off x="1232025" y="106596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"/>
          <p:cNvSpPr/>
          <p:nvPr/>
        </p:nvSpPr>
        <p:spPr>
          <a:xfrm rot="10800000" flipH="1">
            <a:off x="108888" y="20106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"/>
          <p:cNvSpPr txBox="1">
            <a:spLocks noGrp="1"/>
          </p:cNvSpPr>
          <p:nvPr>
            <p:ph type="title" hasCustomPrompt="1"/>
          </p:nvPr>
        </p:nvSpPr>
        <p:spPr>
          <a:xfrm>
            <a:off x="1217350" y="1604400"/>
            <a:ext cx="6709200" cy="14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1" name="Google Shape;151;p11"/>
          <p:cNvSpPr txBox="1">
            <a:spLocks noGrp="1"/>
          </p:cNvSpPr>
          <p:nvPr>
            <p:ph type="body" idx="1"/>
          </p:nvPr>
        </p:nvSpPr>
        <p:spPr>
          <a:xfrm>
            <a:off x="1668825" y="3087600"/>
            <a:ext cx="5806200" cy="4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2" name="Google Shape;152;p11"/>
          <p:cNvSpPr/>
          <p:nvPr/>
        </p:nvSpPr>
        <p:spPr>
          <a:xfrm rot="10800000" flipH="1">
            <a:off x="2527149" y="4367365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1"/>
          <p:cNvSpPr/>
          <p:nvPr/>
        </p:nvSpPr>
        <p:spPr>
          <a:xfrm>
            <a:off x="6198946" y="4555768"/>
            <a:ext cx="3086654" cy="972101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1"/>
          <p:cNvSpPr/>
          <p:nvPr/>
        </p:nvSpPr>
        <p:spPr>
          <a:xfrm rot="-7520738" flipH="1">
            <a:off x="7812289" y="3760467"/>
            <a:ext cx="1404819" cy="2093810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1"/>
          <p:cNvSpPr/>
          <p:nvPr/>
        </p:nvSpPr>
        <p:spPr>
          <a:xfrm flipH="1">
            <a:off x="5018091" y="47256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1"/>
          <p:cNvSpPr/>
          <p:nvPr/>
        </p:nvSpPr>
        <p:spPr>
          <a:xfrm flipH="1">
            <a:off x="7887341" y="45541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1"/>
          <p:cNvSpPr/>
          <p:nvPr/>
        </p:nvSpPr>
        <p:spPr>
          <a:xfrm flipH="1">
            <a:off x="8652966" y="3628775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1"/>
          <p:cNvSpPr/>
          <p:nvPr/>
        </p:nvSpPr>
        <p:spPr>
          <a:xfrm flipH="1">
            <a:off x="7477516" y="4367375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"/>
          <p:cNvSpPr/>
          <p:nvPr/>
        </p:nvSpPr>
        <p:spPr>
          <a:xfrm flipH="1">
            <a:off x="-426404" y="-84700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"/>
          <p:cNvSpPr/>
          <p:nvPr/>
        </p:nvSpPr>
        <p:spPr>
          <a:xfrm rot="10800000">
            <a:off x="-294784" y="-365201"/>
            <a:ext cx="3086654" cy="972101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"/>
          <p:cNvSpPr/>
          <p:nvPr/>
        </p:nvSpPr>
        <p:spPr>
          <a:xfrm rot="3279262" flipH="1">
            <a:off x="-226292" y="-691608"/>
            <a:ext cx="1404819" cy="2093810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1"/>
          <p:cNvSpPr/>
          <p:nvPr/>
        </p:nvSpPr>
        <p:spPr>
          <a:xfrm flipH="1">
            <a:off x="885666" y="60690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"/>
          <p:cNvSpPr/>
          <p:nvPr/>
        </p:nvSpPr>
        <p:spPr>
          <a:xfrm flipH="1">
            <a:off x="2476066" y="6665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1"/>
          <p:cNvSpPr/>
          <p:nvPr/>
        </p:nvSpPr>
        <p:spPr>
          <a:xfrm flipH="1">
            <a:off x="82941" y="143520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0000" y="1152475"/>
            <a:ext cx="806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6" r:id="rId16"/>
    <p:sldLayoutId id="2147483667" r:id="rId17"/>
    <p:sldLayoutId id="2147483668" r:id="rId18"/>
    <p:sldLayoutId id="2147483674" r:id="rId19"/>
    <p:sldLayoutId id="2147483677" r:id="rId20"/>
    <p:sldLayoutId id="2147483685" r:id="rId21"/>
    <p:sldLayoutId id="2147483686" r:id="rId22"/>
    <p:sldLayoutId id="2147483687" r:id="rId23"/>
    <p:sldLayoutId id="2147483699" r:id="rId24"/>
    <p:sldLayoutId id="2147483701" r:id="rId25"/>
    <p:sldLayoutId id="2147483710" r:id="rId26"/>
    <p:sldLayoutId id="2147483711" r:id="rId27"/>
    <p:sldLayoutId id="2147483712" r:id="rId28"/>
    <p:sldLayoutId id="2147483713" r:id="rId29"/>
    <p:sldLayoutId id="2147483714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C39505-7618-ACF4-ED75-CF2F0E17C0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Evolve 4C</a:t>
            </a:r>
            <a:br>
              <a:rPr lang="en-US" dirty="0"/>
            </a:br>
            <a:r>
              <a:rPr lang="en-US" dirty="0" smtClean="0"/>
              <a:t>12.2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A565A6-C592-BFC6-8396-3863D7C1E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9041" cy="10782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7415E3-3FF0-8939-F1AD-9A14350D8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75943"/>
            <a:ext cx="9144000" cy="5916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4F78C3-2D38-F9D7-C361-9BDB39B48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1630"/>
            <a:ext cx="9144000" cy="23002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D36CA8-A299-CD23-9E9D-7AB11A6155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21630"/>
            <a:ext cx="9144000" cy="2300240"/>
          </a:xfrm>
          <a:prstGeom prst="rect">
            <a:avLst/>
          </a:prstGeom>
        </p:spPr>
      </p:pic>
      <p:pic>
        <p:nvPicPr>
          <p:cNvPr id="3" name="EV_SB4_U12_p120_Ex2A">
            <a:hlinkClick r:id="" action="ppaction://media"/>
            <a:extLst>
              <a:ext uri="{FF2B5EF4-FFF2-40B4-BE49-F238E27FC236}">
                <a16:creationId xmlns:a16="http://schemas.microsoft.com/office/drawing/2014/main" id="{27C53AAF-61D5-9CB8-6986-B2C7A8FEF9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4121468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D8E472-45BB-514D-FC98-1488EB845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6084"/>
            <a:ext cx="9144000" cy="439133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4515CE-BD53-09B4-D659-13554D7DC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007"/>
            <a:ext cx="9144000" cy="5345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89527F-4ED9-E244-0B67-FB5CA25BE7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661" y="563563"/>
            <a:ext cx="8820678" cy="43900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563563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67926D-F096-A4D6-B3CA-43C9C0D01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007"/>
            <a:ext cx="9144000" cy="5345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41FEE1-E64A-9F2B-6C5F-F62A368D23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79641"/>
            <a:ext cx="9144000" cy="41804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2761F8-65E1-EB32-D498-09820A0D4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2243"/>
            <a:ext cx="9144000" cy="25390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60E43F-3A84-7653-D084-29A39C4457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007"/>
            <a:ext cx="9144000" cy="5345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279A62-0D8B-68C4-4950-DF9F57EEC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4003"/>
            <a:ext cx="9144000" cy="25154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115535-D2EE-643A-2EC0-09B55DB0A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790" y="0"/>
            <a:ext cx="865842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FC2644-6AE3-13BA-0E8C-AB35AEC3E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3354"/>
            <a:ext cx="9144000" cy="42967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36E3C2-60BF-EAED-4D78-267693268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56815"/>
            <a:ext cx="9144000" cy="10298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60AB2D-41D2-AAF0-5E53-DCB92369D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510"/>
            <a:ext cx="9144000" cy="5391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b="46191"/>
          <a:stretch/>
        </p:blipFill>
        <p:spPr>
          <a:xfrm>
            <a:off x="0" y="884715"/>
            <a:ext cx="9121964" cy="34802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60AB2D-41D2-AAF0-5E53-DCB92369D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510"/>
            <a:ext cx="9144000" cy="5391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E72561-A96D-38E2-60F2-93D34C501F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888" y="480530"/>
            <a:ext cx="8420223" cy="45934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9931"/>
            <a:ext cx="631100" cy="61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84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292E15-97D6-A5B5-FDDE-B42CE5F50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3488"/>
            <a:ext cx="9144000" cy="32565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4773CBD-E9EC-A0E5-6054-4060820E5BE2}"/>
              </a:ext>
            </a:extLst>
          </p:cNvPr>
          <p:cNvSpPr/>
          <p:nvPr/>
        </p:nvSpPr>
        <p:spPr>
          <a:xfrm>
            <a:off x="5875020" y="3467100"/>
            <a:ext cx="3268980" cy="7315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13674B-8DCE-C946-8242-FB5E002AD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295" y="0"/>
            <a:ext cx="6009409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7FB71F-D0F2-09FC-8FFC-E032B141E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250" y="0"/>
            <a:ext cx="431750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97B053-AE3B-1907-1D5F-8DC1ADD35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3474"/>
            <a:ext cx="9144000" cy="15765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F6C39B-D014-F5F9-75EF-B99748965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1142"/>
            <a:ext cx="9144000" cy="36012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55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62713D-8C18-9360-440D-386D1C1DF5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56815"/>
            <a:ext cx="9144000" cy="1029870"/>
          </a:xfrm>
          <a:prstGeom prst="rect">
            <a:avLst/>
          </a:prstGeom>
        </p:spPr>
      </p:pic>
      <p:pic>
        <p:nvPicPr>
          <p:cNvPr id="3" name="EV_SB4_U12_p120_Ex1A_1B">
            <a:hlinkClick r:id="" action="ppaction://media"/>
            <a:extLst>
              <a:ext uri="{FF2B5EF4-FFF2-40B4-BE49-F238E27FC236}">
                <a16:creationId xmlns:a16="http://schemas.microsoft.com/office/drawing/2014/main" id="{647E442D-9EB7-4FDE-3B42-633C63B044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863975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5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B81F82-1713-48E3-CC3B-84D937A23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0270"/>
            <a:ext cx="9144000" cy="41829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B81F82-1713-48E3-CC3B-84D937A234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80270"/>
            <a:ext cx="9144000" cy="4182960"/>
          </a:xfrm>
          <a:prstGeom prst="rect">
            <a:avLst/>
          </a:prstGeom>
        </p:spPr>
      </p:pic>
      <p:pic>
        <p:nvPicPr>
          <p:cNvPr id="4" name="EV_SB4_U12_p120_Ex1A_1B">
            <a:hlinkClick r:id="" action="ppaction://media"/>
            <a:extLst>
              <a:ext uri="{FF2B5EF4-FFF2-40B4-BE49-F238E27FC236}">
                <a16:creationId xmlns:a16="http://schemas.microsoft.com/office/drawing/2014/main" id="{647E442D-9EB7-4FDE-3B42-633C63B044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4533900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7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5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0535CB-9B5A-4C90-F8E6-411D56587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8915"/>
            <a:ext cx="9144000" cy="10298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AB8345-2059-17BA-BA5C-BB2ED34F41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25726"/>
            <a:ext cx="9144000" cy="17388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6108D8-042E-2441-DECE-D99A65D95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58707"/>
            <a:ext cx="9144000" cy="122608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V_SB4_U12_p120_Ex1A_1B">
            <a:hlinkClick r:id="" action="ppaction://media"/>
            <a:extLst>
              <a:ext uri="{FF2B5EF4-FFF2-40B4-BE49-F238E27FC236}">
                <a16:creationId xmlns:a16="http://schemas.microsoft.com/office/drawing/2014/main" id="{986B7AF0-9AD4-0119-261C-50CB6636BE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863975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697155-70E0-1C45-06F8-E8C8BE1A3A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958707"/>
            <a:ext cx="9144000" cy="12260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9A79C0-BF21-F5F6-50A5-70F054469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6324"/>
            <a:ext cx="9144000" cy="35308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quatic and Physical Therapy Center XL by Slidesgo">
  <a:themeElements>
    <a:clrScheme name="Simple Light">
      <a:dk1>
        <a:srgbClr val="1A4568"/>
      </a:dk1>
      <a:lt1>
        <a:srgbClr val="FFFFFF"/>
      </a:lt1>
      <a:dk2>
        <a:srgbClr val="285E89"/>
      </a:dk2>
      <a:lt2>
        <a:srgbClr val="80C9DD"/>
      </a:lt2>
      <a:accent1>
        <a:srgbClr val="285E89"/>
      </a:accent1>
      <a:accent2>
        <a:srgbClr val="9DCEDF"/>
      </a:accent2>
      <a:accent3>
        <a:srgbClr val="EFEFEF"/>
      </a:accent3>
      <a:accent4>
        <a:srgbClr val="66A5BB"/>
      </a:accent4>
      <a:accent5>
        <a:srgbClr val="EFEFEF"/>
      </a:accent5>
      <a:accent6>
        <a:srgbClr val="1A4568"/>
      </a:accent6>
      <a:hlink>
        <a:srgbClr val="285E8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</Words>
  <Application>Microsoft Office PowerPoint</Application>
  <PresentationFormat>On-screen Show (16:9)</PresentationFormat>
  <Paragraphs>1</Paragraphs>
  <Slides>27</Slides>
  <Notes>27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Fira Sans Condensed</vt:lpstr>
      <vt:lpstr>Open Sans</vt:lpstr>
      <vt:lpstr>Anaheim</vt:lpstr>
      <vt:lpstr>Arial</vt:lpstr>
      <vt:lpstr>Roboto Condensed Light</vt:lpstr>
      <vt:lpstr>Josefin Sans</vt:lpstr>
      <vt:lpstr>Aquatic and Physical Therapy Center XL by Slidesgo</vt:lpstr>
      <vt:lpstr>Evolve 4C 12.2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5</cp:revision>
  <dcterms:modified xsi:type="dcterms:W3CDTF">2023-07-22T10:51:15Z</dcterms:modified>
</cp:coreProperties>
</file>