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82" r:id="rId16"/>
    <p:sldId id="283" r:id="rId17"/>
    <p:sldId id="273" r:id="rId18"/>
    <p:sldId id="272" r:id="rId19"/>
    <p:sldId id="275" r:id="rId20"/>
    <p:sldId id="274" r:id="rId21"/>
    <p:sldId id="278" r:id="rId22"/>
    <p:sldId id="276" r:id="rId23"/>
    <p:sldId id="277" r:id="rId24"/>
    <p:sldId id="279" r:id="rId25"/>
    <p:sldId id="280" r:id="rId26"/>
    <p:sldId id="284" r:id="rId27"/>
  </p:sldIdLst>
  <p:sldSz cx="9144000" cy="5143500" type="screen16x9"/>
  <p:notesSz cx="6858000" cy="9144000"/>
  <p:embeddedFontLst>
    <p:embeddedFont>
      <p:font typeface="Fira Sans Condensed" panose="020B0604020202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Roboto Condensed Light" panose="020B0604020202020204" charset="0"/>
      <p:regular r:id="rId37"/>
      <p:italic r:id="rId38"/>
    </p:embeddedFont>
    <p:embeddedFont>
      <p:font typeface="Josefi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52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955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3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43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74" r:id="rId18"/>
    <p:sldLayoutId id="2147483677" r:id="rId19"/>
    <p:sldLayoutId id="2147483685" r:id="rId20"/>
    <p:sldLayoutId id="2147483686" r:id="rId21"/>
    <p:sldLayoutId id="2147483687" r:id="rId22"/>
    <p:sldLayoutId id="2147483699" r:id="rId23"/>
    <p:sldLayoutId id="2147483701" r:id="rId24"/>
    <p:sldLayoutId id="2147483710" r:id="rId25"/>
    <p:sldLayoutId id="2147483711" r:id="rId26"/>
    <p:sldLayoutId id="2147483712" r:id="rId27"/>
    <p:sldLayoutId id="2147483713" r:id="rId28"/>
    <p:sldLayoutId id="214748371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12.3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054994-DDBB-63A5-64A2-4C9DEE294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72"/>
            <a:ext cx="9144000" cy="2714556"/>
          </a:xfrm>
          <a:prstGeom prst="rect">
            <a:avLst/>
          </a:prstGeom>
        </p:spPr>
      </p:pic>
      <p:pic>
        <p:nvPicPr>
          <p:cNvPr id="3" name="EV_SB4_U12_p123_Ex1A_1C">
            <a:hlinkClick r:id="" action="ppaction://media"/>
            <a:extLst>
              <a:ext uri="{FF2B5EF4-FFF2-40B4-BE49-F238E27FC236}">
                <a16:creationId xmlns:a16="http://schemas.microsoft.com/office/drawing/2014/main" id="{077B4C2E-B31D-0CD0-EBDC-FF128F289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9781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B5771-CDB9-0D12-7E88-0CE20664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77" y="636318"/>
            <a:ext cx="7158446" cy="3870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96185-544D-3672-5C58-176B82566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4717"/>
            <a:ext cx="9144000" cy="1214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88F44-4335-98AB-17C1-B042D5712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64717"/>
            <a:ext cx="9144000" cy="1214065"/>
          </a:xfrm>
          <a:prstGeom prst="rect">
            <a:avLst/>
          </a:prstGeom>
        </p:spPr>
      </p:pic>
      <p:pic>
        <p:nvPicPr>
          <p:cNvPr id="4" name="EV_SB4_U12_p123_Ex2A_2B">
            <a:hlinkClick r:id="" action="ppaction://media"/>
            <a:extLst>
              <a:ext uri="{FF2B5EF4-FFF2-40B4-BE49-F238E27FC236}">
                <a16:creationId xmlns:a16="http://schemas.microsoft.com/office/drawing/2014/main" id="{AE0C5B8D-A81D-79B2-21BE-FBD5C373C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4492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8B2F3-65BD-228A-14F5-3256D7AFD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783"/>
            <a:ext cx="9144000" cy="2405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1784E-5D5A-025B-2133-B5A1D8AA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775"/>
            <a:ext cx="9144000" cy="1479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1E4CB-0DB1-0923-C396-7431163BE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5283"/>
            <a:ext cx="9144000" cy="706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1784E-5D5A-025B-2133-B5A1D8AA0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2775"/>
            <a:ext cx="9144000" cy="1479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1E4CB-0DB1-0923-C396-7431163BE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55283"/>
            <a:ext cx="9144000" cy="706259"/>
          </a:xfrm>
          <a:prstGeom prst="rect">
            <a:avLst/>
          </a:prstGeom>
        </p:spPr>
      </p:pic>
      <p:pic>
        <p:nvPicPr>
          <p:cNvPr id="5" name="EV_SB4_U12_p123_Ex2A_2B">
            <a:hlinkClick r:id="" action="ppaction://media"/>
            <a:extLst>
              <a:ext uri="{FF2B5EF4-FFF2-40B4-BE49-F238E27FC236}">
                <a16:creationId xmlns:a16="http://schemas.microsoft.com/office/drawing/2014/main" id="{AE0C5B8D-A81D-79B2-21BE-FBD5C373C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78423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A906F-271F-E12D-898A-062F22C65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394"/>
            <a:ext cx="9144000" cy="1622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EC0B4-C0D9-EA39-6A5C-A1BB3EDE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0742"/>
            <a:ext cx="9144000" cy="702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929A0-BCBC-FEC7-74C4-8D26A1AD5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942"/>
            <a:ext cx="9144000" cy="2443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AC73D-D96D-467A-54BA-E14D3AC1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464"/>
            <a:ext cx="9144000" cy="1098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09B65-C53E-B3A4-16B1-424E4ED3C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9942"/>
            <a:ext cx="9144000" cy="2443616"/>
          </a:xfrm>
          <a:prstGeom prst="rect">
            <a:avLst/>
          </a:prstGeom>
        </p:spPr>
      </p:pic>
      <p:pic>
        <p:nvPicPr>
          <p:cNvPr id="4" name="EV_SB4_U12_p123_Ex3A_3B">
            <a:hlinkClick r:id="" action="ppaction://media"/>
            <a:extLst>
              <a:ext uri="{FF2B5EF4-FFF2-40B4-BE49-F238E27FC236}">
                <a16:creationId xmlns:a16="http://schemas.microsoft.com/office/drawing/2014/main" id="{0D7CE85C-7D6C-6027-1376-642EDB6BC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5607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1F712-8CC9-5B74-F147-C0FA6867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184"/>
            <a:ext cx="9144000" cy="164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3916C-1050-DC98-E7CB-DAC295F1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5474"/>
            <a:ext cx="9144000" cy="352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18612-520B-BF89-5CB3-6A5AA4EF3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95474"/>
            <a:ext cx="9144000" cy="352551"/>
          </a:xfrm>
          <a:prstGeom prst="rect">
            <a:avLst/>
          </a:prstGeom>
        </p:spPr>
      </p:pic>
      <p:pic>
        <p:nvPicPr>
          <p:cNvPr id="4" name="EV_SB4_U12_p123_Ex3A_3B">
            <a:hlinkClick r:id="" action="ppaction://media"/>
            <a:extLst>
              <a:ext uri="{FF2B5EF4-FFF2-40B4-BE49-F238E27FC236}">
                <a16:creationId xmlns:a16="http://schemas.microsoft.com/office/drawing/2014/main" id="{87473BF7-9DA3-6BA2-1FA7-E3A8ACCA3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5607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48C5B-DB78-3003-DC84-1BEFCA1CE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913"/>
            <a:ext cx="9144000" cy="2621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91A93-2E21-162D-B5E9-6AA0139F1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536"/>
            <a:ext cx="9144000" cy="654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8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0CA35-9373-137B-3E11-95DE0E80E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2464"/>
            <a:ext cx="9144000" cy="1098572"/>
          </a:xfrm>
          <a:prstGeom prst="rect">
            <a:avLst/>
          </a:prstGeom>
        </p:spPr>
      </p:pic>
      <p:pic>
        <p:nvPicPr>
          <p:cNvPr id="3" name="EV_SB4_U12_p122_Ex1A">
            <a:hlinkClick r:id="" action="ppaction://media"/>
            <a:extLst>
              <a:ext uri="{FF2B5EF4-FFF2-40B4-BE49-F238E27FC236}">
                <a16:creationId xmlns:a16="http://schemas.microsoft.com/office/drawing/2014/main" id="{A423B705-D160-A584-20FF-7935F1927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465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CBCF2-F9F2-D33B-11D4-7BE73D36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337"/>
            <a:ext cx="9144000" cy="3722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CBCF2-F9F2-D33B-11D4-7BE73D36A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0337"/>
            <a:ext cx="9144000" cy="3722826"/>
          </a:xfrm>
          <a:prstGeom prst="rect">
            <a:avLst/>
          </a:prstGeom>
        </p:spPr>
      </p:pic>
      <p:pic>
        <p:nvPicPr>
          <p:cNvPr id="4" name="EV_SB4_U12_p122_Ex1A">
            <a:hlinkClick r:id="" action="ppaction://media"/>
            <a:extLst>
              <a:ext uri="{FF2B5EF4-FFF2-40B4-BE49-F238E27FC236}">
                <a16:creationId xmlns:a16="http://schemas.microsoft.com/office/drawing/2014/main" id="{A423B705-D160-A584-20FF-7935F1927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16647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7E472-A4DD-C50C-81E2-3E98FDB4A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0764"/>
            <a:ext cx="9144000" cy="1098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B3483-E74C-3C75-FC36-F19229E2C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1750"/>
            <a:ext cx="9144000" cy="135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7573A-B707-A3F5-A002-D7C6B57FE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060"/>
            <a:ext cx="9144000" cy="2005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266CE-6A64-65A6-4C72-9F31DE7E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31" y="619759"/>
            <a:ext cx="5773738" cy="3903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374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623FE-8913-0D80-216F-28FFE02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72"/>
            <a:ext cx="9144000" cy="2714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(16:9)</PresentationFormat>
  <Paragraphs>1</Paragraphs>
  <Slides>26</Slides>
  <Notes>26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2023-07-22T10:53:07Z</dcterms:modified>
</cp:coreProperties>
</file>