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8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5143500" type="screen16x9"/>
  <p:notesSz cx="6858000" cy="9144000"/>
  <p:embeddedFontLst>
    <p:embeddedFont>
      <p:font typeface="Fira Sans Condensed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Roboto Condensed Light" panose="020B0604020202020204" charset="0"/>
      <p:regular r:id="rId35"/>
      <p:italic r:id="rId36"/>
    </p:embeddedFont>
    <p:embeddedFont>
      <p:font typeface="Josefin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d1e87cec6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d1e87cec6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1e87cec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1e87cec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1e87cec6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1e87cec6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d1e87cec6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d1e87cec6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1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d1e87c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d1e87c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161f6db2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1161f6db2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1161f6db2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1161f6db2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61f6db21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61f6db21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d1e87cec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d1e87cec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subTitle" idx="1"/>
          </p:nvPr>
        </p:nvSpPr>
        <p:spPr>
          <a:xfrm>
            <a:off x="2080050" y="2645675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2"/>
          </p:nvPr>
        </p:nvSpPr>
        <p:spPr>
          <a:xfrm>
            <a:off x="3939875" y="39847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4"/>
          </p:nvPr>
        </p:nvSpPr>
        <p:spPr>
          <a:xfrm>
            <a:off x="150725" y="13066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1614000"/>
            <a:ext cx="28776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>
            <a:spLocks noGrp="1"/>
          </p:cNvSpPr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41"/>
          <p:cNvSpPr txBox="1">
            <a:spLocks noGrp="1"/>
          </p:cNvSpPr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41"/>
          <p:cNvSpPr txBox="1">
            <a:spLocks noGrp="1"/>
          </p:cNvSpPr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8" name="Google Shape;548;p41"/>
          <p:cNvSpPr txBox="1">
            <a:spLocks noGrp="1"/>
          </p:cNvSpPr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sz="27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5"/>
          <p:cNvSpPr txBox="1">
            <a:spLocks noGrp="1"/>
          </p:cNvSpPr>
          <p:nvPr>
            <p:ph type="title"/>
          </p:nvPr>
        </p:nvSpPr>
        <p:spPr>
          <a:xfrm>
            <a:off x="4691800" y="1922950"/>
            <a:ext cx="35433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05" name="Google Shape;805;p55"/>
          <p:cNvSpPr txBox="1">
            <a:spLocks noGrp="1"/>
          </p:cNvSpPr>
          <p:nvPr>
            <p:ph type="subTitle" idx="1"/>
          </p:nvPr>
        </p:nvSpPr>
        <p:spPr>
          <a:xfrm>
            <a:off x="4691871" y="2757125"/>
            <a:ext cx="35433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77" r:id="rId19"/>
    <p:sldLayoutId id="2147483685" r:id="rId20"/>
    <p:sldLayoutId id="2147483687" r:id="rId21"/>
    <p:sldLayoutId id="2147483699" r:id="rId22"/>
    <p:sldLayoutId id="2147483701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12.4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7F11A-64E6-49C8-ABAF-7026B77F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590"/>
            <a:ext cx="9144000" cy="1180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BF983-68B0-F326-5D1D-18AE1DAF88FC}"/>
              </a:ext>
            </a:extLst>
          </p:cNvPr>
          <p:cNvSpPr/>
          <p:nvPr/>
        </p:nvSpPr>
        <p:spPr>
          <a:xfrm>
            <a:off x="5068389" y="2756263"/>
            <a:ext cx="4075611" cy="4056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66E37-6B95-E678-1044-C996924D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564"/>
            <a:ext cx="9144000" cy="2490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7491_EV_SB4_U12_L4_Alessandra">
            <a:hlinkClick r:id="" action="ppaction://media"/>
            <a:extLst>
              <a:ext uri="{FF2B5EF4-FFF2-40B4-BE49-F238E27FC236}">
                <a16:creationId xmlns:a16="http://schemas.microsoft.com/office/drawing/2014/main" id="{33FEB8CC-E2C2-8177-2574-77D44E3F16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9779" y="0"/>
            <a:ext cx="2884442" cy="514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5F1A3-DC1D-C35F-975A-88BD423B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6041"/>
            <a:ext cx="9144000" cy="2211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22172-269A-B9F9-B71C-910EAB87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3004"/>
            <a:ext cx="9144000" cy="2337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8E027-2F13-99C4-0FF0-12E1D7B36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3004"/>
            <a:ext cx="9144000" cy="2337492"/>
          </a:xfrm>
          <a:prstGeom prst="rect">
            <a:avLst/>
          </a:prstGeom>
        </p:spPr>
      </p:pic>
      <p:pic>
        <p:nvPicPr>
          <p:cNvPr id="3" name="EV_SB4_U12_p125_Ex2A">
            <a:hlinkClick r:id="" action="ppaction://media"/>
            <a:extLst>
              <a:ext uri="{FF2B5EF4-FFF2-40B4-BE49-F238E27FC236}">
                <a16:creationId xmlns:a16="http://schemas.microsoft.com/office/drawing/2014/main" id="{5DDC3C7D-A818-A33D-EE52-A40663F6D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0798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2D31B-E8B0-89A1-2522-A8EDFD1A5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323"/>
            <a:ext cx="9144000" cy="95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2D31B-E8B0-89A1-2522-A8EDFD1A5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323"/>
            <a:ext cx="9144000" cy="952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50" y="3048177"/>
            <a:ext cx="4502899" cy="1623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6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3F898-21D1-D6E8-4099-98FD8954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4431"/>
            <a:ext cx="9144000" cy="3734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372B8-8578-1F80-749A-C50E4357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096"/>
            <a:ext cx="9144000" cy="1598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45CA5-266A-774E-1D69-81E5AC1E1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1947"/>
            <a:ext cx="9144000" cy="1073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E9F28-7616-6FBF-95F4-72EA45BF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6" y="0"/>
            <a:ext cx="887086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35DA5-2062-26E3-56C6-A62C6D11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274"/>
            <a:ext cx="9144000" cy="1740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8C800-B5DB-C7CD-F057-566BCF2A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357"/>
            <a:ext cx="9144000" cy="4662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1D0AA-DC8E-D4E5-7D2A-9DE91700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676"/>
            <a:ext cx="9144000" cy="1514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18E80-A6F3-E3C9-8FA1-FD80E71E4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0849"/>
            <a:ext cx="9144000" cy="921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8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D23D3-B1BE-3341-C868-ED93CD03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599"/>
            <a:ext cx="9144000" cy="990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64B05-2ACD-312A-FD24-0ED78606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7106"/>
            <a:ext cx="9144000" cy="609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1CC2AB-EEB6-3C5F-E847-488212B9B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7106"/>
            <a:ext cx="9144000" cy="609288"/>
          </a:xfrm>
          <a:prstGeom prst="rect">
            <a:avLst/>
          </a:prstGeom>
        </p:spPr>
      </p:pic>
      <p:pic>
        <p:nvPicPr>
          <p:cNvPr id="3" name="EV_SB4_U12_p124_Ex1B">
            <a:hlinkClick r:id="" action="ppaction://media"/>
            <a:extLst>
              <a:ext uri="{FF2B5EF4-FFF2-40B4-BE49-F238E27FC236}">
                <a16:creationId xmlns:a16="http://schemas.microsoft.com/office/drawing/2014/main" id="{975AE566-EF34-E4EC-66FF-323709449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46475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41EA2-7C4C-875E-5448-4B390E758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40"/>
            <a:ext cx="9144000" cy="2601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62D4C-161C-CAF3-2409-D22EFFDE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264"/>
            <a:ext cx="9144000" cy="2502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45BA8-74C2-32C4-901F-E5D897709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0264"/>
            <a:ext cx="9144000" cy="2502972"/>
          </a:xfrm>
          <a:prstGeom prst="rect">
            <a:avLst/>
          </a:prstGeom>
        </p:spPr>
      </p:pic>
      <p:pic>
        <p:nvPicPr>
          <p:cNvPr id="3" name="EV_SB4_U12_p124_Ex1C">
            <a:hlinkClick r:id="" action="ppaction://media"/>
            <a:extLst>
              <a:ext uri="{FF2B5EF4-FFF2-40B4-BE49-F238E27FC236}">
                <a16:creationId xmlns:a16="http://schemas.microsoft.com/office/drawing/2014/main" id="{B0A51DFC-0B52-BCDC-A86D-A9C971658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9813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351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82D0B-B206-D7E1-F116-AA8AD785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397"/>
            <a:ext cx="9144000" cy="33547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35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On-screen Show (16:9)</PresentationFormat>
  <Paragraphs>1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Fira Sans Condensed</vt:lpstr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2023-07-22T10:54:41Z</dcterms:modified>
</cp:coreProperties>
</file>