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5143500" type="screen16x9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Roboto Condensed Light" panose="020B0604020202020204" charset="0"/>
      <p:regular r:id="rId15"/>
      <p:italic r:id="rId16"/>
    </p:embeddedFont>
    <p:embeddedFont>
      <p:font typeface="Josefi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83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17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9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12.5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FB5C0-CD5D-9D6E-F3AE-56F3C96F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248"/>
            <a:ext cx="9144000" cy="4379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853E8-61FF-B032-16AD-3F14839C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7701"/>
            <a:ext cx="9144000" cy="668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CA167-3F00-1A4E-4BBE-68609E859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795"/>
            <a:ext cx="9144000" cy="1859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F86CA-148D-CA96-D96F-C1F21F2C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4464"/>
            <a:ext cx="9144000" cy="107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07" y="0"/>
            <a:ext cx="7324725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5734"/>
            <a:ext cx="9126748" cy="3517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5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1A372-624B-6FEB-90A5-AF21F5E4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8780"/>
            <a:ext cx="9144000" cy="21859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1167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On-screen Show (16:9)</PresentationFormat>
  <Paragraphs>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12.5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2023-07-22T10:55:35Z</dcterms:modified>
</cp:coreProperties>
</file>