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7" r:id="rId2"/>
    <p:sldId id="257" r:id="rId3"/>
    <p:sldId id="441" r:id="rId4"/>
    <p:sldId id="389" r:id="rId5"/>
    <p:sldId id="390" r:id="rId6"/>
    <p:sldId id="401" r:id="rId7"/>
    <p:sldId id="481" r:id="rId8"/>
    <p:sldId id="396" r:id="rId9"/>
    <p:sldId id="394" r:id="rId10"/>
    <p:sldId id="395" r:id="rId11"/>
    <p:sldId id="450" r:id="rId12"/>
    <p:sldId id="483" r:id="rId13"/>
    <p:sldId id="402" r:id="rId14"/>
    <p:sldId id="400" r:id="rId15"/>
    <p:sldId id="482" r:id="rId16"/>
    <p:sldId id="484" r:id="rId17"/>
    <p:sldId id="398" r:id="rId18"/>
    <p:sldId id="399" r:id="rId19"/>
    <p:sldId id="391" r:id="rId20"/>
    <p:sldId id="292" r:id="rId21"/>
    <p:sldId id="287" r:id="rId22"/>
    <p:sldId id="288" r:id="rId23"/>
    <p:sldId id="448" r:id="rId24"/>
    <p:sldId id="449" r:id="rId25"/>
    <p:sldId id="293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85" r:id="rId35"/>
  </p:sldIdLst>
  <p:sldSz cx="12192000" cy="6858000"/>
  <p:notesSz cx="6858000" cy="9144000"/>
  <p:embeddedFontLst>
    <p:embeddedFont>
      <p:font typeface="Josefin Sans" panose="020B0604020202020204" charset="0"/>
      <p:regular r:id="rId38"/>
      <p:bold r:id="rId39"/>
      <p:italic r:id="rId40"/>
      <p:boldItalic r:id="rId41"/>
    </p:embeddedFont>
    <p:embeddedFont>
      <p:font typeface="Rubik Light" panose="020B0604020202020204" charset="-79"/>
      <p:regular r:id="rId42"/>
      <p:italic r:id="rId43"/>
    </p:embeddedFont>
    <p:embeddedFont>
      <p:font typeface="Montserrat Black" panose="020B0604020202020204" charset="0"/>
      <p:bold r:id="rId44"/>
      <p:boldItalic r:id="rId45"/>
    </p:embeddedFont>
    <p:embeddedFont>
      <p:font typeface="맑은 고딕" panose="020B0503020000020004" pitchFamily="34" charset="-127"/>
      <p:regular r:id="rId46"/>
      <p:bold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1" autoAdjust="0"/>
    <p:restoredTop sz="92787" autoAdjust="0"/>
  </p:normalViewPr>
  <p:slideViewPr>
    <p:cSldViewPr snapToGrid="0">
      <p:cViewPr varScale="1">
        <p:scale>
          <a:sx n="42" d="100"/>
          <a:sy n="42" d="100"/>
        </p:scale>
        <p:origin x="87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68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sp>
        <p:nvSpPr>
          <p:cNvPr id="30" name="그림 개체 틀 12">
            <a:extLst>
              <a:ext uri="{FF2B5EF4-FFF2-40B4-BE49-F238E27FC236}">
                <a16:creationId xmlns:a16="http://schemas.microsoft.com/office/drawing/2014/main" id="{5C17BA79-F275-49A3-A6B3-C8D0257E4F0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946667" y="3015117"/>
            <a:ext cx="7092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946667" y="1552900"/>
            <a:ext cx="39104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946667" y="4165217"/>
            <a:ext cx="46844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19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  <p:sldLayoutId id="2147483720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D607-5221-715E-6352-F3543184D78B}"/>
              </a:ext>
            </a:extLst>
          </p:cNvPr>
          <p:cNvSpPr txBox="1">
            <a:spLocks/>
          </p:cNvSpPr>
          <p:nvPr/>
        </p:nvSpPr>
        <p:spPr>
          <a:xfrm>
            <a:off x="-2503260" y="320722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1.1</a:t>
            </a:r>
            <a:endParaRPr lang="en-US" sz="73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pic>
        <p:nvPicPr>
          <p:cNvPr id="1026" name="Picture 2" descr="Evolve Student's Book Level 5 (B2) by 華泰文化 Hwa Tai Publishing - Is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39" y="411480"/>
            <a:ext cx="4180425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EA03-16A5-FDD2-55B3-337A3C39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9442"/>
            <a:ext cx="12192000" cy="925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203F5-0176-6A81-C706-C8BD80A8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6400"/>
            <a:ext cx="11950700" cy="645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203F5-0176-6A81-C706-C8BD80A8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6400"/>
            <a:ext cx="11950700" cy="6451600"/>
          </a:xfrm>
          <a:prstGeom prst="rect">
            <a:avLst/>
          </a:prstGeom>
        </p:spPr>
      </p:pic>
      <p:pic>
        <p:nvPicPr>
          <p:cNvPr id="3" name="EV_SB5_U01_p002_Ex1B-C">
            <a:hlinkClick r:id="" action="ppaction://media"/>
            <a:extLst>
              <a:ext uri="{FF2B5EF4-FFF2-40B4-BE49-F238E27FC236}">
                <a16:creationId xmlns:a16="http://schemas.microsoft.com/office/drawing/2014/main" id="{AE92B0FF-F990-A609-5CBF-DA85AAF86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0976" y="243715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0B459-96FD-C4CA-3C03-ACFA0908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9442"/>
            <a:ext cx="12192000" cy="925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B9933-C02C-C2D4-6D4A-04BCA3B9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2509"/>
            <a:ext cx="12192000" cy="2090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E2CA6-19E6-14AC-25A3-F370851E3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669"/>
            <a:ext cx="12192000" cy="907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203F5-0176-6A81-C706-C8BD80A8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6400"/>
            <a:ext cx="11950700" cy="645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203F5-0176-6A81-C706-C8BD80A8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6400"/>
            <a:ext cx="11950700" cy="6451600"/>
          </a:xfrm>
          <a:prstGeom prst="rect">
            <a:avLst/>
          </a:prstGeom>
        </p:spPr>
      </p:pic>
      <p:pic>
        <p:nvPicPr>
          <p:cNvPr id="3" name="EV_SB5_U01_p002_Ex1B-C">
            <a:hlinkClick r:id="" action="ppaction://media"/>
            <a:extLst>
              <a:ext uri="{FF2B5EF4-FFF2-40B4-BE49-F238E27FC236}">
                <a16:creationId xmlns:a16="http://schemas.microsoft.com/office/drawing/2014/main" id="{6BE63802-CD5F-D120-8F8C-E224099D1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6371" y="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EDD02-822B-B98A-6C0F-3D562C2B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143"/>
            <a:ext cx="12192000" cy="907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535CA-DE67-B5EF-24F7-615AF14F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2957043"/>
            <a:ext cx="11823700" cy="367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8075B-3C9C-D0FB-A08A-FD5AE01E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217"/>
            <a:ext cx="12192000" cy="2544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9A8A8-8DD8-8AD6-4972-636FA5A8F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3217"/>
            <a:ext cx="12192000" cy="2544609"/>
          </a:xfrm>
          <a:prstGeom prst="rect">
            <a:avLst/>
          </a:prstGeom>
        </p:spPr>
      </p:pic>
      <p:pic>
        <p:nvPicPr>
          <p:cNvPr id="3" name="EV_SB5_U01_p002_Ex2A">
            <a:hlinkClick r:id="" action="ppaction://media"/>
            <a:extLst>
              <a:ext uri="{FF2B5EF4-FFF2-40B4-BE49-F238E27FC236}">
                <a16:creationId xmlns:a16="http://schemas.microsoft.com/office/drawing/2014/main" id="{9DBA5164-D982-8553-46CE-FA8C9704B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202767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B6EC8-C1FF-B156-7B44-A6D060C0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6" y="-9579"/>
            <a:ext cx="6208568" cy="6867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E67ACB-77F7-5AB7-E53A-6B78D8FEDC2D}"/>
              </a:ext>
            </a:extLst>
          </p:cNvPr>
          <p:cNvSpPr/>
          <p:nvPr/>
        </p:nvSpPr>
        <p:spPr>
          <a:xfrm>
            <a:off x="8104910" y="3920837"/>
            <a:ext cx="1262495" cy="2549236"/>
          </a:xfrm>
          <a:prstGeom prst="rect">
            <a:avLst/>
          </a:prstGeom>
          <a:solidFill>
            <a:srgbClr val="71C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634B9-D357-28BD-1072-5FC0E5C4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46" y="0"/>
            <a:ext cx="832694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D5EF6-C9E8-9C40-174A-31361702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26"/>
            <a:ext cx="12192000" cy="859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40"/>
            <a:ext cx="12192000" cy="5265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CD0D4-F11C-5A7A-FBF2-401E7E6C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26"/>
            <a:ext cx="12192000" cy="859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F2FCE-6902-3B5C-FA6E-66CE9D2D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772"/>
            <a:ext cx="12192000" cy="5250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23019-9E83-187A-75F6-F3AC74D6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26"/>
            <a:ext cx="12192000" cy="859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9919"/>
            <a:ext cx="12201609" cy="4663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8E0AB-1FFE-3A41-0716-8F3EA3FC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26"/>
            <a:ext cx="12192000" cy="859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F9DEBF-F4F2-90B7-3F3A-BD036C3C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2018"/>
            <a:ext cx="12192000" cy="4596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AE0E0-FC1F-E215-71F9-B1A8D4CC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189"/>
            <a:ext cx="12192000" cy="103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3B068-C660-D623-A95E-4F9A5E49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3858"/>
            <a:ext cx="12192000" cy="1397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05CE4-8E9E-678F-4D0A-E3950DA4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74432"/>
            <a:ext cx="12166125" cy="5427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13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90594-C855-693C-F1CD-1D9B8F5F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494"/>
            <a:ext cx="12192000" cy="2868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EA6D5-9E30-8A46-1F43-EF1A11CB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78"/>
            <a:ext cx="12192000" cy="652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95985-BF13-5505-D76C-CA53BA0D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444"/>
            <a:ext cx="12192000" cy="4979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598819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D3D93-3C21-F545-EE8A-D79B010A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78"/>
            <a:ext cx="12192000" cy="652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059"/>
            <a:ext cx="12193209" cy="296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D3345-1637-1496-5885-36C8D753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60779"/>
            <a:ext cx="12192000" cy="1368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42071-94A6-D2CF-8594-8C3D9757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78"/>
            <a:ext cx="12192000" cy="652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91773-524B-B41E-2DC9-D370413E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06601"/>
            <a:ext cx="12192000" cy="2830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9EE97-C5FF-3BFB-9766-AA3782EE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092200"/>
            <a:ext cx="11074400" cy="467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C05E2-25CE-1070-9AD7-F687457E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7589"/>
            <a:ext cx="12192000" cy="1052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3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158E6-3617-16C3-63B9-ACDC7BB9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617"/>
            <a:ext cx="12192000" cy="3530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841A2-5D94-0FC8-788D-07B1050A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7033"/>
            <a:ext cx="12192000" cy="588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339011-C5CA-E996-C2B3-9B9549EA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40000"/>
            <a:ext cx="10668000" cy="177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FF1F0-D552-3A93-471F-3589C78C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416050"/>
            <a:ext cx="10680700" cy="4025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4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119684_EV_SB5_ExpertSpeaker_U01_p001_JACQUELINE">
            <a:hlinkClick r:id="" action="ppaction://media"/>
            <a:extLst>
              <a:ext uri="{FF2B5EF4-FFF2-40B4-BE49-F238E27FC236}">
                <a16:creationId xmlns:a16="http://schemas.microsoft.com/office/drawing/2014/main" id="{F83DF960-2D84-5734-E8C4-A85F40AE86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22303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4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480E9-4FB0-F455-6B00-9F4448DA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2552700"/>
            <a:ext cx="10452100" cy="175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E9DA9C-68F0-9E07-936B-76324600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9938"/>
            <a:ext cx="12192000" cy="1270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2</Words>
  <Application>Microsoft Office PowerPoint</Application>
  <PresentationFormat>Widescreen</PresentationFormat>
  <Paragraphs>1</Paragraphs>
  <Slides>34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Unicode MS</vt:lpstr>
      <vt:lpstr>Josefin Sans</vt:lpstr>
      <vt:lpstr>Rubik Light</vt:lpstr>
      <vt:lpstr>Montserrat Black</vt:lpstr>
      <vt:lpstr>Arial</vt:lpstr>
      <vt:lpstr>맑은 고딕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294</cp:revision>
  <dcterms:created xsi:type="dcterms:W3CDTF">2019-04-06T05:20:47Z</dcterms:created>
  <dcterms:modified xsi:type="dcterms:W3CDTF">2023-07-23T08:12:58Z</dcterms:modified>
</cp:coreProperties>
</file>