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77" r:id="rId2"/>
    <p:sldId id="257" r:id="rId3"/>
    <p:sldId id="441" r:id="rId4"/>
    <p:sldId id="389" r:id="rId5"/>
    <p:sldId id="396" r:id="rId6"/>
    <p:sldId id="390" r:id="rId7"/>
    <p:sldId id="401" r:id="rId8"/>
    <p:sldId id="394" r:id="rId9"/>
    <p:sldId id="395" r:id="rId10"/>
    <p:sldId id="393" r:id="rId11"/>
    <p:sldId id="402" r:id="rId12"/>
    <p:sldId id="450" r:id="rId13"/>
    <p:sldId id="400" r:id="rId14"/>
    <p:sldId id="392" r:id="rId15"/>
    <p:sldId id="398" r:id="rId16"/>
    <p:sldId id="399" r:id="rId17"/>
    <p:sldId id="391" r:id="rId18"/>
    <p:sldId id="292" r:id="rId19"/>
    <p:sldId id="287" r:id="rId20"/>
    <p:sldId id="288" r:id="rId21"/>
    <p:sldId id="448" r:id="rId22"/>
    <p:sldId id="449" r:id="rId23"/>
    <p:sldId id="453" r:id="rId24"/>
    <p:sldId id="452" r:id="rId25"/>
    <p:sldId id="293" r:id="rId26"/>
    <p:sldId id="454" r:id="rId27"/>
  </p:sldIdLst>
  <p:sldSz cx="12192000" cy="6858000"/>
  <p:notesSz cx="6858000" cy="9144000"/>
  <p:embeddedFontLst>
    <p:embeddedFont>
      <p:font typeface="Montserrat Black" panose="020B0604020202020204" charset="0"/>
      <p:bold r:id="rId30"/>
      <p:boldItalic r:id="rId31"/>
    </p:embeddedFont>
    <p:embeddedFont>
      <p:font typeface="Rubik Light" panose="020B0604020202020204" charset="-79"/>
      <p:regular r:id="rId32"/>
      <p:italic r:id="rId33"/>
    </p:embeddedFont>
    <p:embeddedFont>
      <p:font typeface="맑은 고딕" panose="020B0503020000020004" pitchFamily="34" charset="-127"/>
      <p:regular r:id="rId34"/>
      <p:bold r:id="rId35"/>
    </p:embeddedFont>
    <p:embeddedFont>
      <p:font typeface="Josefin Sans" panose="020B0604020202020204" charset="0"/>
      <p:regular r:id="rId36"/>
      <p:bold r:id="rId37"/>
      <p:italic r:id="rId38"/>
      <p:boldItalic r:id="rId3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39EA"/>
    <a:srgbClr val="D40B44"/>
    <a:srgbClr val="FFCC61"/>
    <a:srgbClr val="FFE0AD"/>
    <a:srgbClr val="3983E8"/>
    <a:srgbClr val="55BEFF"/>
    <a:srgbClr val="23344D"/>
    <a:srgbClr val="017DC3"/>
    <a:srgbClr val="FFA773"/>
    <a:srgbClr val="9E9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10" autoAdjust="0"/>
    <p:restoredTop sz="92787" autoAdjust="0"/>
  </p:normalViewPr>
  <p:slideViewPr>
    <p:cSldViewPr snapToGrid="0">
      <p:cViewPr varScale="1">
        <p:scale>
          <a:sx n="42" d="100"/>
          <a:sy n="42" d="100"/>
        </p:scale>
        <p:origin x="87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1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2023-07-22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www.pptmon.com/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hyperlink" Target="https://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hyperlink" Target="http://pptmon.com/" TargetMode="Externa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4.png"/><Relationship Id="rId5" Type="http://schemas.openxmlformats.org/officeDocument/2006/relationships/image" Target="../media/image9.svg"/><Relationship Id="rId10" Type="http://schemas.openxmlformats.org/officeDocument/2006/relationships/image" Target="../media/image2.svg"/><Relationship Id="rId4" Type="http://schemas.openxmlformats.org/officeDocument/2006/relationships/image" Target="../media/image7.png"/><Relationship Id="rId9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9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2.sv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7.png"/><Relationship Id="rId7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.png"/><Relationship Id="rId5" Type="http://schemas.openxmlformats.org/officeDocument/2006/relationships/image" Target="../media/image9.sv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3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sv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9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9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2.sv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mon.com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pptmon.com/" TargetMode="External"/><Relationship Id="rId12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2.svg"/><Relationship Id="rId4" Type="http://schemas.openxmlformats.org/officeDocument/2006/relationships/hyperlink" Target="http://pptmon.com/" TargetMode="External"/><Relationship Id="rId9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.png"/><Relationship Id="rId5" Type="http://schemas.openxmlformats.org/officeDocument/2006/relationships/image" Target="../media/image9.sv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A6711D09-063C-4585-B07B-A4D5D3D00058}"/>
              </a:ext>
            </a:extLst>
          </p:cNvPr>
          <p:cNvSpPr/>
          <p:nvPr userDrawn="1"/>
        </p:nvSpPr>
        <p:spPr>
          <a:xfrm>
            <a:off x="2" y="2"/>
            <a:ext cx="9016999" cy="6857999"/>
          </a:xfrm>
          <a:custGeom>
            <a:avLst/>
            <a:gdLst>
              <a:gd name="connsiteX0" fmla="*/ 0 w 9016999"/>
              <a:gd name="connsiteY0" fmla="*/ 0 h 6857999"/>
              <a:gd name="connsiteX1" fmla="*/ 7839585 w 9016999"/>
              <a:gd name="connsiteY1" fmla="*/ 0 h 6857999"/>
              <a:gd name="connsiteX2" fmla="*/ 7906862 w 9016999"/>
              <a:gd name="connsiteY2" fmla="*/ 85610 h 6857999"/>
              <a:gd name="connsiteX3" fmla="*/ 9016999 w 9016999"/>
              <a:gd name="connsiteY3" fmla="*/ 3429000 h 6857999"/>
              <a:gd name="connsiteX4" fmla="*/ 7906862 w 9016999"/>
              <a:gd name="connsiteY4" fmla="*/ 6772389 h 6857999"/>
              <a:gd name="connsiteX5" fmla="*/ 7839585 w 9016999"/>
              <a:gd name="connsiteY5" fmla="*/ 6857999 h 6857999"/>
              <a:gd name="connsiteX6" fmla="*/ 0 w 9016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16999" h="6857999">
                <a:moveTo>
                  <a:pt x="0" y="0"/>
                </a:moveTo>
                <a:lnTo>
                  <a:pt x="7839585" y="0"/>
                </a:lnTo>
                <a:lnTo>
                  <a:pt x="7906862" y="85610"/>
                </a:lnTo>
                <a:cubicBezTo>
                  <a:pt x="8604099" y="1017927"/>
                  <a:pt x="9016999" y="2175244"/>
                  <a:pt x="9016999" y="3429000"/>
                </a:cubicBezTo>
                <a:cubicBezTo>
                  <a:pt x="9016999" y="4682755"/>
                  <a:pt x="8604099" y="5840072"/>
                  <a:pt x="7906862" y="6772389"/>
                </a:cubicBezTo>
                <a:lnTo>
                  <a:pt x="7839585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3" name="그래픽 32">
            <a:extLst>
              <a:ext uri="{FF2B5EF4-FFF2-40B4-BE49-F238E27FC236}">
                <a16:creationId xmlns:a16="http://schemas.microsoft.com/office/drawing/2014/main" id="{AF663548-F48B-4003-B44A-CF2055B541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8512" y="5793652"/>
            <a:ext cx="1518823" cy="55055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CCF4893-ED28-4B17-8829-276B4E9739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20"/>
          <a:stretch/>
        </p:blipFill>
        <p:spPr>
          <a:xfrm>
            <a:off x="9495527" y="-1"/>
            <a:ext cx="2696473" cy="2821021"/>
          </a:xfrm>
          <a:prstGeom prst="rect">
            <a:avLst/>
          </a:prstGeom>
        </p:spPr>
      </p:pic>
      <p:sp>
        <p:nvSpPr>
          <p:cNvPr id="30" name="그림 개체 틀 12">
            <a:extLst>
              <a:ext uri="{FF2B5EF4-FFF2-40B4-BE49-F238E27FC236}">
                <a16:creationId xmlns:a16="http://schemas.microsoft.com/office/drawing/2014/main" id="{5C17BA79-F275-49A3-A6B3-C8D0257E4F0F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467565" y="1269000"/>
            <a:ext cx="4320004" cy="43200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37DFE2CA-4029-44AB-8EC2-0A58B97BC8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3"/>
          <a:stretch/>
        </p:blipFill>
        <p:spPr>
          <a:xfrm>
            <a:off x="0" y="4036977"/>
            <a:ext cx="2545244" cy="282102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919087BC-FC03-4A7E-A3E7-BBF89F6DF5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66" y="6087248"/>
            <a:ext cx="1168632" cy="770752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9A4FE14C-BF05-4126-BA0D-C3405143146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421" y="3920910"/>
            <a:ext cx="775299" cy="775299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B6CF5859-8DCB-47CD-AABA-77B040425DA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844" y="471774"/>
            <a:ext cx="775299" cy="775299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44995E93-2971-4D20-8FC3-E5C2226F59A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330" y="673288"/>
            <a:ext cx="782120" cy="782120"/>
          </a:xfrm>
          <a:prstGeom prst="rect">
            <a:avLst/>
          </a:prstGeom>
        </p:spPr>
      </p:pic>
      <p:pic>
        <p:nvPicPr>
          <p:cNvPr id="37" name="Graphic 3">
            <a:hlinkClick r:id="rId9"/>
            <a:extLst>
              <a:ext uri="{FF2B5EF4-FFF2-40B4-BE49-F238E27FC236}">
                <a16:creationId xmlns:a16="http://schemas.microsoft.com/office/drawing/2014/main" id="{32A01252-AA85-462B-9543-7AECDB7F05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38" name="TextBox 37">
            <a:hlinkClick r:id="rId12"/>
            <a:extLst>
              <a:ext uri="{FF2B5EF4-FFF2-40B4-BE49-F238E27FC236}">
                <a16:creationId xmlns:a16="http://schemas.microsoft.com/office/drawing/2014/main" id="{B43C3EBD-FE53-4AD5-9AAC-B2D28700F02A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BC7E3ECA-D5C5-45C9-A620-0FDDF262CEAC}"/>
              </a:ext>
            </a:extLst>
          </p:cNvPr>
          <p:cNvSpPr/>
          <p:nvPr userDrawn="1"/>
        </p:nvSpPr>
        <p:spPr>
          <a:xfrm rot="10800000" flipH="1" flipV="1">
            <a:off x="10960101" y="1"/>
            <a:ext cx="1231900" cy="246379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3C18D45D-0FF4-4CBF-A51E-B66FF793D96A}"/>
              </a:ext>
            </a:extLst>
          </p:cNvPr>
          <p:cNvSpPr/>
          <p:nvPr userDrawn="1"/>
        </p:nvSpPr>
        <p:spPr>
          <a:xfrm rot="10800000" flipV="1">
            <a:off x="1" y="2460237"/>
            <a:ext cx="1231900" cy="246379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69EFB1B-4EAC-4FF7-A99C-70D0E4F23A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74698" y="1336676"/>
            <a:ext cx="2617302" cy="105092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03B484E-5C8B-4F53-B5E2-37D62D9661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532874"/>
            <a:ext cx="2617302" cy="1050924"/>
          </a:xfrm>
          <a:prstGeom prst="rect">
            <a:avLst/>
          </a:prstGeom>
        </p:spPr>
      </p:pic>
      <p:sp>
        <p:nvSpPr>
          <p:cNvPr id="4" name="그림 개체 틀 4">
            <a:extLst>
              <a:ext uri="{FF2B5EF4-FFF2-40B4-BE49-F238E27FC236}">
                <a16:creationId xmlns:a16="http://schemas.microsoft.com/office/drawing/2014/main" id="{792BE694-DE60-4E96-BB91-1953CC7B2E70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008357" y="1336676"/>
            <a:ext cx="4857162" cy="2247122"/>
          </a:xfrm>
          <a:prstGeom prst="roundRect">
            <a:avLst>
              <a:gd name="adj" fmla="val 87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49AE8673-E16B-4130-B662-C712DD982930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6326481" y="1336676"/>
            <a:ext cx="4857162" cy="2247122"/>
          </a:xfrm>
          <a:prstGeom prst="roundRect">
            <a:avLst>
              <a:gd name="adj" fmla="val 87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1B4B77C4-0774-458B-AABF-022664C5C4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F910E788-9C3E-495E-A23B-196E6522F975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E66F2BCB-013C-455D-9B79-5014A7E061D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13" y="3429000"/>
            <a:ext cx="957187" cy="957187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87ADAFCE-6D07-4154-8286-20E68E85AE2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3022" y="376498"/>
            <a:ext cx="1518823" cy="550551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C31919DD-C1B2-4AFC-8B77-FB4B7CBCE70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4" y="578236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34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F57221B7-4556-4261-AD66-E595155691A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670315" y="916690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EAD11FB6-D9CC-4EDB-BFB6-91837C5D549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19901" y="916690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74622D6-FAA8-44BF-841E-A66059F6617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70315" y="3665315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DF9766E7-36E0-4E9E-B7ED-CA48145EAD2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819901" y="3665315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92894BEA-C6AB-4C72-9B9A-72D83CA000A9}"/>
              </a:ext>
            </a:extLst>
          </p:cNvPr>
          <p:cNvSpPr/>
          <p:nvPr userDrawn="1"/>
        </p:nvSpPr>
        <p:spPr>
          <a:xfrm rot="5400000">
            <a:off x="447675" y="5514975"/>
            <a:ext cx="895350" cy="1790700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7A75E6A2-9639-41CB-A3A2-58B6201D06AC}"/>
              </a:ext>
            </a:extLst>
          </p:cNvPr>
          <p:cNvSpPr/>
          <p:nvPr userDrawn="1"/>
        </p:nvSpPr>
        <p:spPr>
          <a:xfrm rot="5400000" flipH="1" flipV="1">
            <a:off x="11013571" y="-1"/>
            <a:ext cx="1178429" cy="1178429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1112236A-3B00-49FB-A591-AFA2F3258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02"/>
          <a:stretch/>
        </p:blipFill>
        <p:spPr>
          <a:xfrm flipV="1">
            <a:off x="10853703" y="5551242"/>
            <a:ext cx="1338298" cy="130675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B9D9DD36-5F49-4143-9CF7-60E1212D2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1"/>
          <a:stretch/>
        </p:blipFill>
        <p:spPr>
          <a:xfrm flipV="1">
            <a:off x="0" y="0"/>
            <a:ext cx="1510205" cy="1306758"/>
          </a:xfrm>
          <a:prstGeom prst="rect">
            <a:avLst/>
          </a:prstGeom>
        </p:spPr>
      </p:pic>
      <p:pic>
        <p:nvPicPr>
          <p:cNvPr id="16" name="Graphic 3">
            <a:hlinkClick r:id="rId3"/>
            <a:extLst>
              <a:ext uri="{FF2B5EF4-FFF2-40B4-BE49-F238E27FC236}">
                <a16:creationId xmlns:a16="http://schemas.microsoft.com/office/drawing/2014/main" id="{382FCD3A-E7B7-4671-9CA8-B34F1EEEE8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7" name="TextBox 16">
            <a:hlinkClick r:id="rId6"/>
            <a:extLst>
              <a:ext uri="{FF2B5EF4-FFF2-40B4-BE49-F238E27FC236}">
                <a16:creationId xmlns:a16="http://schemas.microsoft.com/office/drawing/2014/main" id="{B0322DA3-889B-4AE0-A875-850000AC5976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그래픽 17">
            <a:extLst>
              <a:ext uri="{FF2B5EF4-FFF2-40B4-BE49-F238E27FC236}">
                <a16:creationId xmlns:a16="http://schemas.microsoft.com/office/drawing/2014/main" id="{CFACBB5D-8614-4F40-9BAB-E58BFBD6AEE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5939" y="5962650"/>
            <a:ext cx="1518823" cy="550551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D4D538AE-64C9-455E-9D84-6A51AAC322C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19" y="5710112"/>
            <a:ext cx="916262" cy="98901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088E7415-3F70-4777-B678-7F3571CD346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725" y="198153"/>
            <a:ext cx="782120" cy="78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21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4318C90A-3C22-499F-8074-F3C0B75ABC90}"/>
              </a:ext>
            </a:extLst>
          </p:cNvPr>
          <p:cNvSpPr/>
          <p:nvPr userDrawn="1"/>
        </p:nvSpPr>
        <p:spPr>
          <a:xfrm rot="16200000" flipH="1" flipV="1">
            <a:off x="7810500" y="2476498"/>
            <a:ext cx="2921002" cy="5842002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55B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38E7BC9E-A779-497C-91AA-26B212BD850A}"/>
              </a:ext>
            </a:extLst>
          </p:cNvPr>
          <p:cNvSpPr/>
          <p:nvPr userDrawn="1"/>
        </p:nvSpPr>
        <p:spPr>
          <a:xfrm rot="10800000">
            <a:off x="0" y="0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A9B7EDF-DDFB-4592-B226-CDCDA0AACE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467" y="4470400"/>
            <a:ext cx="5946264" cy="2387600"/>
          </a:xfrm>
          <a:prstGeom prst="rect">
            <a:avLst/>
          </a:prstGeom>
        </p:spPr>
      </p:pic>
      <p:sp>
        <p:nvSpPr>
          <p:cNvPr id="4" name="그림 개체 틀 4">
            <a:extLst>
              <a:ext uri="{FF2B5EF4-FFF2-40B4-BE49-F238E27FC236}">
                <a16:creationId xmlns:a16="http://schemas.microsoft.com/office/drawing/2014/main" id="{18E28119-EF27-4F7D-834C-1D736CB9F7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21433" y="732971"/>
            <a:ext cx="3499134" cy="5392058"/>
          </a:xfrm>
          <a:prstGeom prst="roundRect">
            <a:avLst>
              <a:gd name="adj" fmla="val 572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6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8A66450C-4384-4063-987D-1C8E8D3EEC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4EDB1A4A-A3EC-4D3C-BC87-95C563147544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58412232-E357-4D3B-AB7A-8181A5BA78E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2021" y="457695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12C6BBC-C961-45CC-BAA4-97C7E7863D3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29" y="5148202"/>
            <a:ext cx="1027669" cy="102766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5A41B268-0AFE-4766-969B-755A12F2994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35" y="232947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32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4ACDF54B-13BB-43DC-BD16-3BC603C7F431}"/>
              </a:ext>
            </a:extLst>
          </p:cNvPr>
          <p:cNvSpPr/>
          <p:nvPr userDrawn="1"/>
        </p:nvSpPr>
        <p:spPr>
          <a:xfrm rot="5400000" flipH="1" flipV="1">
            <a:off x="10420352" y="-590550"/>
            <a:ext cx="1181099" cy="2362197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10562179-1CFF-450C-BA9B-53F1E82526B6}"/>
              </a:ext>
            </a:extLst>
          </p:cNvPr>
          <p:cNvSpPr/>
          <p:nvPr userDrawn="1"/>
        </p:nvSpPr>
        <p:spPr>
          <a:xfrm rot="5400000">
            <a:off x="0" y="5679571"/>
            <a:ext cx="1178429" cy="1178429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FAD2163A-1F08-4175-8603-DC143C7581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01"/>
          <a:stretch/>
        </p:blipFill>
        <p:spPr>
          <a:xfrm>
            <a:off x="11105699" y="228599"/>
            <a:ext cx="1086302" cy="130675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2C1D53B-E43D-41DB-9507-A7539C4DC9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2"/>
          <a:stretch/>
        </p:blipFill>
        <p:spPr>
          <a:xfrm>
            <a:off x="0" y="4962027"/>
            <a:ext cx="1454601" cy="1306758"/>
          </a:xfrm>
          <a:prstGeom prst="rect">
            <a:avLst/>
          </a:prstGeom>
        </p:spPr>
      </p:pic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F5369975-E1B7-40E3-866D-5B661A320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8938A5E1-8DE9-40CF-8287-264C5AE89B62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41EE40AA-C9A7-4F83-ADC1-FAB29FC8146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841" y="228599"/>
            <a:ext cx="782120" cy="78212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131B0721-4677-4891-8095-B940EE17035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84" y="6087248"/>
            <a:ext cx="1168632" cy="770752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5264026F-8338-4B90-B5B5-AC1FEEFF54F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3022" y="368201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37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221B325F-CF9A-438B-800A-05B82D703C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428344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6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A9C4B520-1E45-411B-A0BB-10F0AFAB6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7C513F19-B5D4-46BE-B164-93C54BBC00EE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40FDC014-200A-4EDA-B693-FACDF32E18B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88512" y="5793652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59E6298-112C-4A92-9110-3CB316467CB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923" y="5963374"/>
            <a:ext cx="1332332" cy="76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74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8E84FF30-43C8-4BF9-B654-43FDC917E90E}"/>
              </a:ext>
            </a:extLst>
          </p:cNvPr>
          <p:cNvSpPr/>
          <p:nvPr userDrawn="1"/>
        </p:nvSpPr>
        <p:spPr>
          <a:xfrm rot="10800000" flipH="1" flipV="1">
            <a:off x="10322218" y="1559218"/>
            <a:ext cx="1869782" cy="3739564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FFCC6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2BEEDBD-95D4-4FF4-B870-9448CC95BE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29" y="2267587"/>
            <a:ext cx="5784942" cy="2322824"/>
          </a:xfrm>
          <a:prstGeom prst="rect">
            <a:avLst/>
          </a:prstGeom>
        </p:spPr>
      </p:pic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B78B964C-D2AC-4CBF-86D4-74B63011FE4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62585" y="1559218"/>
            <a:ext cx="3737430" cy="373956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0" name="Graphic 3">
            <a:hlinkClick r:id="rId3"/>
            <a:extLst>
              <a:ext uri="{FF2B5EF4-FFF2-40B4-BE49-F238E27FC236}">
                <a16:creationId xmlns:a16="http://schemas.microsoft.com/office/drawing/2014/main" id="{2F5AF0DA-F721-41EE-A514-36B0423B59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6"/>
            <a:extLst>
              <a:ext uri="{FF2B5EF4-FFF2-40B4-BE49-F238E27FC236}">
                <a16:creationId xmlns:a16="http://schemas.microsoft.com/office/drawing/2014/main" id="{4969D119-5B11-4C94-BD4B-1536AB8160A5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8B7603EC-94A6-42D0-8C38-D8A89959808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4612" y="5793652"/>
            <a:ext cx="1518823" cy="55055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363C19A3-F094-4A87-84CE-14C0C6A7645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312" y="5123006"/>
            <a:ext cx="775299" cy="77529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A032304B-996A-4C33-AEFD-07735B39F87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89" y="4238859"/>
            <a:ext cx="775299" cy="77529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6C6B4D01-9829-473C-876E-A8D8267854F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89" y="593477"/>
            <a:ext cx="782120" cy="78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02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F84ED21F-C76B-4165-AB93-D2E798A1138B}"/>
              </a:ext>
            </a:extLst>
          </p:cNvPr>
          <p:cNvSpPr/>
          <p:nvPr userDrawn="1"/>
        </p:nvSpPr>
        <p:spPr>
          <a:xfrm rot="5400000">
            <a:off x="11125200" y="0"/>
            <a:ext cx="1066800" cy="10668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FFCC6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F5EF46B0-D3D1-41F9-8226-65C335125DDE}"/>
              </a:ext>
            </a:extLst>
          </p:cNvPr>
          <p:cNvSpPr/>
          <p:nvPr userDrawn="1"/>
        </p:nvSpPr>
        <p:spPr>
          <a:xfrm rot="10800000">
            <a:off x="0" y="5791200"/>
            <a:ext cx="1066800" cy="10668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E117B7C-986C-4264-9248-C01CB59A72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08"/>
          <a:stretch/>
        </p:blipFill>
        <p:spPr>
          <a:xfrm rot="10800000">
            <a:off x="1" y="0"/>
            <a:ext cx="1066801" cy="130675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A5D5C26-0FB1-4D22-9DB2-EFDAF91CEF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 rot="10800000">
            <a:off x="10584998" y="5551242"/>
            <a:ext cx="1607002" cy="1306758"/>
          </a:xfrm>
          <a:prstGeom prst="rect">
            <a:avLst/>
          </a:prstGeom>
        </p:spPr>
      </p:pic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D478A69B-2197-4B92-85C5-AA1DEF730A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53052AA0-D51F-4B85-AE12-CDF886F31029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2BBE91A8-9C4F-43AE-AF14-DDD0870FBA9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88512" y="258124"/>
            <a:ext cx="1518823" cy="55055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D76C4C1-E53A-4205-9163-1A910370730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923" y="5690786"/>
            <a:ext cx="1027669" cy="102766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07F4060-2C96-4FA2-AB14-53A31CEEDD1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12" y="174785"/>
            <a:ext cx="957187" cy="9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84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AE148685-60B1-477E-A063-4E033E44F628}"/>
              </a:ext>
            </a:extLst>
          </p:cNvPr>
          <p:cNvSpPr/>
          <p:nvPr userDrawn="1"/>
        </p:nvSpPr>
        <p:spPr>
          <a:xfrm rot="10800000">
            <a:off x="8966200" y="0"/>
            <a:ext cx="3225800" cy="32258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55B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60C26EB1-4518-47E0-9FEB-ABA52F1132CA}"/>
              </a:ext>
            </a:extLst>
          </p:cNvPr>
          <p:cNvSpPr/>
          <p:nvPr userDrawn="1"/>
        </p:nvSpPr>
        <p:spPr>
          <a:xfrm rot="16200000" flipH="1" flipV="1">
            <a:off x="513319" y="5318042"/>
            <a:ext cx="1026639" cy="2053277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3C1A2AB-FC0D-424C-863B-6DD44B13AE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972" y="4580262"/>
            <a:ext cx="5454455" cy="2023737"/>
          </a:xfrm>
          <a:prstGeom prst="rect">
            <a:avLst/>
          </a:prstGeom>
        </p:spPr>
      </p:pic>
      <p:sp>
        <p:nvSpPr>
          <p:cNvPr id="4" name="그림 개체 틀 11">
            <a:extLst>
              <a:ext uri="{FF2B5EF4-FFF2-40B4-BE49-F238E27FC236}">
                <a16:creationId xmlns:a16="http://schemas.microsoft.com/office/drawing/2014/main" id="{8F44A784-FB04-4554-A1B4-1EF1A4B5AE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6277" y="863142"/>
            <a:ext cx="2422446" cy="5256000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BD129E1E-CF67-4ECA-8277-0DEB42C7F8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D217C2BF-C35A-41DF-9BF5-CC1E7856AFB2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6BE76E3E-DF11-4C89-BBE0-A4D2A5DB78D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098" y="368632"/>
            <a:ext cx="916262" cy="989018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872CEAD1-DC07-4B3C-8A3B-D5C59A52A43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144" y="5992430"/>
            <a:ext cx="775299" cy="775299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AE64BB81-B5B8-4BAA-A05C-9CF4FC4A6D9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01" y="254001"/>
            <a:ext cx="782120" cy="782120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0C9E5C9B-7925-4BCD-8640-4DFC4C82317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3022" y="587866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55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타원 7">
            <a:extLst>
              <a:ext uri="{FF2B5EF4-FFF2-40B4-BE49-F238E27FC236}">
                <a16:creationId xmlns:a16="http://schemas.microsoft.com/office/drawing/2014/main" id="{BEAEB017-FED6-4306-A9D7-938F0C1EC846}"/>
              </a:ext>
            </a:extLst>
          </p:cNvPr>
          <p:cNvSpPr/>
          <p:nvPr userDrawn="1"/>
        </p:nvSpPr>
        <p:spPr>
          <a:xfrm rot="5400000">
            <a:off x="7957608" y="2623608"/>
            <a:ext cx="4234394" cy="4234390"/>
          </a:xfrm>
          <a:prstGeom prst="ellipse">
            <a:avLst/>
          </a:pr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5A6AF7E1-F589-4F87-A621-840518448205}"/>
              </a:ext>
            </a:extLst>
          </p:cNvPr>
          <p:cNvSpPr/>
          <p:nvPr userDrawn="1"/>
        </p:nvSpPr>
        <p:spPr>
          <a:xfrm rot="5400000" flipH="1">
            <a:off x="513319" y="-513319"/>
            <a:ext cx="1026639" cy="2053277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22ABECC-1FA5-4E7F-963D-6F614253F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518" y="4834263"/>
            <a:ext cx="5040071" cy="202373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DEA0FCF-A205-4491-8611-0714C22D71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29" y="363863"/>
            <a:ext cx="5040071" cy="2023737"/>
          </a:xfrm>
          <a:prstGeom prst="rect">
            <a:avLst/>
          </a:prstGeom>
        </p:spPr>
      </p:pic>
      <p:sp>
        <p:nvSpPr>
          <p:cNvPr id="4" name="그림 개체 틀 5">
            <a:extLst>
              <a:ext uri="{FF2B5EF4-FFF2-40B4-BE49-F238E27FC236}">
                <a16:creationId xmlns:a16="http://schemas.microsoft.com/office/drawing/2014/main" id="{D8F11C45-DFBE-4BEA-9DFA-55EB89D5D0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63497" y="754053"/>
            <a:ext cx="3997870" cy="5332422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B65645E4-2A3E-4A64-9B45-9917DCF30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273BC5D1-3F5D-4C46-892B-A13E06F167B0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8DAA2D04-20E5-4398-8E22-008DDF1E7BD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4454" y="5793652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73CEA79-4A40-489D-858E-DDC6600C3CA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360" y="5846131"/>
            <a:ext cx="782120" cy="78212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113C23D7-9D8A-4466-8458-9E45FBACF45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210" y="264299"/>
            <a:ext cx="1027669" cy="1027669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5294EEFF-2D42-4BBD-901F-72F3454A76E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1" y="5956553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37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7F1D95C1-3BDC-48EE-9DC4-A94203BE42F6}"/>
              </a:ext>
            </a:extLst>
          </p:cNvPr>
          <p:cNvSpPr/>
          <p:nvPr userDrawn="1"/>
        </p:nvSpPr>
        <p:spPr>
          <a:xfrm rot="10800000" flipH="1">
            <a:off x="9372600" y="609603"/>
            <a:ext cx="2819399" cy="5638795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1B0D6079-4070-4298-B43A-C15922225521}"/>
              </a:ext>
            </a:extLst>
          </p:cNvPr>
          <p:cNvSpPr/>
          <p:nvPr userDrawn="1"/>
        </p:nvSpPr>
        <p:spPr>
          <a:xfrm rot="10800000">
            <a:off x="0" y="5524500"/>
            <a:ext cx="1333500" cy="13335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E3F8135-2A79-414E-BCAA-5020490EC6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07497" y="726861"/>
            <a:ext cx="4977430" cy="202373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56FB2C8-53AE-4799-88E7-C88CFF5B1F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214569" y="4701961"/>
            <a:ext cx="4977430" cy="2023737"/>
          </a:xfrm>
          <a:prstGeom prst="rect">
            <a:avLst/>
          </a:prstGeom>
        </p:spPr>
      </p:pic>
      <p:sp>
        <p:nvSpPr>
          <p:cNvPr id="4" name="그림 개체 틀 8">
            <a:extLst>
              <a:ext uri="{FF2B5EF4-FFF2-40B4-BE49-F238E27FC236}">
                <a16:creationId xmlns:a16="http://schemas.microsoft.com/office/drawing/2014/main" id="{7DFC29F3-278E-4406-843E-3D121C89788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40532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5D23954F-13F5-4F80-9D1A-25C337F78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87460874-FF70-486A-AD3E-905AE98929C0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972AAF0F-E86E-43B0-BEBB-2E6343E85E1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9212" y="451585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E8B84B2C-1DD8-4954-9357-F0FA3C1970D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06" y="323295"/>
            <a:ext cx="959461" cy="80712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E0AF2CB8-D325-4E5B-8FAA-39C37E0502D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531" y="6096343"/>
            <a:ext cx="1332332" cy="76165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C69BC426-E6DC-4F95-BF83-5D24A9B495E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12" y="6087248"/>
            <a:ext cx="1168632" cy="77075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E04614CE-04A6-4D75-96A6-61A885906BE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54" y="60959"/>
            <a:ext cx="859422" cy="85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5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10855137" y="3676850"/>
            <a:ext cx="702585" cy="702585"/>
          </a:xfrm>
          <a:prstGeom prst="ellipse">
            <a:avLst/>
          </a:pr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7F02E16-7C45-4963-BFC4-75BE449A18A1}"/>
              </a:ext>
            </a:extLst>
          </p:cNvPr>
          <p:cNvSpPr/>
          <p:nvPr userDrawn="1"/>
        </p:nvSpPr>
        <p:spPr>
          <a:xfrm>
            <a:off x="11125925" y="4725848"/>
            <a:ext cx="1066075" cy="2132151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5666A05-C3C5-4B8C-B845-59A57BB7EF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55"/>
          <a:stretch/>
        </p:blipFill>
        <p:spPr>
          <a:xfrm>
            <a:off x="-1" y="1"/>
            <a:ext cx="1742173" cy="1692766"/>
          </a:xfrm>
          <a:prstGeom prst="rect">
            <a:avLst/>
          </a:prstGeom>
        </p:spPr>
      </p:pic>
      <p:pic>
        <p:nvPicPr>
          <p:cNvPr id="10" name="Graphic 3">
            <a:hlinkClick r:id="rId3"/>
            <a:extLst>
              <a:ext uri="{FF2B5EF4-FFF2-40B4-BE49-F238E27FC236}">
                <a16:creationId xmlns:a16="http://schemas.microsoft.com/office/drawing/2014/main" id="{3B4FAE3B-D136-4BDD-B9BD-13496BEFC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6"/>
            <a:extLst>
              <a:ext uri="{FF2B5EF4-FFF2-40B4-BE49-F238E27FC236}">
                <a16:creationId xmlns:a16="http://schemas.microsoft.com/office/drawing/2014/main" id="{34CFE44E-10C1-4510-A01D-983B7EBD8D98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427DE70F-D452-460B-8972-6BE5D10F554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8412" y="5882552"/>
            <a:ext cx="1518823" cy="55055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2F98A88C-0E0C-4B9C-9BAD-FB31A5763F8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314" y="5643992"/>
            <a:ext cx="1027669" cy="102766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94E2B04F-BB6F-4A87-A00C-6F4A60F76D7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70" y="229536"/>
            <a:ext cx="916262" cy="98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21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DACC1C8D-90C7-4DA3-BFED-7F1EF64BC4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54BE8BFC-00E8-4A1B-8508-B15D9B4F370C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730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2ADA3148-2D48-4F93-B84E-4E1BFC533B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5" name="TextBox 4">
            <a:hlinkClick r:id="rId5"/>
            <a:extLst>
              <a:ext uri="{FF2B5EF4-FFF2-40B4-BE49-F238E27FC236}">
                <a16:creationId xmlns:a16="http://schemas.microsoft.com/office/drawing/2014/main" id="{31925B36-BCE8-4F75-94DD-BDC99A4EE846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10740571" y="5493658"/>
            <a:ext cx="1045028" cy="1045028"/>
          </a:xfrm>
          <a:prstGeom prst="ellipse">
            <a:avLst/>
          </a:pr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7F02E16-7C45-4963-BFC4-75BE449A18A1}"/>
              </a:ext>
            </a:extLst>
          </p:cNvPr>
          <p:cNvSpPr/>
          <p:nvPr userDrawn="1"/>
        </p:nvSpPr>
        <p:spPr>
          <a:xfrm rot="16200000">
            <a:off x="792843" y="-792843"/>
            <a:ext cx="1585686" cy="3171372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55B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2E00AB1-CDE5-48F6-B283-1E27D90A5B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8"/>
          <a:stretch/>
        </p:blipFill>
        <p:spPr>
          <a:xfrm>
            <a:off x="0" y="5493658"/>
            <a:ext cx="1585686" cy="136434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387A2D1-6CEF-44DE-B1FE-7E7ECD7B92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57"/>
          <a:stretch/>
        </p:blipFill>
        <p:spPr>
          <a:xfrm>
            <a:off x="10590809" y="0"/>
            <a:ext cx="1601191" cy="1364342"/>
          </a:xfrm>
          <a:prstGeom prst="rect">
            <a:avLst/>
          </a:prstGeom>
        </p:spPr>
      </p:pic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53A52ECF-64A2-4552-A9CC-CD3EC9D0B3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E98FBD04-A0DC-41FC-8DEB-788C8793D670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7F3B65C3-0E5C-4870-87A5-C3FE73CBF73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13" y="6016172"/>
            <a:ext cx="1332332" cy="761657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D2058A25-A7CE-4EE2-A21C-E712F4960C3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982" y="242291"/>
            <a:ext cx="859422" cy="859422"/>
          </a:xfrm>
          <a:prstGeom prst="rect">
            <a:avLst/>
          </a:prstGeom>
        </p:spPr>
      </p:pic>
      <p:pic>
        <p:nvPicPr>
          <p:cNvPr id="27" name="그래픽 26">
            <a:extLst>
              <a:ext uri="{FF2B5EF4-FFF2-40B4-BE49-F238E27FC236}">
                <a16:creationId xmlns:a16="http://schemas.microsoft.com/office/drawing/2014/main" id="{F5FE0BE3-D66A-475F-B0D6-82ACF423FA3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8766" y="242291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03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4F1D9042-D407-4E42-8D2C-4B80CADFB6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40"/>
          <a:stretch/>
        </p:blipFill>
        <p:spPr>
          <a:xfrm>
            <a:off x="10588171" y="5013875"/>
            <a:ext cx="1603829" cy="1844125"/>
          </a:xfrm>
          <a:prstGeom prst="rect">
            <a:avLst/>
          </a:prstGeom>
        </p:spPr>
      </p:pic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10065657" y="5254171"/>
            <a:ext cx="1045028" cy="1045028"/>
          </a:xfrm>
          <a:prstGeom prst="ellipse">
            <a:avLst/>
          </a:pr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7F02E16-7C45-4963-BFC4-75BE449A18A1}"/>
              </a:ext>
            </a:extLst>
          </p:cNvPr>
          <p:cNvSpPr/>
          <p:nvPr userDrawn="1"/>
        </p:nvSpPr>
        <p:spPr>
          <a:xfrm rot="16200000">
            <a:off x="10570028" y="-540657"/>
            <a:ext cx="1081315" cy="216262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ADC01E42-EC62-437D-8EAC-4CC7193B262C}"/>
              </a:ext>
            </a:extLst>
          </p:cNvPr>
          <p:cNvSpPr/>
          <p:nvPr userDrawn="1"/>
        </p:nvSpPr>
        <p:spPr>
          <a:xfrm rot="5400000" flipV="1">
            <a:off x="540657" y="5236028"/>
            <a:ext cx="1081315" cy="216262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CD37CE50-7673-49BD-A91C-7D283A3F8D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0"/>
          <a:stretch/>
        </p:blipFill>
        <p:spPr>
          <a:xfrm flipV="1">
            <a:off x="0" y="0"/>
            <a:ext cx="2162629" cy="1844125"/>
          </a:xfrm>
          <a:prstGeom prst="rect">
            <a:avLst/>
          </a:prstGeom>
        </p:spPr>
      </p:pic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C40E4EF4-19A1-44E3-AAD5-E2AB77A8E5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FD5E231E-4298-43FB-B730-5335A75255AD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9A29DAF8-CC97-4407-B1B9-1FC3AF8FE7E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51274" y="283525"/>
            <a:ext cx="1518823" cy="55055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CF657560-DE91-4661-96BB-D471D7BCB76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554" y="5611281"/>
            <a:ext cx="916262" cy="989018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2A121808-53A6-4BEE-BE07-5E903291536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07" y="283525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92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ADC01E42-EC62-437D-8EAC-4CC7193B262C}"/>
              </a:ext>
            </a:extLst>
          </p:cNvPr>
          <p:cNvSpPr/>
          <p:nvPr userDrawn="1"/>
        </p:nvSpPr>
        <p:spPr>
          <a:xfrm rot="10800000" flipV="1">
            <a:off x="0" y="3119598"/>
            <a:ext cx="1717290" cy="3434578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FFCC6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9BD2E19-AF83-4CF9-A39A-87A974D48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63"/>
          <a:stretch/>
        </p:blipFill>
        <p:spPr>
          <a:xfrm>
            <a:off x="-1" y="4416092"/>
            <a:ext cx="1543877" cy="136434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D05FD59-1223-4028-B98A-DE68D4888E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54"/>
          <a:stretch/>
        </p:blipFill>
        <p:spPr>
          <a:xfrm>
            <a:off x="10895184" y="0"/>
            <a:ext cx="1296816" cy="1364342"/>
          </a:xfrm>
          <a:prstGeom prst="rect">
            <a:avLst/>
          </a:prstGeom>
        </p:spPr>
      </p:pic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719685" y="5556570"/>
            <a:ext cx="1152658" cy="1152658"/>
          </a:xfrm>
          <a:prstGeom prst="ellipse">
            <a:avLst/>
          </a:pr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Graphic 3">
            <a:hlinkClick r:id="rId4"/>
            <a:extLst>
              <a:ext uri="{FF2B5EF4-FFF2-40B4-BE49-F238E27FC236}">
                <a16:creationId xmlns:a16="http://schemas.microsoft.com/office/drawing/2014/main" id="{82AB297D-09F8-4405-B24B-F19F62A9E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7"/>
            <a:extLst>
              <a:ext uri="{FF2B5EF4-FFF2-40B4-BE49-F238E27FC236}">
                <a16:creationId xmlns:a16="http://schemas.microsoft.com/office/drawing/2014/main" id="{A5534F0A-53CA-423E-9416-F05E24B432D1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76972AAF-1253-44CC-8D5D-4E8F44BB9EF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88512" y="5793652"/>
            <a:ext cx="1518823" cy="55055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D6AF3679-7FAE-4F39-BA0E-B53ADB39DC7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25" y="5556570"/>
            <a:ext cx="782120" cy="78212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40F9E54-9313-4C87-8766-88C49E056EA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13" y="203577"/>
            <a:ext cx="957187" cy="9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98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9C629620-B717-46F2-85BA-2319572E0F41}"/>
              </a:ext>
            </a:extLst>
          </p:cNvPr>
          <p:cNvSpPr/>
          <p:nvPr userDrawn="1"/>
        </p:nvSpPr>
        <p:spPr>
          <a:xfrm rot="5400000">
            <a:off x="10606314" y="0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3AD851AF-1A7C-46E9-89FE-BFBC05DD9C54}"/>
              </a:ext>
            </a:extLst>
          </p:cNvPr>
          <p:cNvSpPr/>
          <p:nvPr userDrawn="1"/>
        </p:nvSpPr>
        <p:spPr>
          <a:xfrm rot="10800000">
            <a:off x="1" y="5272314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AF9E4E1A-12E4-4FA0-A8B2-9C39A68463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4"/>
          <a:stretch/>
        </p:blipFill>
        <p:spPr>
          <a:xfrm>
            <a:off x="0" y="0"/>
            <a:ext cx="1695901" cy="130675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9EE198C1-2180-4CD8-A742-2DA0D3A3E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8361"/>
          <a:stretch/>
        </p:blipFill>
        <p:spPr>
          <a:xfrm flipV="1">
            <a:off x="10853702" y="5551242"/>
            <a:ext cx="1338297" cy="1306758"/>
          </a:xfrm>
          <a:prstGeom prst="rect">
            <a:avLst/>
          </a:prstGeom>
        </p:spPr>
      </p:pic>
      <p:pic>
        <p:nvPicPr>
          <p:cNvPr id="13" name="Graphic 3">
            <a:hlinkClick r:id="rId3"/>
            <a:extLst>
              <a:ext uri="{FF2B5EF4-FFF2-40B4-BE49-F238E27FC236}">
                <a16:creationId xmlns:a16="http://schemas.microsoft.com/office/drawing/2014/main" id="{08C61681-FE2C-4BCF-B594-D8D09834E1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4" name="TextBox 13">
            <a:hlinkClick r:id="rId6"/>
            <a:extLst>
              <a:ext uri="{FF2B5EF4-FFF2-40B4-BE49-F238E27FC236}">
                <a16:creationId xmlns:a16="http://schemas.microsoft.com/office/drawing/2014/main" id="{E5428D94-F0A3-4980-9A04-6047CD27352C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DB4974A9-47E5-410C-AA0A-AF09EF8D840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599" y="6203202"/>
            <a:ext cx="904894" cy="654798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767A14E0-65E8-46B1-90B9-B7C356C81EC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817" y="4930459"/>
            <a:ext cx="859422" cy="859422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271F5369-2B0E-4B92-9765-C757B0B0C99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89" y="377578"/>
            <a:ext cx="782120" cy="782120"/>
          </a:xfrm>
          <a:prstGeom prst="rect">
            <a:avLst/>
          </a:prstGeom>
        </p:spPr>
      </p:pic>
      <p:pic>
        <p:nvPicPr>
          <p:cNvPr id="27" name="그래픽 26">
            <a:extLst>
              <a:ext uri="{FF2B5EF4-FFF2-40B4-BE49-F238E27FC236}">
                <a16:creationId xmlns:a16="http://schemas.microsoft.com/office/drawing/2014/main" id="{1C6958CC-24E3-46B3-9C68-C1D31CA612E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5520" y="5789881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6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A6F4FFF4-904B-4E92-881E-35C73353A13C}"/>
              </a:ext>
            </a:extLst>
          </p:cNvPr>
          <p:cNvSpPr/>
          <p:nvPr userDrawn="1"/>
        </p:nvSpPr>
        <p:spPr>
          <a:xfrm rot="16200000" flipV="1">
            <a:off x="794639" y="-794638"/>
            <a:ext cx="1589279" cy="3178556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813CD5C3-2BF0-42F2-AA33-E1A81FCB1FD2}"/>
              </a:ext>
            </a:extLst>
          </p:cNvPr>
          <p:cNvSpPr/>
          <p:nvPr userDrawn="1"/>
        </p:nvSpPr>
        <p:spPr>
          <a:xfrm rot="5400000">
            <a:off x="4434975" y="666038"/>
            <a:ext cx="1066737" cy="1066736"/>
          </a:xfrm>
          <a:prstGeom prst="ellipse">
            <a:avLst/>
          </a:pr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1546147E-D11E-4554-8638-EC508E723485}"/>
              </a:ext>
            </a:extLst>
          </p:cNvPr>
          <p:cNvSpPr/>
          <p:nvPr userDrawn="1"/>
        </p:nvSpPr>
        <p:spPr>
          <a:xfrm rot="16200000" flipH="1">
            <a:off x="10606314" y="5272314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그림 개체 틀 17">
            <a:extLst>
              <a:ext uri="{FF2B5EF4-FFF2-40B4-BE49-F238E27FC236}">
                <a16:creationId xmlns:a16="http://schemas.microsoft.com/office/drawing/2014/main" id="{FF6FF5EA-A506-4E80-A829-D0CE97D2691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924428" y="1673729"/>
            <a:ext cx="3510548" cy="3510542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B01DF16-DDD4-423E-9042-12390156A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2"/>
          <a:stretch/>
        </p:blipFill>
        <p:spPr>
          <a:xfrm>
            <a:off x="0" y="5013875"/>
            <a:ext cx="1909983" cy="184412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F858452-DFBE-4FB1-B592-26B9172EF7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97"/>
          <a:stretch/>
        </p:blipFill>
        <p:spPr>
          <a:xfrm flipV="1">
            <a:off x="10606314" y="-2"/>
            <a:ext cx="1585685" cy="1844125"/>
          </a:xfrm>
          <a:prstGeom prst="rect">
            <a:avLst/>
          </a:prstGeom>
        </p:spPr>
      </p:pic>
      <p:pic>
        <p:nvPicPr>
          <p:cNvPr id="14" name="Graphic 3">
            <a:hlinkClick r:id="rId3"/>
            <a:extLst>
              <a:ext uri="{FF2B5EF4-FFF2-40B4-BE49-F238E27FC236}">
                <a16:creationId xmlns:a16="http://schemas.microsoft.com/office/drawing/2014/main" id="{E193206F-C5A1-437F-952A-02CDC25B6B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5" name="TextBox 14">
            <a:hlinkClick r:id="rId6"/>
            <a:extLst>
              <a:ext uri="{FF2B5EF4-FFF2-40B4-BE49-F238E27FC236}">
                <a16:creationId xmlns:a16="http://schemas.microsoft.com/office/drawing/2014/main" id="{E1517290-746A-4DFD-9F4D-8B0F15C14692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래픽 15">
            <a:extLst>
              <a:ext uri="{FF2B5EF4-FFF2-40B4-BE49-F238E27FC236}">
                <a16:creationId xmlns:a16="http://schemas.microsoft.com/office/drawing/2014/main" id="{06BA061A-0A77-437F-87B9-4254EE00EB0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55212" y="6065156"/>
            <a:ext cx="1518823" cy="55055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5D89B9D-1ED5-4995-8C8E-30CF2422933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767" y="5558311"/>
            <a:ext cx="782120" cy="78212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A0E7A2A3-D7F6-4200-97F5-E2D99781E34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93" y="600262"/>
            <a:ext cx="916262" cy="98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15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BFA1B660-F96C-4E17-A8E8-1A296D2F55E1}"/>
              </a:ext>
            </a:extLst>
          </p:cNvPr>
          <p:cNvSpPr/>
          <p:nvPr userDrawn="1"/>
        </p:nvSpPr>
        <p:spPr>
          <a:xfrm>
            <a:off x="0" y="0"/>
            <a:ext cx="8040914" cy="6858000"/>
          </a:xfrm>
          <a:custGeom>
            <a:avLst/>
            <a:gdLst>
              <a:gd name="connsiteX0" fmla="*/ 0 w 8040914"/>
              <a:gd name="connsiteY0" fmla="*/ 0 h 6858000"/>
              <a:gd name="connsiteX1" fmla="*/ 4611914 w 8040914"/>
              <a:gd name="connsiteY1" fmla="*/ 0 h 6858000"/>
              <a:gd name="connsiteX2" fmla="*/ 8040914 w 8040914"/>
              <a:gd name="connsiteY2" fmla="*/ 3429000 h 6858000"/>
              <a:gd name="connsiteX3" fmla="*/ 4611914 w 8040914"/>
              <a:gd name="connsiteY3" fmla="*/ 6858000 h 6858000"/>
              <a:gd name="connsiteX4" fmla="*/ 0 w 804091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0914" h="6858000">
                <a:moveTo>
                  <a:pt x="0" y="0"/>
                </a:moveTo>
                <a:lnTo>
                  <a:pt x="4611914" y="0"/>
                </a:lnTo>
                <a:cubicBezTo>
                  <a:pt x="6505698" y="0"/>
                  <a:pt x="8040914" y="1535216"/>
                  <a:pt x="8040914" y="3429000"/>
                </a:cubicBezTo>
                <a:cubicBezTo>
                  <a:pt x="8040914" y="5322784"/>
                  <a:pt x="6505698" y="6858000"/>
                  <a:pt x="461191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81DB221-3E3A-4C9F-BC50-A7F118D4F7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551" y="4889500"/>
            <a:ext cx="4902504" cy="1968500"/>
          </a:xfrm>
          <a:prstGeom prst="rect">
            <a:avLst/>
          </a:prstGeom>
        </p:spPr>
      </p:pic>
      <p:sp>
        <p:nvSpPr>
          <p:cNvPr id="11" name="그림 개체 틀 12">
            <a:extLst>
              <a:ext uri="{FF2B5EF4-FFF2-40B4-BE49-F238E27FC236}">
                <a16:creationId xmlns:a16="http://schemas.microsoft.com/office/drawing/2014/main" id="{5D03E35F-7626-4BE5-9106-5B29ADC62783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467565" y="1269000"/>
            <a:ext cx="4320004" cy="43200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36000" anchor="ctr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34AFAFFE-BFCA-44A2-98BC-513394EC9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F93ED78C-69CE-4E25-AAE9-A647D5697B91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AB4F2EC5-DB24-43F7-943E-C7A986506C9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79012" y="359225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857A3B1-DD1D-45C1-B472-EE1163EE895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565" y="5319165"/>
            <a:ext cx="1027669" cy="102766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46EF793C-DA5B-4C6A-B373-F8DE45720AC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569" y="5948224"/>
            <a:ext cx="1332332" cy="76165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117A4502-EF6B-4640-B880-B356DF226BE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852" y="864956"/>
            <a:ext cx="959461" cy="80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8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12">
            <a:extLst>
              <a:ext uri="{FF2B5EF4-FFF2-40B4-BE49-F238E27FC236}">
                <a16:creationId xmlns:a16="http://schemas.microsoft.com/office/drawing/2014/main" id="{BA496402-F398-4EC2-9512-DD25343BCB4E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467565" y="1269000"/>
            <a:ext cx="4320004" cy="43200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36000" anchor="ctr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93DCE69F-9FBE-42A8-B2D6-CBFBBBE3530D}"/>
              </a:ext>
            </a:extLst>
          </p:cNvPr>
          <p:cNvSpPr/>
          <p:nvPr userDrawn="1"/>
        </p:nvSpPr>
        <p:spPr>
          <a:xfrm rot="10800000" flipV="1">
            <a:off x="0" y="-5578"/>
            <a:ext cx="1207475" cy="241494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C3FAB87-495B-4B1C-BCD6-AAE9D1FEE5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14"/>
          <a:stretch/>
        </p:blipFill>
        <p:spPr>
          <a:xfrm>
            <a:off x="9685023" y="0"/>
            <a:ext cx="2506977" cy="184412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DA8A406-AF09-4812-B821-6989847881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1"/>
          <a:stretch/>
        </p:blipFill>
        <p:spPr>
          <a:xfrm>
            <a:off x="0" y="5013875"/>
            <a:ext cx="1996872" cy="1844125"/>
          </a:xfrm>
          <a:prstGeom prst="rect">
            <a:avLst/>
          </a:prstGeom>
        </p:spPr>
      </p:pic>
      <p:pic>
        <p:nvPicPr>
          <p:cNvPr id="9" name="Graphic 3">
            <a:hlinkClick r:id="rId3"/>
            <a:extLst>
              <a:ext uri="{FF2B5EF4-FFF2-40B4-BE49-F238E27FC236}">
                <a16:creationId xmlns:a16="http://schemas.microsoft.com/office/drawing/2014/main" id="{042CD84F-61FD-47FC-BE0F-5166DC02B9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0" name="TextBox 9">
            <a:hlinkClick r:id="rId6"/>
            <a:extLst>
              <a:ext uri="{FF2B5EF4-FFF2-40B4-BE49-F238E27FC236}">
                <a16:creationId xmlns:a16="http://schemas.microsoft.com/office/drawing/2014/main" id="{AD2DE6DF-67F1-487E-9DFD-531C9634CF1C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45490BAD-CCCC-4157-81B0-1D113809674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0867" y="926621"/>
            <a:ext cx="1518823" cy="55055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F12969B1-6208-459B-A0F8-8D118967692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087248"/>
            <a:ext cx="1168632" cy="770752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59F99E7-94EA-4A2C-A652-AA2F989A3A0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61" y="426597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53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694" r:id="rId20"/>
    <p:sldLayoutId id="2147483664" r:id="rId2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9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8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3E1B1B5-C687-A801-4E92-FC6245609695}"/>
              </a:ext>
            </a:extLst>
          </p:cNvPr>
          <p:cNvSpPr txBox="1">
            <a:spLocks/>
          </p:cNvSpPr>
          <p:nvPr/>
        </p:nvSpPr>
        <p:spPr>
          <a:xfrm>
            <a:off x="720000" y="3047200"/>
            <a:ext cx="1075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5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en" sz="7333" dirty="0"/>
              <a:t>Evolve 5A</a:t>
            </a:r>
            <a:br>
              <a:rPr lang="en" sz="7333" dirty="0"/>
            </a:br>
            <a:r>
              <a:rPr lang="en" sz="7333" dirty="0" smtClean="0"/>
              <a:t>1.2</a:t>
            </a:r>
            <a:endParaRPr lang="en-US" sz="7333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3662" cy="141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4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6FB9AD-C25C-B10E-8A7D-A94C1E834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37966"/>
            <a:ext cx="12192000" cy="1249948"/>
          </a:xfrm>
          <a:prstGeom prst="rect">
            <a:avLst/>
          </a:prstGeom>
        </p:spPr>
      </p:pic>
      <p:pic>
        <p:nvPicPr>
          <p:cNvPr id="3" name="EV_SB5_U01_p004_Ex2B">
            <a:hlinkClick r:id="" action="ppaction://media"/>
            <a:extLst>
              <a:ext uri="{FF2B5EF4-FFF2-40B4-BE49-F238E27FC236}">
                <a16:creationId xmlns:a16="http://schemas.microsoft.com/office/drawing/2014/main" id="{AAB674D6-B9E9-4314-9F9E-FD16797AA0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5248771"/>
            <a:ext cx="812800" cy="81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658D3B-6D30-F727-C0C7-B45E5D6BDC5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8064"/>
          <a:stretch/>
        </p:blipFill>
        <p:spPr>
          <a:xfrm>
            <a:off x="0" y="2987914"/>
            <a:ext cx="12192000" cy="14173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7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ABAFCE-3996-C9BB-36E8-1511CE0B5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209550"/>
            <a:ext cx="12141200" cy="6438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93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840EDE-EECC-43B0-9406-BC7C88E4B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045"/>
            <a:ext cx="12192000" cy="9245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0124"/>
            <a:ext cx="12217096" cy="29592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32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A477A4-C59B-74ED-6B14-E2A679921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045"/>
            <a:ext cx="12192000" cy="9245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E9A821-18CE-33AB-A3A5-813D02807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4068"/>
            <a:ext cx="12192000" cy="28351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30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자유형: 도형 27">
            <a:extLst>
              <a:ext uri="{FF2B5EF4-FFF2-40B4-BE49-F238E27FC236}">
                <a16:creationId xmlns:a16="http://schemas.microsoft.com/office/drawing/2014/main" id="{275D75B7-4A44-4D8E-B146-B9D2C649E203}"/>
              </a:ext>
            </a:extLst>
          </p:cNvPr>
          <p:cNvSpPr/>
          <p:nvPr/>
        </p:nvSpPr>
        <p:spPr>
          <a:xfrm>
            <a:off x="-897" y="0"/>
            <a:ext cx="1017439" cy="1017439"/>
          </a:xfrm>
          <a:custGeom>
            <a:avLst/>
            <a:gdLst>
              <a:gd name="connsiteX0" fmla="*/ 1509486 w 1509486"/>
              <a:gd name="connsiteY0" fmla="*/ 1509486 h 1509486"/>
              <a:gd name="connsiteX1" fmla="*/ 1509486 w 1509486"/>
              <a:gd name="connsiteY1" fmla="*/ 0 h 1509486"/>
              <a:gd name="connsiteX2" fmla="*/ 0 w 1509486"/>
              <a:gd name="connsiteY2" fmla="*/ 1509486 h 150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9486" h="1509486">
                <a:moveTo>
                  <a:pt x="1509486" y="1509486"/>
                </a:moveTo>
                <a:lnTo>
                  <a:pt x="1509486" y="0"/>
                </a:lnTo>
                <a:cubicBezTo>
                  <a:pt x="675819" y="0"/>
                  <a:pt x="0" y="675818"/>
                  <a:pt x="0" y="1509486"/>
                </a:cubicBez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C11127A-1118-4874-B2FD-AB2AB14E1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331" y="0"/>
            <a:ext cx="3522025" cy="130675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4DB9DA5-1A65-42EC-8EC7-E36D959AA17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57" y="114461"/>
            <a:ext cx="916262" cy="9890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757"/>
            <a:ext cx="12271022" cy="4247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13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90B7C7-56C7-A8D2-BEB8-E8C76BE53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8"/>
            <a:ext cx="12192000" cy="37921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55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CB840C-58E3-F719-C809-BE3D57B11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5801"/>
            <a:ext cx="12192000" cy="9917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19BF63-18C1-CB2C-B5F1-CCEEC1048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50" y="2578100"/>
            <a:ext cx="11645900" cy="1701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33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75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197236-2764-5032-CB29-5DD2C6A69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5" y="782307"/>
            <a:ext cx="11974717" cy="46700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33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2E8B85-B74F-36B4-A981-F43C97D9F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00" y="2349500"/>
            <a:ext cx="10083800" cy="2159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33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69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064013-0A4A-C7A8-0574-BA7C4C604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340"/>
            <a:ext cx="12192000" cy="7043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6A8C0C-0ACD-2B8C-5C47-FC72ABF3E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569" y="1090384"/>
            <a:ext cx="10635916" cy="57676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33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63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636A6A-EA70-AED3-1810-10C9A4292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8499"/>
            <a:ext cx="12192000" cy="21853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1836D5-0B37-540B-81D9-745A4EE54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908" y="2883857"/>
            <a:ext cx="5364601" cy="37372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E9C6C6-74D2-27B3-50AB-CCD186F28D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587589"/>
            <a:ext cx="3221823" cy="2270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BA2DD3-1390-9AE0-482F-9553C0F015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1747" y="2307126"/>
            <a:ext cx="2198256" cy="43832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B633E8-ACA6-8163-FEFD-7299B5819C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449" y="2716697"/>
            <a:ext cx="2841219" cy="1870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80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4B8428-E709-1558-E006-829DCC0C1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340"/>
            <a:ext cx="12192000" cy="7043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4339"/>
            <a:ext cx="12260498" cy="13229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33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51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2E8270-B4E2-472E-62C0-3EB81FB58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340"/>
            <a:ext cx="12192000" cy="7043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E5EAAC-D2A5-2EB6-6A1C-A3D5B022E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184066"/>
            <a:ext cx="12124812" cy="17141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33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04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A2C3AE-4C9F-85A0-FF25-43B658200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68942"/>
            <a:ext cx="12192000" cy="29823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56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F195EE-4CFB-851E-B6DF-7C30893A8D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222" t="39076"/>
          <a:stretch/>
        </p:blipFill>
        <p:spPr>
          <a:xfrm>
            <a:off x="2844800" y="2077155"/>
            <a:ext cx="6138126" cy="24192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21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3_119685_EV_SB5_ExpertSpeaker_U01_p005_JACQUELINE">
            <a:hlinkClick r:id="" action="ppaction://media"/>
            <a:extLst>
              <a:ext uri="{FF2B5EF4-FFF2-40B4-BE49-F238E27FC236}">
                <a16:creationId xmlns:a16="http://schemas.microsoft.com/office/drawing/2014/main" id="{0C0643AF-200B-8D27-2510-6B1F600BFD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9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F195EE-4CFB-851E-B6DF-7C30893A8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5" y="1575266"/>
            <a:ext cx="12087921" cy="39710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20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18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CF9C98-1DC1-6CBB-532C-76E6F9D65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850" y="920750"/>
            <a:ext cx="8242300" cy="5016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8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3C4547-1383-0FE4-2B08-2D8B53984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1436"/>
            <a:ext cx="12192000" cy="13211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8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CB178B-694C-A3D1-16E1-893D077DD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771" y="-2835"/>
            <a:ext cx="7659077" cy="68608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ED7B03-9738-BA85-905F-6AE9C7082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4813" y="5650646"/>
            <a:ext cx="2607187" cy="1207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18538F-6500-BFEE-4BB0-098271143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1708150"/>
            <a:ext cx="11925300" cy="3441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8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658D3B-6D30-F727-C0C7-B45E5D6BD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4431"/>
            <a:ext cx="12192000" cy="27289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369778" y="1456267"/>
            <a:ext cx="2585155" cy="406400"/>
          </a:xfrm>
          <a:prstGeom prst="rect">
            <a:avLst/>
          </a:pr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5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CBDCB3-9C51-0DC6-6373-ACD4BCEAD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" y="501650"/>
            <a:ext cx="12204700" cy="5854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43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82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24CF5E-4603-A4B4-9272-7DDB6B146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7966"/>
            <a:ext cx="12192000" cy="12499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658D3B-6D30-F727-C0C7-B45E5D6BDC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064"/>
          <a:stretch/>
        </p:blipFill>
        <p:spPr>
          <a:xfrm>
            <a:off x="0" y="2987914"/>
            <a:ext cx="12192000" cy="14173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30152"/>
      </p:ext>
    </p:extLst>
  </p:cSld>
  <p:clrMapOvr>
    <a:masterClrMapping/>
  </p:clrMapOvr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 Black - Rubik Light">
      <a:majorFont>
        <a:latin typeface="Montserrat Black"/>
        <a:ea typeface="Arial Unicode MS"/>
        <a:cs typeface=""/>
      </a:majorFont>
      <a:minorFont>
        <a:latin typeface="Rubik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039EA"/>
        </a:solidFill>
        <a:ln w="76200" cap="flat">
          <a:noFill/>
          <a:prstDash val="solid"/>
          <a:miter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>
            <a:solidFill>
              <a:schemeClr val="bg1"/>
            </a:solidFill>
            <a:latin typeface="+mj-lt"/>
          </a:defRPr>
        </a:defPPr>
      </a:lstStyle>
    </a:spDef>
    <a:lnDef>
      <a:spPr>
        <a:noFill/>
        <a:ln>
          <a:solidFill>
            <a:schemeClr val="tx1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3939</TotalTime>
  <Words>2</Words>
  <Application>Microsoft Office PowerPoint</Application>
  <PresentationFormat>Widescreen</PresentationFormat>
  <Paragraphs>1</Paragraphs>
  <Slides>26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Montserrat Black</vt:lpstr>
      <vt:lpstr>Rubik Light</vt:lpstr>
      <vt:lpstr>Arial Unicode MS</vt:lpstr>
      <vt:lpstr>Arial</vt:lpstr>
      <vt:lpstr>맑은 고딕</vt:lpstr>
      <vt:lpstr>Josefin Sans</vt:lpstr>
      <vt:lpstr>PPTMON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Admin</cp:lastModifiedBy>
  <cp:revision>291</cp:revision>
  <dcterms:created xsi:type="dcterms:W3CDTF">2019-04-06T05:20:47Z</dcterms:created>
  <dcterms:modified xsi:type="dcterms:W3CDTF">2023-07-22T11:09:47Z</dcterms:modified>
</cp:coreProperties>
</file>