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7" r:id="rId2"/>
    <p:sldId id="257" r:id="rId3"/>
    <p:sldId id="441" r:id="rId4"/>
    <p:sldId id="389" r:id="rId5"/>
    <p:sldId id="390" r:id="rId6"/>
    <p:sldId id="396" r:id="rId7"/>
    <p:sldId id="401" r:id="rId8"/>
    <p:sldId id="394" r:id="rId9"/>
    <p:sldId id="395" r:id="rId10"/>
    <p:sldId id="393" r:id="rId11"/>
    <p:sldId id="450" r:id="rId12"/>
    <p:sldId id="402" r:id="rId13"/>
    <p:sldId id="400" r:id="rId14"/>
    <p:sldId id="392" r:id="rId15"/>
    <p:sldId id="398" r:id="rId16"/>
    <p:sldId id="399" r:id="rId17"/>
    <p:sldId id="391" r:id="rId18"/>
    <p:sldId id="292" r:id="rId19"/>
    <p:sldId id="287" r:id="rId20"/>
    <p:sldId id="448" r:id="rId21"/>
    <p:sldId id="288" r:id="rId22"/>
    <p:sldId id="449" r:id="rId23"/>
    <p:sldId id="293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</p:sldIdLst>
  <p:sldSz cx="12192000" cy="6858000"/>
  <p:notesSz cx="6858000" cy="9144000"/>
  <p:embeddedFontLst>
    <p:embeddedFont>
      <p:font typeface="Montserrat Black" panose="020B0604020202020204" charset="0"/>
      <p:bold r:id="rId36"/>
      <p:boldItalic r:id="rId37"/>
    </p:embeddedFont>
    <p:embeddedFont>
      <p:font typeface="Rubik Light" panose="020B0604020202020204" charset="-79"/>
      <p:regular r:id="rId38"/>
      <p:italic r:id="rId39"/>
    </p:embeddedFont>
    <p:embeddedFont>
      <p:font typeface="맑은 고딕" panose="020B0503020000020004" pitchFamily="34" charset="-127"/>
      <p:regular r:id="rId40"/>
      <p:bold r:id="rId41"/>
    </p:embeddedFont>
    <p:embeddedFont>
      <p:font typeface="Josefin Sans" panose="020B0604020202020204" charset="0"/>
      <p:regular r:id="rId42"/>
      <p:bold r:id="rId43"/>
      <p:italic r:id="rId44"/>
      <p:boldItalic r:id="rId4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2" d="100"/>
          <a:sy n="42" d="100"/>
        </p:scale>
        <p:origin x="8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sp>
        <p:nvSpPr>
          <p:cNvPr id="30" name="그림 개체 틀 12">
            <a:extLst>
              <a:ext uri="{FF2B5EF4-FFF2-40B4-BE49-F238E27FC236}">
                <a16:creationId xmlns:a16="http://schemas.microsoft.com/office/drawing/2014/main" id="{5C17BA79-F275-49A3-A6B3-C8D0257E4F0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6A0E-33D8-05CA-C66A-B0DE4511BF29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" sz="7333" dirty="0" smtClean="0"/>
              <a:t>1.3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22429E-3419-2196-8B86-A9922191D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6" y="366441"/>
            <a:ext cx="11226800" cy="322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884" y="3746808"/>
            <a:ext cx="4940428" cy="3021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205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4AB3C0-1F8C-8C8E-9BBA-6D503D688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1816100"/>
            <a:ext cx="11226800" cy="3225800"/>
          </a:xfrm>
          <a:prstGeom prst="rect">
            <a:avLst/>
          </a:prstGeom>
        </p:spPr>
      </p:pic>
      <p:pic>
        <p:nvPicPr>
          <p:cNvPr id="3" name="EV_SB5_U01_p006_Ex2A">
            <a:hlinkClick r:id="" action="ppaction://media"/>
            <a:extLst>
              <a:ext uri="{FF2B5EF4-FFF2-40B4-BE49-F238E27FC236}">
                <a16:creationId xmlns:a16="http://schemas.microsoft.com/office/drawing/2014/main" id="{3743F894-CDA8-E9EB-9807-71648EC6C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558367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443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9A059F-F998-F537-AD0C-1459373F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87980"/>
            <a:ext cx="12220608" cy="2299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1565A-6ABC-8A92-9455-E55AC96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2032000"/>
            <a:ext cx="10642600" cy="279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E84A9D-BF52-C116-9E7E-0DAC136E9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00" y="2032000"/>
            <a:ext cx="10642600" cy="2794000"/>
          </a:xfrm>
          <a:prstGeom prst="rect">
            <a:avLst/>
          </a:prstGeom>
        </p:spPr>
      </p:pic>
      <p:pic>
        <p:nvPicPr>
          <p:cNvPr id="3" name="EV_SB5_U01_p006_Ex2B">
            <a:hlinkClick r:id="" action="ppaction://media"/>
            <a:extLst>
              <a:ext uri="{FF2B5EF4-FFF2-40B4-BE49-F238E27FC236}">
                <a16:creationId xmlns:a16="http://schemas.microsoft.com/office/drawing/2014/main" id="{7C47BE92-DBD3-2AD5-9E23-A5D90A80E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052241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2F4D9-4751-4910-D2A2-8E0DF02C6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487"/>
            <a:ext cx="12192000" cy="2960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45B7D-2029-E029-6F3C-617259F8F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6514"/>
            <a:ext cx="12192000" cy="1711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C7B41-56E1-83BA-30B3-8C3BFEBE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25072"/>
            <a:ext cx="12192000" cy="2503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5E98B7-50F3-D593-8F2E-FE632C1D9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870"/>
            <a:ext cx="12192000" cy="5354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2DAB5-653B-B5EE-DE6C-5D3B60554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4870"/>
            <a:ext cx="12192000" cy="5354093"/>
          </a:xfrm>
          <a:prstGeom prst="rect">
            <a:avLst/>
          </a:prstGeom>
        </p:spPr>
      </p:pic>
      <p:pic>
        <p:nvPicPr>
          <p:cNvPr id="3" name="EV_SB5_U01_p006_Ex1B-C">
            <a:hlinkClick r:id="" action="ppaction://media"/>
            <a:extLst>
              <a:ext uri="{FF2B5EF4-FFF2-40B4-BE49-F238E27FC236}">
                <a16:creationId xmlns:a16="http://schemas.microsoft.com/office/drawing/2014/main" id="{6794B2D8-56A8-72DD-A1B3-B267EB8D6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931141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79892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A1A149-36FA-0F80-5DD6-F314ABB85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841500"/>
            <a:ext cx="10922000" cy="317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4C6E02-927D-9B3A-5737-0243DA9DD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305050"/>
            <a:ext cx="11912600" cy="2247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7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68FD6-1EEC-176D-BD93-92385C85B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2009"/>
            <a:ext cx="12192000" cy="158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B805C-FD85-878D-4BBA-8A51DAFA8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114300"/>
            <a:ext cx="10121900" cy="662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6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1DCE78-7514-BF4F-E6BA-48F9C054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1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F7675E-F4E7-7E86-3573-399B4CA7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04852"/>
            <a:ext cx="12192000" cy="2788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8F4AF-6BA1-82A9-1C2A-E36DA9EE6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011243"/>
            <a:ext cx="12192000" cy="26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4BA856-2780-B599-D714-8A8FC2EF2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083779"/>
            <a:ext cx="12191999" cy="1940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9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FAF5F-73E2-1748-EBE3-764483B11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2083779"/>
            <a:ext cx="12191999" cy="1940728"/>
          </a:xfrm>
          <a:prstGeom prst="rect">
            <a:avLst/>
          </a:prstGeom>
        </p:spPr>
      </p:pic>
      <p:pic>
        <p:nvPicPr>
          <p:cNvPr id="3" name="EV_SB5_U01_p007_Ex4A">
            <a:hlinkClick r:id="" action="ppaction://media"/>
            <a:extLst>
              <a:ext uri="{FF2B5EF4-FFF2-40B4-BE49-F238E27FC236}">
                <a16:creationId xmlns:a16="http://schemas.microsoft.com/office/drawing/2014/main" id="{D73A7E2D-6325-C819-FEB4-7C76D486E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008093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AF6295-2DF1-697A-FC54-1B3168961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742"/>
            <a:ext cx="12192000" cy="955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16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A76866-FCBA-893B-25D0-C20CC8559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4742"/>
            <a:ext cx="12192000" cy="955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CC98B7-C5BF-6A30-C70F-07F6C54CD6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4747"/>
          <a:stretch/>
        </p:blipFill>
        <p:spPr>
          <a:xfrm>
            <a:off x="0" y="2849925"/>
            <a:ext cx="12192000" cy="433208"/>
          </a:xfrm>
          <a:prstGeom prst="rect">
            <a:avLst/>
          </a:prstGeom>
        </p:spPr>
      </p:pic>
      <p:pic>
        <p:nvPicPr>
          <p:cNvPr id="4" name="EV_SB5_U01_p007_Ex4B">
            <a:hlinkClick r:id="" action="ppaction://media"/>
            <a:extLst>
              <a:ext uri="{FF2B5EF4-FFF2-40B4-BE49-F238E27FC236}">
                <a16:creationId xmlns:a16="http://schemas.microsoft.com/office/drawing/2014/main" id="{42691529-BE17-2223-FB5D-4FCB5AA71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729904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72977D-9AB9-DE81-6D6A-32D02CB8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742"/>
            <a:ext cx="12192000" cy="955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01A357-3C82-B4C0-53D5-221428EB8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2849925"/>
            <a:ext cx="9969500" cy="349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5E11EC-D34B-2B92-2E04-E69DC9A2F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85"/>
          <a:stretch/>
        </p:blipFill>
        <p:spPr>
          <a:xfrm>
            <a:off x="1" y="2743200"/>
            <a:ext cx="12192000" cy="1281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026D23-E7AC-0582-5016-93C74711B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2406650"/>
            <a:ext cx="10985500" cy="204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4DBBC6-4607-B9D7-6AC6-81E9FDFE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142"/>
            <a:ext cx="12192000" cy="3666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23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38EB6-69E1-009D-245B-A7AE77D7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548"/>
            <a:ext cx="12192000" cy="3641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1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B10698-6075-E02F-0108-4D1E6627A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" y="2406650"/>
            <a:ext cx="10985500" cy="2044700"/>
          </a:xfrm>
          <a:prstGeom prst="rect">
            <a:avLst/>
          </a:prstGeom>
        </p:spPr>
      </p:pic>
      <p:pic>
        <p:nvPicPr>
          <p:cNvPr id="3" name="EV_SB5_U01_p006_Ex1B-C">
            <a:hlinkClick r:id="" action="ppaction://media"/>
            <a:extLst>
              <a:ext uri="{FF2B5EF4-FFF2-40B4-BE49-F238E27FC236}">
                <a16:creationId xmlns:a16="http://schemas.microsoft.com/office/drawing/2014/main" id="{B3ED9D0C-EEAB-DCF7-6CD3-F57203FCF2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599" y="5033433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DFDA9-FDEC-12B4-231B-2C42BF1C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241550"/>
            <a:ext cx="8801100" cy="237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CB44A-D6A2-CC89-6993-D391CAF1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943100"/>
            <a:ext cx="11239500" cy="297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E46944-8D21-56FB-B692-616E307E8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943100"/>
            <a:ext cx="11239500" cy="2971800"/>
          </a:xfrm>
          <a:prstGeom prst="rect">
            <a:avLst/>
          </a:prstGeom>
        </p:spPr>
      </p:pic>
      <p:pic>
        <p:nvPicPr>
          <p:cNvPr id="3" name="EV_SB5_U01_p006_Ex1B-C">
            <a:hlinkClick r:id="" action="ppaction://media"/>
            <a:extLst>
              <a:ext uri="{FF2B5EF4-FFF2-40B4-BE49-F238E27FC236}">
                <a16:creationId xmlns:a16="http://schemas.microsoft.com/office/drawing/2014/main" id="{921E2284-E042-3CAF-E209-6E304CB25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599" y="5138661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205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5B49B4-0821-8095-0E99-95DE385E8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2076450"/>
            <a:ext cx="11264900" cy="270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5B843B-14F7-2E98-EC5F-B34BA987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1828800"/>
            <a:ext cx="1202690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205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2</Words>
  <Application>Microsoft Office PowerPoint</Application>
  <PresentationFormat>Widescreen</PresentationFormat>
  <Paragraphs>1</Paragraphs>
  <Slides>32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286</cp:revision>
  <dcterms:created xsi:type="dcterms:W3CDTF">2019-04-06T05:20:47Z</dcterms:created>
  <dcterms:modified xsi:type="dcterms:W3CDTF">2023-07-22T11:09:23Z</dcterms:modified>
</cp:coreProperties>
</file>