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2"/>
    <p:sldId id="257" r:id="rId3"/>
    <p:sldId id="389" r:id="rId4"/>
    <p:sldId id="441" r:id="rId5"/>
    <p:sldId id="390" r:id="rId6"/>
    <p:sldId id="451" r:id="rId7"/>
    <p:sldId id="396" r:id="rId8"/>
    <p:sldId id="401" r:id="rId9"/>
    <p:sldId id="394" r:id="rId10"/>
    <p:sldId id="395" r:id="rId11"/>
    <p:sldId id="393" r:id="rId12"/>
    <p:sldId id="402" r:id="rId13"/>
    <p:sldId id="450" r:id="rId14"/>
    <p:sldId id="400" r:id="rId15"/>
    <p:sldId id="392" r:id="rId16"/>
    <p:sldId id="452" r:id="rId17"/>
  </p:sldIdLst>
  <p:sldSz cx="12192000" cy="6858000"/>
  <p:notesSz cx="6858000" cy="9144000"/>
  <p:embeddedFontLst>
    <p:embeddedFont>
      <p:font typeface="Montserrat Black" panose="020B0604020202020204" charset="0"/>
      <p:bold r:id="rId20"/>
      <p:boldItalic r:id="rId21"/>
    </p:embeddedFont>
    <p:embeddedFont>
      <p:font typeface="Rubik Light" panose="020B0604020202020204" charset="-79"/>
      <p:regular r:id="rId22"/>
      <p:italic r:id="rId23"/>
    </p:embeddedFont>
    <p:embeddedFont>
      <p:font typeface="맑은 고딕" panose="020B0503020000020004" pitchFamily="34" charset="-127"/>
      <p:regular r:id="rId24"/>
      <p:bold r:id="rId25"/>
    </p:embeddedFont>
    <p:embeddedFont>
      <p:font typeface="Josefin Sans" panose="020B0604020202020204" charset="0"/>
      <p:regular r:id="rId26"/>
      <p:bold r:id="rId27"/>
      <p:italic r:id="rId28"/>
      <p:boldItalic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0" autoAdjust="0"/>
    <p:restoredTop sz="92787" autoAdjust="0"/>
  </p:normalViewPr>
  <p:slideViewPr>
    <p:cSldViewPr snapToGrid="0">
      <p:cViewPr varScale="1">
        <p:scale>
          <a:sx n="42" d="100"/>
          <a:sy n="42" d="100"/>
        </p:scale>
        <p:origin x="88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sp>
        <p:nvSpPr>
          <p:cNvPr id="30" name="그림 개체 틀 12">
            <a:extLst>
              <a:ext uri="{FF2B5EF4-FFF2-40B4-BE49-F238E27FC236}">
                <a16:creationId xmlns:a16="http://schemas.microsoft.com/office/drawing/2014/main" id="{5C17BA79-F275-49A3-A6B3-C8D0257E4F0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EAD7-3553-034D-8842-94D75A18E103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" sz="7333" dirty="0" smtClean="0"/>
              <a:t>1.4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F516C4-0E48-38A7-A6EA-3D93978D6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577850"/>
            <a:ext cx="11518900" cy="5702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B7DCA7-2FFC-D880-5838-182F7054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254"/>
            <a:ext cx="12192000" cy="27504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7BDBD-3E2E-5BA0-6F2B-2AC0B2D47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673100"/>
            <a:ext cx="10502900" cy="551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A385C9-8B4E-E9B3-2EA5-5FAAEBAF6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8726"/>
            <a:ext cx="12192000" cy="2105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4D11C7-7B6F-AD1E-E5D1-7B21B2A22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31"/>
            <a:ext cx="12192000" cy="36241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75D75B7-4A44-4D8E-B146-B9D2C649E203}"/>
              </a:ext>
            </a:extLst>
          </p:cNvPr>
          <p:cNvSpPr/>
          <p:nvPr/>
        </p:nvSpPr>
        <p:spPr>
          <a:xfrm>
            <a:off x="-897" y="0"/>
            <a:ext cx="1017439" cy="1017439"/>
          </a:xfrm>
          <a:custGeom>
            <a:avLst/>
            <a:gdLst>
              <a:gd name="connsiteX0" fmla="*/ 1509486 w 1509486"/>
              <a:gd name="connsiteY0" fmla="*/ 1509486 h 1509486"/>
              <a:gd name="connsiteX1" fmla="*/ 1509486 w 1509486"/>
              <a:gd name="connsiteY1" fmla="*/ 0 h 1509486"/>
              <a:gd name="connsiteX2" fmla="*/ 0 w 1509486"/>
              <a:gd name="connsiteY2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486" h="1509486">
                <a:moveTo>
                  <a:pt x="1509486" y="1509486"/>
                </a:moveTo>
                <a:lnTo>
                  <a:pt x="1509486" y="0"/>
                </a:lnTo>
                <a:cubicBezTo>
                  <a:pt x="675819" y="0"/>
                  <a:pt x="0" y="675818"/>
                  <a:pt x="0" y="1509486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11127A-1118-4874-B2FD-AB2AB14E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1" y="0"/>
            <a:ext cx="3522025" cy="13067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B9DA5-1A65-42EC-8EC7-E36D959AA1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7" y="114461"/>
            <a:ext cx="916262" cy="989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31A7B4-D3A7-AAD2-5550-31AD4190E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4786"/>
            <a:ext cx="12192000" cy="872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75D75B7-4A44-4D8E-B146-B9D2C649E203}"/>
              </a:ext>
            </a:extLst>
          </p:cNvPr>
          <p:cNvSpPr/>
          <p:nvPr/>
        </p:nvSpPr>
        <p:spPr>
          <a:xfrm>
            <a:off x="-897" y="0"/>
            <a:ext cx="1017439" cy="1017439"/>
          </a:xfrm>
          <a:custGeom>
            <a:avLst/>
            <a:gdLst>
              <a:gd name="connsiteX0" fmla="*/ 1509486 w 1509486"/>
              <a:gd name="connsiteY0" fmla="*/ 1509486 h 1509486"/>
              <a:gd name="connsiteX1" fmla="*/ 1509486 w 1509486"/>
              <a:gd name="connsiteY1" fmla="*/ 0 h 1509486"/>
              <a:gd name="connsiteX2" fmla="*/ 0 w 1509486"/>
              <a:gd name="connsiteY2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486" h="1509486">
                <a:moveTo>
                  <a:pt x="1509486" y="1509486"/>
                </a:moveTo>
                <a:lnTo>
                  <a:pt x="1509486" y="0"/>
                </a:lnTo>
                <a:cubicBezTo>
                  <a:pt x="675819" y="0"/>
                  <a:pt x="0" y="675818"/>
                  <a:pt x="0" y="1509486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11127A-1118-4874-B2FD-AB2AB14E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1" y="0"/>
            <a:ext cx="3522025" cy="13067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B9DA5-1A65-42EC-8EC7-E36D959AA1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7" y="114461"/>
            <a:ext cx="916262" cy="989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3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C2D0E1-F3ED-3C1D-9517-BBC82E645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73036"/>
            <a:ext cx="12192000" cy="1680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967734-495E-2934-7EE8-F46382803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98" y="0"/>
            <a:ext cx="722157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BC9713-04EE-D8E6-5244-C6E419A22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32000"/>
            <a:ext cx="10058400" cy="279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459007-E798-650F-448E-435141713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76179"/>
            <a:ext cx="12192000" cy="1157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967734-495E-2934-7EE8-F46382803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98" y="0"/>
            <a:ext cx="722157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0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D83BC3-9D8F-08F1-968A-9F8A34C64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1606550"/>
            <a:ext cx="10375900" cy="364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2F32E7-7620-2F50-CA51-FF440D44A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392"/>
            <a:ext cx="12192000" cy="892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95DD33-0AA2-D266-59D4-0FC905A4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647700"/>
            <a:ext cx="10198100" cy="5562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2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Montserrat Black</vt:lpstr>
      <vt:lpstr>Rubik Light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286</cp:revision>
  <dcterms:created xsi:type="dcterms:W3CDTF">2019-04-06T05:20:47Z</dcterms:created>
  <dcterms:modified xsi:type="dcterms:W3CDTF">2023-07-22T11:09:01Z</dcterms:modified>
</cp:coreProperties>
</file>