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7" r:id="rId2"/>
    <p:sldId id="257" r:id="rId3"/>
    <p:sldId id="441" r:id="rId4"/>
    <p:sldId id="389" r:id="rId5"/>
    <p:sldId id="390" r:id="rId6"/>
    <p:sldId id="396" r:id="rId7"/>
    <p:sldId id="401" r:id="rId8"/>
    <p:sldId id="394" r:id="rId9"/>
    <p:sldId id="395" r:id="rId10"/>
    <p:sldId id="393" r:id="rId11"/>
    <p:sldId id="402" r:id="rId12"/>
    <p:sldId id="450" r:id="rId13"/>
    <p:sldId id="400" r:id="rId14"/>
    <p:sldId id="392" r:id="rId15"/>
    <p:sldId id="398" r:id="rId16"/>
    <p:sldId id="399" r:id="rId17"/>
    <p:sldId id="391" r:id="rId18"/>
    <p:sldId id="292" r:id="rId19"/>
    <p:sldId id="458" r:id="rId20"/>
    <p:sldId id="288" r:id="rId21"/>
    <p:sldId id="448" r:id="rId22"/>
    <p:sldId id="449" r:id="rId23"/>
    <p:sldId id="451" r:id="rId24"/>
    <p:sldId id="459" r:id="rId25"/>
    <p:sldId id="452" r:id="rId26"/>
    <p:sldId id="453" r:id="rId27"/>
    <p:sldId id="454" r:id="rId28"/>
    <p:sldId id="455" r:id="rId29"/>
    <p:sldId id="456" r:id="rId30"/>
    <p:sldId id="457" r:id="rId31"/>
    <p:sldId id="460" r:id="rId32"/>
  </p:sldIdLst>
  <p:sldSz cx="12192000" cy="6858000"/>
  <p:notesSz cx="6858000" cy="9144000"/>
  <p:embeddedFontLst>
    <p:embeddedFont>
      <p:font typeface="Montserrat Black" panose="020B0604020202020204" charset="0"/>
      <p:bold r:id="rId35"/>
      <p:boldItalic r:id="rId36"/>
    </p:embeddedFont>
    <p:embeddedFont>
      <p:font typeface="Rubik Light" panose="020B0604020202020204" charset="-79"/>
      <p:regular r:id="rId37"/>
      <p:italic r:id="rId38"/>
    </p:embeddedFont>
    <p:embeddedFont>
      <p:font typeface="맑은 고딕" panose="020B0503020000020004" pitchFamily="34" charset="-127"/>
      <p:regular r:id="rId39"/>
      <p:bold r:id="rId40"/>
    </p:embeddedFont>
    <p:embeddedFont>
      <p:font typeface="Josefin Sans" panose="020B0604020202020204" charset="0"/>
      <p:regular r:id="rId41"/>
      <p:bold r:id="rId42"/>
      <p:italic r:id="rId43"/>
      <p:boldItalic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68D8-A531-57B7-289E-35D547E1EC76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" sz="7333" dirty="0" smtClean="0"/>
              <a:t>2.3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5D444-8789-3B36-6B9E-F2686AFAF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791"/>
            <a:ext cx="12192000" cy="1901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F84A71-7CFD-AAA5-AB7A-CAAF1604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6791"/>
            <a:ext cx="12192000" cy="1901439"/>
          </a:xfrm>
          <a:prstGeom prst="rect">
            <a:avLst/>
          </a:prstGeom>
        </p:spPr>
      </p:pic>
      <p:pic>
        <p:nvPicPr>
          <p:cNvPr id="3" name="EV_SB5_U02_p016_Ex2A">
            <a:hlinkClick r:id="" action="ppaction://media"/>
            <a:extLst>
              <a:ext uri="{FF2B5EF4-FFF2-40B4-BE49-F238E27FC236}">
                <a16:creationId xmlns:a16="http://schemas.microsoft.com/office/drawing/2014/main" id="{F1137E03-7D18-AEBC-84A7-674B183EF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171588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EEA27-E110-D83F-E37C-E8989E9F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50" y="2101850"/>
            <a:ext cx="4864100" cy="2654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B297E9-509A-2F6A-245F-033F76F79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370"/>
            <a:ext cx="12192000" cy="2703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3ED927-B07C-E89C-5481-756B9A31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90370"/>
            <a:ext cx="12192000" cy="2703927"/>
          </a:xfrm>
          <a:prstGeom prst="rect">
            <a:avLst/>
          </a:prstGeom>
        </p:spPr>
      </p:pic>
      <p:pic>
        <p:nvPicPr>
          <p:cNvPr id="3" name="EV_SB5_U02_p016_Ex2B">
            <a:hlinkClick r:id="" action="ppaction://media"/>
            <a:extLst>
              <a:ext uri="{FF2B5EF4-FFF2-40B4-BE49-F238E27FC236}">
                <a16:creationId xmlns:a16="http://schemas.microsoft.com/office/drawing/2014/main" id="{DFC3E533-D771-D929-2D28-6FC29279C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167631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BD04E0-5F3F-E407-2149-5D8D9B50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19250"/>
            <a:ext cx="12192000" cy="3312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45E4D-6421-ABA8-482D-A0C547DD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77212"/>
            <a:ext cx="12192000" cy="1900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8C0373-0EDF-0D8F-8EEA-A45C14EB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047750"/>
            <a:ext cx="5511800" cy="476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14DAB-75AE-987A-BF4D-196FB5E4D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2" y="0"/>
            <a:ext cx="8255716" cy="20209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9EC2FB-5F4F-F493-88BC-4B01D297E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3"/>
          <a:stretch/>
        </p:blipFill>
        <p:spPr>
          <a:xfrm>
            <a:off x="178422" y="2063909"/>
            <a:ext cx="8255716" cy="4810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14DAB-75AE-987A-BF4D-196FB5E4D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22" y="0"/>
            <a:ext cx="8255716" cy="20209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9EC2FB-5F4F-F493-88BC-4B01D297E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03"/>
          <a:stretch/>
        </p:blipFill>
        <p:spPr>
          <a:xfrm>
            <a:off x="178422" y="2063909"/>
            <a:ext cx="8255716" cy="4810999"/>
          </a:xfrm>
          <a:prstGeom prst="rect">
            <a:avLst/>
          </a:prstGeom>
        </p:spPr>
      </p:pic>
      <p:pic>
        <p:nvPicPr>
          <p:cNvPr id="4" name="EV_SB5_U02_p016_Ex1B-C">
            <a:hlinkClick r:id="" action="ppaction://media"/>
            <a:extLst>
              <a:ext uri="{FF2B5EF4-FFF2-40B4-BE49-F238E27FC236}">
                <a16:creationId xmlns:a16="http://schemas.microsoft.com/office/drawing/2014/main" id="{345A1577-22BD-AE50-3D73-8589C5C45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5504" y="2896988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356B33-CEFD-1B59-3665-B6D88B69D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2381250"/>
            <a:ext cx="12103100" cy="209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6" y="1419977"/>
            <a:ext cx="9561466" cy="4403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42B7F-3F99-0A45-BA35-C371A8D5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584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9C538-A68A-DF78-B7EF-7366518A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584748"/>
            <a:ext cx="12191999" cy="2879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373FD-9DBF-C5AE-2480-82B96B891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3909"/>
            <a:ext cx="12192000" cy="36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59D1FF-7630-D018-D876-7F7CBC92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713"/>
            <a:ext cx="12192000" cy="1143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BFE27A-A4BF-8834-B904-1B199F738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958" y="1584898"/>
            <a:ext cx="8695450" cy="5273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" y="1759992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1FDEF4-52C9-0A88-3A93-D2A9A6D48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69390"/>
            <a:ext cx="12192000" cy="2769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9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38D979-CF9E-108F-0110-3848DAF36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69390"/>
            <a:ext cx="12192000" cy="2769404"/>
          </a:xfrm>
          <a:prstGeom prst="rect">
            <a:avLst/>
          </a:prstGeom>
        </p:spPr>
      </p:pic>
      <p:pic>
        <p:nvPicPr>
          <p:cNvPr id="3" name="EV_SB5_U02_p017_Ex4A">
            <a:hlinkClick r:id="" action="ppaction://media"/>
            <a:extLst>
              <a:ext uri="{FF2B5EF4-FFF2-40B4-BE49-F238E27FC236}">
                <a16:creationId xmlns:a16="http://schemas.microsoft.com/office/drawing/2014/main" id="{5D214EB6-051C-DDA7-3E6E-E5E52DE78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146645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609C9-D97A-06AE-B891-42C6D10E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20976"/>
            <a:ext cx="12192000" cy="1691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34A1E-5269-05FC-39BC-480DE1727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20976"/>
            <a:ext cx="12192000" cy="1691112"/>
          </a:xfrm>
          <a:prstGeom prst="rect">
            <a:avLst/>
          </a:prstGeom>
        </p:spPr>
      </p:pic>
      <p:pic>
        <p:nvPicPr>
          <p:cNvPr id="3" name="EV_SB5_U02_p017_Ex4B">
            <a:hlinkClick r:id="" action="ppaction://media"/>
            <a:extLst>
              <a:ext uri="{FF2B5EF4-FFF2-40B4-BE49-F238E27FC236}">
                <a16:creationId xmlns:a16="http://schemas.microsoft.com/office/drawing/2014/main" id="{42F7771E-03DD-5DAD-9B4E-C4B2E314FC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982633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309CF1-289B-7B05-E64F-91ED66E1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4401"/>
            <a:ext cx="12192000" cy="2468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0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893BE-B4FD-D11D-04FF-848576B9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450"/>
            <a:ext cx="12192000" cy="2055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B1B59-43AE-59B6-24CD-00879C1D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1587500"/>
            <a:ext cx="122047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43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AB925-80D8-0BDF-FFD8-7F2F8F17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5582"/>
            <a:ext cx="12192000" cy="930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23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56562-5750-C42F-F231-CDB7B89C5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47001"/>
            <a:ext cx="12192000" cy="2662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6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DF47D-98FE-6513-A5D8-99EC5D640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5582"/>
            <a:ext cx="12192000" cy="930687"/>
          </a:xfrm>
          <a:prstGeom prst="rect">
            <a:avLst/>
          </a:prstGeom>
        </p:spPr>
      </p:pic>
      <p:pic>
        <p:nvPicPr>
          <p:cNvPr id="3" name="EV_SB5_U02_p016_Ex1B-C">
            <a:hlinkClick r:id="" action="ppaction://media"/>
            <a:extLst>
              <a:ext uri="{FF2B5EF4-FFF2-40B4-BE49-F238E27FC236}">
                <a16:creationId xmlns:a16="http://schemas.microsoft.com/office/drawing/2014/main" id="{09C9EAC2-7C71-D671-9729-ECD07008C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474633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B6963-A3D3-A357-66BD-B863DE409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231900"/>
            <a:ext cx="10083800" cy="4394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C31FB1-B01A-8B26-0AE9-FD1235A7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60946"/>
            <a:ext cx="12192000" cy="366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233BAA-6B9B-8FA1-B0E8-9A8406278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60946"/>
            <a:ext cx="12192000" cy="3666389"/>
          </a:xfrm>
          <a:prstGeom prst="rect">
            <a:avLst/>
          </a:prstGeom>
        </p:spPr>
      </p:pic>
      <p:pic>
        <p:nvPicPr>
          <p:cNvPr id="3" name="EV_SB5_U02_p016_Ex1B-C">
            <a:hlinkClick r:id="" action="ppaction://media"/>
            <a:extLst>
              <a:ext uri="{FF2B5EF4-FFF2-40B4-BE49-F238E27FC236}">
                <a16:creationId xmlns:a16="http://schemas.microsoft.com/office/drawing/2014/main" id="{1B02CB25-3703-05DD-B30F-088C7A2A5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449993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2005D-A409-DBBA-5B36-B48388D9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35630"/>
            <a:ext cx="12192000" cy="1887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8D3D2-9DFC-0907-1CB9-2E6DDE913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43499"/>
            <a:ext cx="12192000" cy="506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2</Words>
  <Application>Microsoft Office PowerPoint</Application>
  <PresentationFormat>Widescreen</PresentationFormat>
  <Paragraphs>1</Paragraphs>
  <Slides>31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287</cp:revision>
  <dcterms:created xsi:type="dcterms:W3CDTF">2019-04-06T05:20:47Z</dcterms:created>
  <dcterms:modified xsi:type="dcterms:W3CDTF">2023-07-22T11:19:45Z</dcterms:modified>
</cp:coreProperties>
</file>