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257" r:id="rId3"/>
    <p:sldId id="441" r:id="rId4"/>
    <p:sldId id="389" r:id="rId5"/>
    <p:sldId id="390" r:id="rId6"/>
    <p:sldId id="396" r:id="rId7"/>
    <p:sldId id="401" r:id="rId8"/>
    <p:sldId id="394" r:id="rId9"/>
    <p:sldId id="395" r:id="rId10"/>
    <p:sldId id="393" r:id="rId11"/>
    <p:sldId id="402" r:id="rId12"/>
    <p:sldId id="450" r:id="rId13"/>
    <p:sldId id="400" r:id="rId14"/>
    <p:sldId id="392" r:id="rId15"/>
    <p:sldId id="398" r:id="rId16"/>
    <p:sldId id="399" r:id="rId17"/>
    <p:sldId id="391" r:id="rId18"/>
  </p:sldIdLst>
  <p:sldSz cx="12192000" cy="6858000"/>
  <p:notesSz cx="6858000" cy="9144000"/>
  <p:embeddedFontLst>
    <p:embeddedFont>
      <p:font typeface="Rubik Light" panose="020B0604020202020204" charset="-79"/>
      <p:regular r:id="rId21"/>
      <p:italic r:id="rId22"/>
    </p:embeddedFont>
    <p:embeddedFont>
      <p:font typeface="Montserrat Black" panose="020B0604020202020204" charset="0"/>
      <p:bold r:id="rId23"/>
      <p:boldItalic r:id="rId24"/>
    </p:embeddedFont>
    <p:embeddedFont>
      <p:font typeface="맑은 고딕" panose="020B0503020000020004" pitchFamily="34" charset="-127"/>
      <p:regular r:id="rId25"/>
      <p:bold r:id="rId26"/>
    </p:embeddedFont>
    <p:embeddedFont>
      <p:font typeface="Josefin Sa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ACE8-B7F7-3CAF-C372-A4F6C718A6F9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" sz="7333" dirty="0" smtClean="0"/>
              <a:t>2.4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CAED98-0946-CD13-EA7C-C755234EE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805"/>
            <a:ext cx="12192000" cy="6100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18863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A8262-CF23-211D-0DC9-C394B6AC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" y="1841500"/>
            <a:ext cx="12097935" cy="3114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4C1EE-6B59-7B12-90D6-D4A5CC934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297"/>
            <a:ext cx="12192000" cy="2288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53CD09-92C2-ED5A-633E-25F044265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209800"/>
            <a:ext cx="10693400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D38EBF-5E56-25E5-0E69-D6C244BFB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17437"/>
            <a:ext cx="12189943" cy="3826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60A25-E259-DFEE-C7A9-1A2D65AC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8209"/>
            <a:ext cx="12192000" cy="1836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B1029-B98E-91D7-898A-EED9EC71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490"/>
            <a:ext cx="12192000" cy="693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160409-1A27-7575-4992-CCC267483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024" y="2129874"/>
            <a:ext cx="5839345" cy="4728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1BFD73-8292-45D9-A35D-38D3DDC0D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573"/>
            <a:ext cx="12192000" cy="16983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70955F-2F2D-3FA4-0970-6EF87BD674E8}"/>
              </a:ext>
            </a:extLst>
          </p:cNvPr>
          <p:cNvSpPr/>
          <p:nvPr/>
        </p:nvSpPr>
        <p:spPr>
          <a:xfrm>
            <a:off x="9324109" y="2147441"/>
            <a:ext cx="2867891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B609C-7241-6D8E-A002-0EE25CBCF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07" y="2396835"/>
            <a:ext cx="5289351" cy="4461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55EE4A-8E70-2C24-4FF1-88C28CB9A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05" y="31173"/>
            <a:ext cx="6826827" cy="68268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02222" y="0"/>
            <a:ext cx="1847910" cy="2212622"/>
          </a:xfrm>
          <a:prstGeom prst="rect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374027-0763-95A7-91AD-189A659AB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936"/>
            <a:ext cx="12192000" cy="1024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343BB6-E7B5-306C-DD21-E78421C05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016000"/>
            <a:ext cx="10109200" cy="482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E27D2-C7A8-1152-63DD-1066331D2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793"/>
            <a:ext cx="12192000" cy="2529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5EC2D9-7191-BBF5-4C3C-3548EC1B2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1454150"/>
            <a:ext cx="10045700" cy="3949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00D59-8613-965D-BF47-74EE8DBB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13538"/>
            <a:ext cx="12192000" cy="823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9C786-D17A-3860-C89C-BE5CBED6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02550"/>
            <a:ext cx="12192000" cy="3351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2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Rubik Light</vt:lpstr>
      <vt:lpstr>Montserrat Black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286</cp:revision>
  <dcterms:created xsi:type="dcterms:W3CDTF">2019-04-06T05:20:47Z</dcterms:created>
  <dcterms:modified xsi:type="dcterms:W3CDTF">2023-07-22T11:21:38Z</dcterms:modified>
</cp:coreProperties>
</file>