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7" r:id="rId2"/>
    <p:sldId id="257" r:id="rId3"/>
    <p:sldId id="441" r:id="rId4"/>
    <p:sldId id="390" r:id="rId5"/>
    <p:sldId id="396" r:id="rId6"/>
    <p:sldId id="389" r:id="rId7"/>
    <p:sldId id="401" r:id="rId8"/>
    <p:sldId id="394" r:id="rId9"/>
    <p:sldId id="402" r:id="rId10"/>
    <p:sldId id="459" r:id="rId11"/>
    <p:sldId id="393" r:id="rId12"/>
    <p:sldId id="450" r:id="rId13"/>
    <p:sldId id="460" r:id="rId14"/>
    <p:sldId id="461" r:id="rId15"/>
    <p:sldId id="392" r:id="rId16"/>
    <p:sldId id="398" r:id="rId17"/>
    <p:sldId id="462" r:id="rId18"/>
    <p:sldId id="391" r:id="rId19"/>
    <p:sldId id="292" r:id="rId20"/>
    <p:sldId id="287" r:id="rId21"/>
    <p:sldId id="288" r:id="rId22"/>
    <p:sldId id="449" r:id="rId23"/>
    <p:sldId id="293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63" r:id="rId33"/>
  </p:sldIdLst>
  <p:sldSz cx="12192000" cy="6858000"/>
  <p:notesSz cx="6858000" cy="9144000"/>
  <p:embeddedFontLst>
    <p:embeddedFont>
      <p:font typeface="Montserrat Black" panose="020B0604020202020204" charset="0"/>
      <p:bold r:id="rId36"/>
      <p:boldItalic r:id="rId37"/>
    </p:embeddedFont>
    <p:embeddedFont>
      <p:font typeface="Rubik Light" panose="020B0604020202020204" charset="-79"/>
      <p:regular r:id="rId38"/>
      <p:italic r:id="rId39"/>
    </p:embeddedFont>
    <p:embeddedFont>
      <p:font typeface="맑은 고딕" panose="020B0503020000020004" pitchFamily="34" charset="-127"/>
      <p:regular r:id="rId40"/>
      <p:bold r:id="rId41"/>
    </p:embeddedFont>
    <p:embeddedFont>
      <p:font typeface="Josefin Sans" panose="020B0604020202020204" charset="0"/>
      <p:regular r:id="rId42"/>
      <p:bold r:id="rId43"/>
      <p:italic r:id="rId44"/>
      <p:boldItalic r:id="rId4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6726E0-8B2D-4DA4-ACBF-6C76D2305CBB}">
          <p14:sldIdLst>
            <p14:sldId id="277"/>
            <p14:sldId id="257"/>
            <p14:sldId id="441"/>
            <p14:sldId id="390"/>
            <p14:sldId id="396"/>
            <p14:sldId id="389"/>
            <p14:sldId id="401"/>
            <p14:sldId id="394"/>
            <p14:sldId id="402"/>
            <p14:sldId id="459"/>
            <p14:sldId id="393"/>
            <p14:sldId id="450"/>
            <p14:sldId id="460"/>
            <p14:sldId id="461"/>
            <p14:sldId id="392"/>
            <p14:sldId id="398"/>
            <p14:sldId id="462"/>
            <p14:sldId id="391"/>
            <p14:sldId id="292"/>
            <p14:sldId id="287"/>
            <p14:sldId id="288"/>
            <p14:sldId id="449"/>
            <p14:sldId id="293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0EDC-BF10-0673-1BA1-31C34A9C2412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fa-IR" sz="7333" dirty="0"/>
              <a:t> </a:t>
            </a:r>
            <a:r>
              <a:rPr lang="en-US" sz="7333" dirty="0" smtClean="0"/>
              <a:t>3.1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2F571-A4D0-874A-8CF6-A0155CDEA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8750"/>
            <a:ext cx="10668000" cy="6540500"/>
          </a:xfrm>
          <a:prstGeom prst="rect">
            <a:avLst/>
          </a:prstGeom>
        </p:spPr>
      </p:pic>
      <p:pic>
        <p:nvPicPr>
          <p:cNvPr id="3" name="EV_SB5_U03_p022_Ex1B-C">
            <a:hlinkClick r:id="" action="ppaction://media"/>
            <a:extLst>
              <a:ext uri="{FF2B5EF4-FFF2-40B4-BE49-F238E27FC236}">
                <a16:creationId xmlns:a16="http://schemas.microsoft.com/office/drawing/2014/main" id="{113D0F88-9487-A856-D350-213F49BA54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9169" y="4533016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29867" y="158750"/>
            <a:ext cx="5300133" cy="2121606"/>
          </a:xfrm>
          <a:prstGeom prst="rect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C6A887-A38B-BA28-29EE-F7843E1A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2349500"/>
            <a:ext cx="10109200" cy="215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B7FCE-5218-A50A-C011-E6F7906F5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4733"/>
            <a:ext cx="12192000" cy="901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2F571-A4D0-874A-8CF6-A0155CDEA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8750"/>
            <a:ext cx="10668000" cy="6540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9867" y="158750"/>
            <a:ext cx="5300133" cy="2121606"/>
          </a:xfrm>
          <a:prstGeom prst="rect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0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2F571-A4D0-874A-8CF6-A0155CDEA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8750"/>
            <a:ext cx="10668000" cy="6540500"/>
          </a:xfrm>
          <a:prstGeom prst="rect">
            <a:avLst/>
          </a:prstGeom>
        </p:spPr>
      </p:pic>
      <p:pic>
        <p:nvPicPr>
          <p:cNvPr id="3" name="EV_SB5_U03_p022_Ex1B-C">
            <a:hlinkClick r:id="" action="ppaction://media"/>
            <a:extLst>
              <a:ext uri="{FF2B5EF4-FFF2-40B4-BE49-F238E27FC236}">
                <a16:creationId xmlns:a16="http://schemas.microsoft.com/office/drawing/2014/main" id="{113D0F88-9487-A856-D350-213F49BA54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9169" y="4533016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29867" y="158750"/>
            <a:ext cx="5300133" cy="2121606"/>
          </a:xfrm>
          <a:prstGeom prst="rect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49244C-3065-EA4D-88B6-4A5ADA2F2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39983"/>
            <a:ext cx="12192000" cy="2626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9CFF5-B6E9-EE70-C955-5CBAFF64E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31093"/>
            <a:ext cx="12111457" cy="1689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13D24F-188F-3A26-27C7-6A786824F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21" r="22265" b="5813"/>
          <a:stretch/>
        </p:blipFill>
        <p:spPr>
          <a:xfrm>
            <a:off x="2720911" y="1998099"/>
            <a:ext cx="7077307" cy="4859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81333" y="1998099"/>
            <a:ext cx="2516885" cy="1430408"/>
          </a:xfrm>
          <a:prstGeom prst="rect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9CFF5-B6E9-EE70-C955-5CBAFF64E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31093"/>
            <a:ext cx="12111457" cy="1689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13D24F-188F-3A26-27C7-6A786824FB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21" r="22265" b="5813"/>
          <a:stretch/>
        </p:blipFill>
        <p:spPr>
          <a:xfrm>
            <a:off x="2720911" y="1998099"/>
            <a:ext cx="7077307" cy="4859900"/>
          </a:xfrm>
          <a:prstGeom prst="rect">
            <a:avLst/>
          </a:prstGeom>
        </p:spPr>
      </p:pic>
      <p:pic>
        <p:nvPicPr>
          <p:cNvPr id="4" name="EV_SB5_U03_p022_Ex2A">
            <a:hlinkClick r:id="" action="ppaction://media"/>
            <a:extLst>
              <a:ext uri="{FF2B5EF4-FFF2-40B4-BE49-F238E27FC236}">
                <a16:creationId xmlns:a16="http://schemas.microsoft.com/office/drawing/2014/main" id="{5F3AE8EE-8BE2-9235-0D05-B391922668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4056" y="3270110"/>
            <a:ext cx="812800" cy="81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81333" y="1998099"/>
            <a:ext cx="2516885" cy="1430408"/>
          </a:xfrm>
          <a:prstGeom prst="rect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2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32BFD4-D49F-2475-26C6-B3931892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5" y="1449969"/>
            <a:ext cx="12087921" cy="3904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470F7B-DA78-BF99-B78A-FDE74A8D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617"/>
            <a:ext cx="12192000" cy="903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688901-E18D-8749-1AA3-50C894352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9358"/>
            <a:ext cx="12192000" cy="36279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2CA5F5-B786-2531-F440-86C57BC0D419}"/>
              </a:ext>
            </a:extLst>
          </p:cNvPr>
          <p:cNvSpPr/>
          <p:nvPr/>
        </p:nvSpPr>
        <p:spPr>
          <a:xfrm>
            <a:off x="2750127" y="3241965"/>
            <a:ext cx="332509" cy="318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A19CE-AC56-3B15-4BCF-B86192143036}"/>
              </a:ext>
            </a:extLst>
          </p:cNvPr>
          <p:cNvSpPr/>
          <p:nvPr/>
        </p:nvSpPr>
        <p:spPr>
          <a:xfrm>
            <a:off x="2828636" y="3694546"/>
            <a:ext cx="332509" cy="318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3D6DA-DD14-1A54-8DBE-22EAC3BB270C}"/>
              </a:ext>
            </a:extLst>
          </p:cNvPr>
          <p:cNvSpPr/>
          <p:nvPr/>
        </p:nvSpPr>
        <p:spPr>
          <a:xfrm>
            <a:off x="2828636" y="4147127"/>
            <a:ext cx="332509" cy="318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92664-7960-A1B7-47FA-F146B2916D58}"/>
              </a:ext>
            </a:extLst>
          </p:cNvPr>
          <p:cNvSpPr/>
          <p:nvPr/>
        </p:nvSpPr>
        <p:spPr>
          <a:xfrm>
            <a:off x="2662382" y="4647974"/>
            <a:ext cx="332509" cy="318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BF6B3E-8E80-FD82-563F-2E1ABBC30902}"/>
              </a:ext>
            </a:extLst>
          </p:cNvPr>
          <p:cNvSpPr/>
          <p:nvPr/>
        </p:nvSpPr>
        <p:spPr>
          <a:xfrm>
            <a:off x="2800927" y="5102626"/>
            <a:ext cx="332509" cy="318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EB242-EC9B-17EA-4BAD-2A440D50A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064" y="0"/>
            <a:ext cx="7641504" cy="55022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263849-1E07-B83F-4BA7-C1004A022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0989"/>
            <a:ext cx="12192000" cy="1362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33D6E3-8CD4-5617-AF48-2CB258A32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617"/>
            <a:ext cx="12192000" cy="903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172ED-3D0B-1427-CB13-182FB8569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9358"/>
            <a:ext cx="12192000" cy="3627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16D24E-992F-12BF-4B3D-5A67F9992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617"/>
            <a:ext cx="12192000" cy="903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8861"/>
            <a:ext cx="12178653" cy="3196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5CD03B-9976-6449-6C4D-0A187727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617"/>
            <a:ext cx="12192000" cy="903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453CF-505C-F230-9D83-360902CFC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948"/>
            <a:ext cx="12192000" cy="3363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6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1B4F-DCBE-D1E7-EC7E-F4E3A2F0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4704"/>
            <a:ext cx="12192000" cy="83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9A457-0C54-ABB5-FC6A-2803AA25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932"/>
            <a:ext cx="12192000" cy="5487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9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474CC-30B9-FC86-A950-C3676305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55800"/>
            <a:ext cx="12192000" cy="2797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C1851F-2B45-2F14-8B3C-FE8AA1515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"/>
          <a:stretch/>
        </p:blipFill>
        <p:spPr>
          <a:xfrm>
            <a:off x="0" y="14868"/>
            <a:ext cx="12192000" cy="1581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AC0243-57DB-7D92-4CA0-D132FFBB7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10058400" cy="556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16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BC0FD-B8B0-7E45-1D3F-705F40A86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"/>
          <a:stretch/>
        </p:blipFill>
        <p:spPr>
          <a:xfrm>
            <a:off x="0" y="14868"/>
            <a:ext cx="12192000" cy="1581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450"/>
            <a:ext cx="12214792" cy="3046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878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10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55C3CE-DB89-5467-7955-D6BE327BD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"/>
          <a:stretch/>
        </p:blipFill>
        <p:spPr>
          <a:xfrm>
            <a:off x="0" y="14868"/>
            <a:ext cx="12192000" cy="1581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30F173-0CBF-A2F7-CBB4-70BA13CA9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83727"/>
            <a:ext cx="12192000" cy="2690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79E62B-128B-B46D-E4F4-9014FA412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9990"/>
            <a:ext cx="9422004" cy="3791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C13CDB-64C7-C2BF-A1BA-2561FAB11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829" y="3739454"/>
            <a:ext cx="4609171" cy="3118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8BA8C9-E58B-1693-694B-922E70E8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065" y="5342949"/>
            <a:ext cx="7513236" cy="1515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5EC33D-B11B-5BFE-DE1C-D1DFB2E18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064" y="-150125"/>
            <a:ext cx="7641504" cy="55022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432DE-5BAF-4D94-002B-84A56BC80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365250"/>
            <a:ext cx="12001500" cy="412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83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23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9E782-4352-1FFB-E6F6-274D63A2F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31180"/>
            <a:ext cx="12192000" cy="1589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B9A709-0F89-27D9-0D15-B120C83D1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33" y="2425080"/>
            <a:ext cx="10528300" cy="408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31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6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621641-2E6C-D41D-6333-19597D20D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52500"/>
            <a:ext cx="11506200" cy="495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19696_EV_SB5_ExpertSpeaker_U03_p021_WENDY">
            <a:hlinkClick r:id="" action="ppaction://media"/>
            <a:extLst>
              <a:ext uri="{FF2B5EF4-FFF2-40B4-BE49-F238E27FC236}">
                <a16:creationId xmlns:a16="http://schemas.microsoft.com/office/drawing/2014/main" id="{4DE5B183-9D5D-3043-7B95-7AE79217DC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6933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0CEC9E-8E31-E089-153B-C61F6243B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2209800"/>
            <a:ext cx="11290300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193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7BB0FA-F6CD-D427-5342-9A070D619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573" y="4755648"/>
            <a:ext cx="7681671" cy="2102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C911D-627D-EF89-E64E-CA0805BC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085" y="1"/>
            <a:ext cx="6320564" cy="47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470F0-B750-3D5A-4D61-EC14225C3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03500"/>
            <a:ext cx="12192000" cy="1596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2F571-A4D0-874A-8CF6-A0155CDEA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8750"/>
            <a:ext cx="10668000" cy="6540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9867" y="158750"/>
            <a:ext cx="5300133" cy="2121606"/>
          </a:xfrm>
          <a:prstGeom prst="rect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3934</TotalTime>
  <Words>2</Words>
  <Application>Microsoft Office PowerPoint</Application>
  <PresentationFormat>Widescreen</PresentationFormat>
  <Paragraphs>1</Paragraphs>
  <Slides>32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287</cp:revision>
  <dcterms:created xsi:type="dcterms:W3CDTF">2019-04-06T05:20:47Z</dcterms:created>
  <dcterms:modified xsi:type="dcterms:W3CDTF">2023-07-22T11:25:45Z</dcterms:modified>
</cp:coreProperties>
</file>