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257" r:id="rId3"/>
    <p:sldId id="441" r:id="rId4"/>
    <p:sldId id="389" r:id="rId5"/>
    <p:sldId id="390" r:id="rId6"/>
    <p:sldId id="452" r:id="rId7"/>
    <p:sldId id="401" r:id="rId8"/>
    <p:sldId id="396" r:id="rId9"/>
    <p:sldId id="394" r:id="rId10"/>
    <p:sldId id="395" r:id="rId11"/>
    <p:sldId id="393" r:id="rId12"/>
    <p:sldId id="402" r:id="rId13"/>
    <p:sldId id="450" r:id="rId14"/>
    <p:sldId id="400" r:id="rId15"/>
    <p:sldId id="392" r:id="rId16"/>
    <p:sldId id="399" r:id="rId17"/>
    <p:sldId id="391" r:id="rId18"/>
    <p:sldId id="398" r:id="rId19"/>
    <p:sldId id="292" r:id="rId20"/>
    <p:sldId id="287" r:id="rId21"/>
    <p:sldId id="288" r:id="rId22"/>
    <p:sldId id="448" r:id="rId23"/>
    <p:sldId id="449" r:id="rId24"/>
    <p:sldId id="293" r:id="rId25"/>
    <p:sldId id="451" r:id="rId26"/>
    <p:sldId id="453" r:id="rId27"/>
  </p:sldIdLst>
  <p:sldSz cx="12192000" cy="6858000"/>
  <p:notesSz cx="6858000" cy="9144000"/>
  <p:embeddedFontLst>
    <p:embeddedFont>
      <p:font typeface="Rubik Light" panose="020B0604020202020204" charset="-79"/>
      <p:regular r:id="rId30"/>
      <p:italic r:id="rId31"/>
    </p:embeddedFont>
    <p:embeddedFont>
      <p:font typeface="Montserrat Black" panose="020B0604020202020204" charset="0"/>
      <p:bold r:id="rId32"/>
      <p:boldItalic r:id="rId33"/>
    </p:embeddedFont>
    <p:embeddedFont>
      <p:font typeface="맑은 고딕" panose="020B0503020000020004" pitchFamily="34" charset="-127"/>
      <p:regular r:id="rId34"/>
      <p:bold r:id="rId35"/>
    </p:embeddedFont>
    <p:embeddedFont>
      <p:font typeface="Josefin Sans" panose="020B0604020202020204" charset="0"/>
      <p:regular r:id="rId36"/>
      <p:bold r:id="rId37"/>
      <p:italic r:id="rId38"/>
      <p:boldItalic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9783-E2B1-9C77-4BCC-5B47E37BD0A8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-US" sz="7333" dirty="0" smtClean="0"/>
              <a:t>3.2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632D2-62DA-FCA2-2274-0C1B2688A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7556"/>
            <a:ext cx="12192000" cy="2862392"/>
          </a:xfrm>
          <a:prstGeom prst="rect">
            <a:avLst/>
          </a:prstGeom>
        </p:spPr>
      </p:pic>
      <p:pic>
        <p:nvPicPr>
          <p:cNvPr id="3" name="EV_SB5_U03_p025_Ex2A">
            <a:hlinkClick r:id="" action="ppaction://media"/>
            <a:extLst>
              <a:ext uri="{FF2B5EF4-FFF2-40B4-BE49-F238E27FC236}">
                <a16:creationId xmlns:a16="http://schemas.microsoft.com/office/drawing/2014/main" id="{5660C5FE-BBBE-4AE5-B42A-09828EE18C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991100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FA8676-6351-99B4-9F7D-BBEDC27F5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9050"/>
            <a:ext cx="9372600" cy="6819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BD1BB-7596-C4AD-A707-0FBAA447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2" y="0"/>
            <a:ext cx="7412180" cy="1387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AE6221-0118-201D-7B88-057E6F383BCE}"/>
              </a:ext>
            </a:extLst>
          </p:cNvPr>
          <p:cNvSpPr/>
          <p:nvPr/>
        </p:nvSpPr>
        <p:spPr>
          <a:xfrm>
            <a:off x="6471496" y="3495349"/>
            <a:ext cx="1923833" cy="3105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63901-EC3E-E059-0FC5-3551D0F3A483}"/>
              </a:ext>
            </a:extLst>
          </p:cNvPr>
          <p:cNvSpPr/>
          <p:nvPr/>
        </p:nvSpPr>
        <p:spPr>
          <a:xfrm>
            <a:off x="9168724" y="3805944"/>
            <a:ext cx="2555067" cy="3105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75A7A-9ABE-08C2-7E4E-3359F72827BD}"/>
              </a:ext>
            </a:extLst>
          </p:cNvPr>
          <p:cNvSpPr/>
          <p:nvPr/>
        </p:nvSpPr>
        <p:spPr>
          <a:xfrm>
            <a:off x="7456592" y="4198019"/>
            <a:ext cx="1923833" cy="3105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91AE8-7D02-C0FD-F3A2-F0CD0E417361}"/>
              </a:ext>
            </a:extLst>
          </p:cNvPr>
          <p:cNvSpPr/>
          <p:nvPr/>
        </p:nvSpPr>
        <p:spPr>
          <a:xfrm>
            <a:off x="7147541" y="4590093"/>
            <a:ext cx="1923833" cy="3105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BA90A9-B827-34C9-52DF-181304F0358A}"/>
              </a:ext>
            </a:extLst>
          </p:cNvPr>
          <p:cNvSpPr/>
          <p:nvPr/>
        </p:nvSpPr>
        <p:spPr>
          <a:xfrm>
            <a:off x="8737600" y="4937813"/>
            <a:ext cx="1923833" cy="3105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B3DD3-C8F7-0C63-41C4-97F86AC6AB6C}"/>
              </a:ext>
            </a:extLst>
          </p:cNvPr>
          <p:cNvSpPr/>
          <p:nvPr/>
        </p:nvSpPr>
        <p:spPr>
          <a:xfrm>
            <a:off x="7244892" y="6011784"/>
            <a:ext cx="2504073" cy="3105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57A00-76FE-EA5A-4499-BC8B859EDD03}"/>
              </a:ext>
            </a:extLst>
          </p:cNvPr>
          <p:cNvSpPr/>
          <p:nvPr/>
        </p:nvSpPr>
        <p:spPr>
          <a:xfrm>
            <a:off x="6039600" y="6280628"/>
            <a:ext cx="1923833" cy="3105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41F807-5EA7-4CF3-C204-5D28946D42B3}"/>
              </a:ext>
            </a:extLst>
          </p:cNvPr>
          <p:cNvSpPr/>
          <p:nvPr/>
        </p:nvSpPr>
        <p:spPr>
          <a:xfrm>
            <a:off x="2891931" y="5640925"/>
            <a:ext cx="2309371" cy="3105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967"/>
            <a:ext cx="12192000" cy="4912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83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DF273F-01A7-1616-99CC-0CDB5FA1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2" y="0"/>
            <a:ext cx="7412180" cy="1387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507E8-EEF6-EFEA-8BCD-C7F9B9C9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68907"/>
            <a:ext cx="12156255" cy="5222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342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BFA50-E33A-2E89-5248-0CC997AE0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2" y="0"/>
            <a:ext cx="7412180" cy="1387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032"/>
            <a:ext cx="12368721" cy="3214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EF2B0F-FB5F-2C86-358C-71287922B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2612"/>
            <a:ext cx="12192000" cy="3154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BFA50-E33A-2E89-5248-0CC997AE0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2" y="0"/>
            <a:ext cx="7412180" cy="1387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3FC94-C460-867C-41E5-B98FD7B53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6041"/>
            <a:ext cx="12192000" cy="3520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697_EV_SB5_ExpertSpeaker_U03_p024_WENDY">
            <a:hlinkClick r:id="" action="ppaction://media"/>
            <a:extLst>
              <a:ext uri="{FF2B5EF4-FFF2-40B4-BE49-F238E27FC236}">
                <a16:creationId xmlns:a16="http://schemas.microsoft.com/office/drawing/2014/main" id="{67B92E89-5BFE-2F3F-0D2D-9E28BDC57A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D27C78-FBEA-FE31-15EE-84C5CAE3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" y="955175"/>
            <a:ext cx="12047621" cy="4507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9FDAB-4C70-475D-2B5C-6B478756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684"/>
            <a:ext cx="12192000" cy="4639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B0A17D-F868-FF84-CFF8-C015CB8D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266"/>
            <a:ext cx="12192000" cy="3771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B339A-6299-D276-1DEF-7D218BBE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2349500"/>
            <a:ext cx="9613900" cy="215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C796A-EBBD-608A-896F-45F4B0182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51239"/>
            <a:ext cx="12192000" cy="525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E9445F-0CF4-DF7B-6C9B-89E9391A2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18947"/>
            <a:ext cx="12192000" cy="3268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4FF2D-465C-73BA-E73C-4E0E2A3A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1586"/>
            <a:ext cx="12192000" cy="525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889"/>
            <a:ext cx="12192000" cy="5448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2C59B-C17C-E173-3252-FB00A9AB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1586"/>
            <a:ext cx="12192000" cy="525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1AD62E-2FCD-7C37-4339-DAF6875F5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7" y="695869"/>
            <a:ext cx="10215588" cy="6162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60213-363A-5669-11F6-4782633F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12192000" cy="696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FACF4-4EBA-AF0D-73F1-6CAA5D22B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11350"/>
            <a:ext cx="12192000" cy="3709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02C55F-C944-3C6B-88CE-81DBB9A7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" y="375132"/>
            <a:ext cx="12119372" cy="61780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9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7925C-CF39-92EA-2AC3-053E9E0D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35" y="30864"/>
            <a:ext cx="8105487" cy="6827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C7F54-CF88-A849-7186-0E7FBB77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838200"/>
            <a:ext cx="6591300" cy="518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91752A-0DF7-B124-5C8B-A9D6E581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337"/>
            <a:ext cx="12192000" cy="807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7925C-CF39-92EA-2AC3-053E9E0D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35" y="30864"/>
            <a:ext cx="8105487" cy="6827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30864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5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9A4F1-396C-B2EB-FC58-5C7FA5C7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679450"/>
            <a:ext cx="11480800" cy="549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30864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D541B-42B2-DC41-16FD-65ED3566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47483"/>
            <a:ext cx="12192000" cy="898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30864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F2E0E0-A5FE-262F-77C3-08651A16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7556"/>
            <a:ext cx="12192000" cy="2862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2</Words>
  <Application>Microsoft Office PowerPoint</Application>
  <PresentationFormat>Widescreen</PresentationFormat>
  <Paragraphs>1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Rubik Light</vt:lpstr>
      <vt:lpstr>Montserrat Black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287</cp:revision>
  <dcterms:created xsi:type="dcterms:W3CDTF">2019-04-06T05:20:47Z</dcterms:created>
  <dcterms:modified xsi:type="dcterms:W3CDTF">2023-07-22T11:28:06Z</dcterms:modified>
</cp:coreProperties>
</file>