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7" r:id="rId2"/>
    <p:sldId id="257" r:id="rId3"/>
    <p:sldId id="441" r:id="rId4"/>
    <p:sldId id="389" r:id="rId5"/>
    <p:sldId id="452" r:id="rId6"/>
    <p:sldId id="451" r:id="rId7"/>
    <p:sldId id="390" r:id="rId8"/>
    <p:sldId id="396" r:id="rId9"/>
    <p:sldId id="401" r:id="rId10"/>
    <p:sldId id="394" r:id="rId11"/>
    <p:sldId id="395" r:id="rId12"/>
    <p:sldId id="393" r:id="rId13"/>
    <p:sldId id="402" r:id="rId14"/>
    <p:sldId id="450" r:id="rId15"/>
    <p:sldId id="400" r:id="rId16"/>
    <p:sldId id="392" r:id="rId17"/>
    <p:sldId id="398" r:id="rId18"/>
    <p:sldId id="399" r:id="rId19"/>
    <p:sldId id="453" r:id="rId20"/>
  </p:sldIdLst>
  <p:sldSz cx="12192000" cy="6858000"/>
  <p:notesSz cx="6858000" cy="9144000"/>
  <p:embeddedFontLst>
    <p:embeddedFont>
      <p:font typeface="Montserrat Black" panose="020B0604020202020204" charset="0"/>
      <p:bold r:id="rId23"/>
      <p:boldItalic r:id="rId24"/>
    </p:embeddedFont>
    <p:embeddedFont>
      <p:font typeface="Rubik Light" panose="020B0604020202020204" charset="-79"/>
      <p:regular r:id="rId25"/>
      <p:italic r:id="rId26"/>
    </p:embeddedFont>
    <p:embeddedFont>
      <p:font typeface="맑은 고딕" panose="020B0503020000020004" pitchFamily="34" charset="-127"/>
      <p:regular r:id="rId27"/>
      <p:bold r:id="rId28"/>
    </p:embeddedFont>
    <p:embeddedFont>
      <p:font typeface="Josefin Sans" panose="020B0604020202020204" charset="0"/>
      <p:regular r:id="rId29"/>
      <p:bold r:id="rId30"/>
      <p:italic r:id="rId31"/>
      <p:boldItalic r:id="rId3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9EA"/>
    <a:srgbClr val="D40B44"/>
    <a:srgbClr val="FFCC61"/>
    <a:srgbClr val="FFE0AD"/>
    <a:srgbClr val="3983E8"/>
    <a:srgbClr val="55BEFF"/>
    <a:srgbClr val="23344D"/>
    <a:srgbClr val="017DC3"/>
    <a:srgbClr val="FFA773"/>
    <a:srgbClr val="9E9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0" autoAdjust="0"/>
    <p:restoredTop sz="92787" autoAdjust="0"/>
  </p:normalViewPr>
  <p:slideViewPr>
    <p:cSldViewPr snapToGrid="0">
      <p:cViewPr varScale="1">
        <p:scale>
          <a:sx n="41" d="100"/>
          <a:sy n="41" d="100"/>
        </p:scale>
        <p:origin x="6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1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ptmon.com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hyperlink" Target="https://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9.svg"/><Relationship Id="rId10" Type="http://schemas.openxmlformats.org/officeDocument/2006/relationships/image" Target="../media/image2.sv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3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A6711D09-063C-4585-B07B-A4D5D3D00058}"/>
              </a:ext>
            </a:extLst>
          </p:cNvPr>
          <p:cNvSpPr/>
          <p:nvPr userDrawn="1"/>
        </p:nvSpPr>
        <p:spPr>
          <a:xfrm>
            <a:off x="2" y="2"/>
            <a:ext cx="9016999" cy="6857999"/>
          </a:xfrm>
          <a:custGeom>
            <a:avLst/>
            <a:gdLst>
              <a:gd name="connsiteX0" fmla="*/ 0 w 9016999"/>
              <a:gd name="connsiteY0" fmla="*/ 0 h 6857999"/>
              <a:gd name="connsiteX1" fmla="*/ 7839585 w 9016999"/>
              <a:gd name="connsiteY1" fmla="*/ 0 h 6857999"/>
              <a:gd name="connsiteX2" fmla="*/ 7906862 w 9016999"/>
              <a:gd name="connsiteY2" fmla="*/ 85610 h 6857999"/>
              <a:gd name="connsiteX3" fmla="*/ 9016999 w 9016999"/>
              <a:gd name="connsiteY3" fmla="*/ 3429000 h 6857999"/>
              <a:gd name="connsiteX4" fmla="*/ 7906862 w 9016999"/>
              <a:gd name="connsiteY4" fmla="*/ 6772389 h 6857999"/>
              <a:gd name="connsiteX5" fmla="*/ 7839585 w 9016999"/>
              <a:gd name="connsiteY5" fmla="*/ 6857999 h 6857999"/>
              <a:gd name="connsiteX6" fmla="*/ 0 w 9016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6999" h="6857999">
                <a:moveTo>
                  <a:pt x="0" y="0"/>
                </a:moveTo>
                <a:lnTo>
                  <a:pt x="7839585" y="0"/>
                </a:lnTo>
                <a:lnTo>
                  <a:pt x="7906862" y="85610"/>
                </a:lnTo>
                <a:cubicBezTo>
                  <a:pt x="8604099" y="1017927"/>
                  <a:pt x="9016999" y="2175244"/>
                  <a:pt x="9016999" y="3429000"/>
                </a:cubicBezTo>
                <a:cubicBezTo>
                  <a:pt x="9016999" y="4682755"/>
                  <a:pt x="8604099" y="5840072"/>
                  <a:pt x="7906862" y="6772389"/>
                </a:cubicBezTo>
                <a:lnTo>
                  <a:pt x="783958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AF663548-F48B-4003-B44A-CF2055B54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CCF4893-ED28-4B17-8829-276B4E9739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20"/>
          <a:stretch/>
        </p:blipFill>
        <p:spPr>
          <a:xfrm>
            <a:off x="9495527" y="-1"/>
            <a:ext cx="2696473" cy="282102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7DFE2CA-4029-44AB-8EC2-0A58B97BC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3"/>
          <a:stretch/>
        </p:blipFill>
        <p:spPr>
          <a:xfrm>
            <a:off x="0" y="4036977"/>
            <a:ext cx="2545244" cy="282102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19087BC-FC03-4A7E-A3E7-BBF89F6DF5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6" y="6087248"/>
            <a:ext cx="1168632" cy="77075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A4FE14C-BF05-4126-BA0D-C340514314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21" y="3920910"/>
            <a:ext cx="775299" cy="77529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6CF5859-8DCB-47CD-AABA-77B040425D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44" y="471774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4995E93-2971-4D20-8FC3-E5C2226F59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30" y="673288"/>
            <a:ext cx="782120" cy="782120"/>
          </a:xfrm>
          <a:prstGeom prst="rect">
            <a:avLst/>
          </a:prstGeom>
        </p:spPr>
      </p:pic>
      <p:pic>
        <p:nvPicPr>
          <p:cNvPr id="37" name="Graphic 3">
            <a:hlinkClick r:id="rId9"/>
            <a:extLst>
              <a:ext uri="{FF2B5EF4-FFF2-40B4-BE49-F238E27FC236}">
                <a16:creationId xmlns:a16="http://schemas.microsoft.com/office/drawing/2014/main" id="{32A01252-AA85-462B-9543-7AECDB7F0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38" name="TextBox 37">
            <a:hlinkClick r:id="rId12"/>
            <a:extLst>
              <a:ext uri="{FF2B5EF4-FFF2-40B4-BE49-F238E27FC236}">
                <a16:creationId xmlns:a16="http://schemas.microsoft.com/office/drawing/2014/main" id="{B43C3EBD-FE53-4AD5-9AAC-B2D28700F02A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BC7E3ECA-D5C5-45C9-A620-0FDDF262CEAC}"/>
              </a:ext>
            </a:extLst>
          </p:cNvPr>
          <p:cNvSpPr/>
          <p:nvPr userDrawn="1"/>
        </p:nvSpPr>
        <p:spPr>
          <a:xfrm rot="10800000" flipH="1" flipV="1">
            <a:off x="10960101" y="1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C18D45D-0FF4-4CBF-A51E-B66FF793D96A}"/>
              </a:ext>
            </a:extLst>
          </p:cNvPr>
          <p:cNvSpPr/>
          <p:nvPr userDrawn="1"/>
        </p:nvSpPr>
        <p:spPr>
          <a:xfrm rot="10800000" flipV="1">
            <a:off x="1" y="2460237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9EFB1B-4EAC-4FF7-A99C-70D0E4F23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4698" y="1336676"/>
            <a:ext cx="2617302" cy="10509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03B484E-5C8B-4F53-B5E2-37D62D966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32874"/>
            <a:ext cx="2617302" cy="1050924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792BE694-DE60-4E96-BB91-1953CC7B2E70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08357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49AE8673-E16B-4130-B662-C712DD982930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326481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1B4B77C4-0774-458B-AABF-022664C5C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10E788-9C3E-495E-A23B-196E6522F97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66F2BCB-013C-455D-9B79-5014A7E061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3429000"/>
            <a:ext cx="957187" cy="957187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87ADAFCE-6D07-4154-8286-20E68E85AE2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3022" y="376498"/>
            <a:ext cx="1518823" cy="55055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31919DD-C1B2-4AFC-8B77-FB4B7CBCE70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578236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3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57221B7-4556-4261-AD66-E595155691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70315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EAD11FB6-D9CC-4EDB-BFB6-91837C5D54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9901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74622D6-FAA8-44BF-841E-A66059F661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70315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DF9766E7-36E0-4E9E-B7ED-CA48145EAD2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19901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92894BEA-C6AB-4C72-9B9A-72D83CA000A9}"/>
              </a:ext>
            </a:extLst>
          </p:cNvPr>
          <p:cNvSpPr/>
          <p:nvPr userDrawn="1"/>
        </p:nvSpPr>
        <p:spPr>
          <a:xfrm rot="5400000">
            <a:off x="447675" y="5514975"/>
            <a:ext cx="895350" cy="1790700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7A75E6A2-9639-41CB-A3A2-58B6201D06AC}"/>
              </a:ext>
            </a:extLst>
          </p:cNvPr>
          <p:cNvSpPr/>
          <p:nvPr userDrawn="1"/>
        </p:nvSpPr>
        <p:spPr>
          <a:xfrm rot="5400000" flipH="1" flipV="1">
            <a:off x="11013571" y="-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112236A-3B00-49FB-A591-AFA2F3258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2"/>
          <a:stretch/>
        </p:blipFill>
        <p:spPr>
          <a:xfrm flipV="1">
            <a:off x="10853703" y="5551242"/>
            <a:ext cx="1338298" cy="130675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9D9DD36-5F49-4143-9CF7-60E1212D2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1"/>
          <a:stretch/>
        </p:blipFill>
        <p:spPr>
          <a:xfrm flipV="1">
            <a:off x="0" y="0"/>
            <a:ext cx="1510205" cy="1306758"/>
          </a:xfrm>
          <a:prstGeom prst="rect">
            <a:avLst/>
          </a:prstGeom>
        </p:spPr>
      </p:pic>
      <p:pic>
        <p:nvPicPr>
          <p:cNvPr id="16" name="Graphic 3">
            <a:hlinkClick r:id="rId3"/>
            <a:extLst>
              <a:ext uri="{FF2B5EF4-FFF2-40B4-BE49-F238E27FC236}">
                <a16:creationId xmlns:a16="http://schemas.microsoft.com/office/drawing/2014/main" id="{382FCD3A-E7B7-4671-9CA8-B34F1EEEE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B0322DA3-889B-4AE0-A875-850000AC597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래픽 17">
            <a:extLst>
              <a:ext uri="{FF2B5EF4-FFF2-40B4-BE49-F238E27FC236}">
                <a16:creationId xmlns:a16="http://schemas.microsoft.com/office/drawing/2014/main" id="{CFACBB5D-8614-4F40-9BAB-E58BFBD6AE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939" y="5962650"/>
            <a:ext cx="1518823" cy="55055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4D538AE-64C9-455E-9D84-6A51AAC322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9" y="5710112"/>
            <a:ext cx="916262" cy="98901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088E7415-3F70-4777-B678-7F3571CD346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725" y="198153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1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4318C90A-3C22-499F-8074-F3C0B75ABC90}"/>
              </a:ext>
            </a:extLst>
          </p:cNvPr>
          <p:cNvSpPr/>
          <p:nvPr userDrawn="1"/>
        </p:nvSpPr>
        <p:spPr>
          <a:xfrm rot="16200000" flipH="1" flipV="1">
            <a:off x="7810500" y="2476498"/>
            <a:ext cx="2921002" cy="584200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8E7BC9E-A779-497C-91AA-26B212BD850A}"/>
              </a:ext>
            </a:extLst>
          </p:cNvPr>
          <p:cNvSpPr/>
          <p:nvPr userDrawn="1"/>
        </p:nvSpPr>
        <p:spPr>
          <a:xfrm rot="10800000">
            <a:off x="0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9B7EDF-DDFB-4592-B226-CDCDA0AAC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67" y="4470400"/>
            <a:ext cx="5946264" cy="2387600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18E28119-EF27-4F7D-834C-1D736CB9F7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1433" y="732971"/>
            <a:ext cx="3499134" cy="5392058"/>
          </a:xfrm>
          <a:prstGeom prst="roundRect">
            <a:avLst>
              <a:gd name="adj" fmla="val 572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8A66450C-4384-4063-987D-1C8E8D3EE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4EDB1A4A-A3EC-4D3C-BC87-95C563147544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58412232-E357-4D3B-AB7A-8181A5BA78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2021" y="45769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12C6BBC-C961-45CC-BAA4-97C7E7863D3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29" y="5148202"/>
            <a:ext cx="1027669" cy="102766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A41B268-0AFE-4766-969B-755A12F2994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5" y="23294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3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ACDF54B-13BB-43DC-BD16-3BC603C7F431}"/>
              </a:ext>
            </a:extLst>
          </p:cNvPr>
          <p:cNvSpPr/>
          <p:nvPr userDrawn="1"/>
        </p:nvSpPr>
        <p:spPr>
          <a:xfrm rot="5400000" flipH="1" flipV="1">
            <a:off x="10420352" y="-590550"/>
            <a:ext cx="1181099" cy="236219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0562179-1CFF-450C-BA9B-53F1E82526B6}"/>
              </a:ext>
            </a:extLst>
          </p:cNvPr>
          <p:cNvSpPr/>
          <p:nvPr userDrawn="1"/>
        </p:nvSpPr>
        <p:spPr>
          <a:xfrm rot="5400000">
            <a:off x="0" y="567957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AD2163A-1F08-4175-8603-DC143C758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1"/>
          <a:stretch/>
        </p:blipFill>
        <p:spPr>
          <a:xfrm>
            <a:off x="11105699" y="228599"/>
            <a:ext cx="1086302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2C1D53B-E43D-41DB-9507-A7539C4DC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/>
          <a:stretch/>
        </p:blipFill>
        <p:spPr>
          <a:xfrm>
            <a:off x="0" y="4962027"/>
            <a:ext cx="1454601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F5369975-E1B7-40E3-866D-5B661A320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938A5E1-8DE9-40CF-8287-264C5AE89B6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1EE40AA-C9A7-4F83-ADC1-FAB29FC814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841" y="228599"/>
            <a:ext cx="782120" cy="7821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31B0721-4677-4891-8095-B940EE17035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4" y="6087248"/>
            <a:ext cx="1168632" cy="77075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5264026F-8338-4B90-B5B5-AC1FEEFF54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3022" y="36820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37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221B325F-CF9A-438B-800A-05B82D703C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28344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A9C4B520-1E45-411B-A0BB-10F0AFAB6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7C513F19-B5D4-46BE-B164-93C54BBC00EE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40FDC014-200A-4EDA-B693-FACDF32E18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59E6298-112C-4A92-9110-3CB316467CB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963374"/>
            <a:ext cx="1332332" cy="7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74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8E84FF30-43C8-4BF9-B654-43FDC917E90E}"/>
              </a:ext>
            </a:extLst>
          </p:cNvPr>
          <p:cNvSpPr/>
          <p:nvPr userDrawn="1"/>
        </p:nvSpPr>
        <p:spPr>
          <a:xfrm rot="10800000" flipH="1" flipV="1">
            <a:off x="10322218" y="1559218"/>
            <a:ext cx="1869782" cy="3739564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2BEEDBD-95D4-4FF4-B870-9448CC95B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29" y="2267587"/>
            <a:ext cx="5784942" cy="2322824"/>
          </a:xfrm>
          <a:prstGeom prst="rect">
            <a:avLst/>
          </a:prstGeom>
        </p:spPr>
      </p:pic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78B964C-D2AC-4CBF-86D4-74B63011FE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62585" y="1559218"/>
            <a:ext cx="3737430" cy="373956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2F5AF0DA-F721-41EE-A514-36B0423B5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4969D119-5B11-4C94-BD4B-1536AB8160A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8B7603EC-94A6-42D0-8C38-D8A89959808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4612" y="5793652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63C19A3-F094-4A87-84CE-14C0C6A764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12" y="5123006"/>
            <a:ext cx="775299" cy="77529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032304B-996A-4C33-AEFD-07735B39F87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4238859"/>
            <a:ext cx="775299" cy="77529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C6B4D01-9829-473C-876E-A8D8267854F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593477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F84ED21F-C76B-4165-AB93-D2E798A1138B}"/>
              </a:ext>
            </a:extLst>
          </p:cNvPr>
          <p:cNvSpPr/>
          <p:nvPr userDrawn="1"/>
        </p:nvSpPr>
        <p:spPr>
          <a:xfrm rot="5400000">
            <a:off x="11125200" y="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F5EF46B0-D3D1-41F9-8226-65C335125DDE}"/>
              </a:ext>
            </a:extLst>
          </p:cNvPr>
          <p:cNvSpPr/>
          <p:nvPr userDrawn="1"/>
        </p:nvSpPr>
        <p:spPr>
          <a:xfrm rot="10800000">
            <a:off x="0" y="579120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E117B7C-986C-4264-9248-C01CB59A7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8"/>
          <a:stretch/>
        </p:blipFill>
        <p:spPr>
          <a:xfrm rot="10800000">
            <a:off x="1" y="0"/>
            <a:ext cx="1066801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A5D5C26-0FB1-4D22-9DB2-EFDAF91CE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10800000">
            <a:off x="10584998" y="5551242"/>
            <a:ext cx="1607002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D478A69B-2197-4B92-85C5-AA1DEF730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53052AA0-D51F-4B85-AE12-CDF886F31029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2BBE91A8-9C4F-43AE-AF14-DDD0870FBA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88512" y="258124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D76C4C1-E53A-4205-9163-1A91037073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690786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07F4060-2C96-4FA2-AB14-53A31CEEDD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2" y="174785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AE148685-60B1-477E-A063-4E033E44F628}"/>
              </a:ext>
            </a:extLst>
          </p:cNvPr>
          <p:cNvSpPr/>
          <p:nvPr userDrawn="1"/>
        </p:nvSpPr>
        <p:spPr>
          <a:xfrm rot="10800000">
            <a:off x="8966200" y="0"/>
            <a:ext cx="3225800" cy="3225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60C26EB1-4518-47E0-9FEB-ABA52F1132CA}"/>
              </a:ext>
            </a:extLst>
          </p:cNvPr>
          <p:cNvSpPr/>
          <p:nvPr userDrawn="1"/>
        </p:nvSpPr>
        <p:spPr>
          <a:xfrm rot="16200000" flipH="1" flipV="1">
            <a:off x="513319" y="5318042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3C1A2AB-FC0D-424C-863B-6DD44B13A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72" y="4580262"/>
            <a:ext cx="5454455" cy="2023737"/>
          </a:xfrm>
          <a:prstGeom prst="rect">
            <a:avLst/>
          </a:prstGeom>
        </p:spPr>
      </p:pic>
      <p:sp>
        <p:nvSpPr>
          <p:cNvPr id="4" name="그림 개체 틀 11">
            <a:extLst>
              <a:ext uri="{FF2B5EF4-FFF2-40B4-BE49-F238E27FC236}">
                <a16:creationId xmlns:a16="http://schemas.microsoft.com/office/drawing/2014/main" id="{8F44A784-FB04-4554-A1B4-1EF1A4B5AE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7" y="8631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D129E1E-CF67-4ECA-8277-0DEB42C7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D217C2BF-C35A-41DF-9BF5-CC1E7856AFB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BE76E3E-DF11-4C89-BBE0-A4D2A5DB78D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98" y="368632"/>
            <a:ext cx="916262" cy="98901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72CEAD1-DC07-4B3C-8A3B-D5C59A52A4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44" y="5992430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E64BB81-B5B8-4BAA-A05C-9CF4FC4A6D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01" y="254001"/>
            <a:ext cx="782120" cy="78212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0C9E5C9B-7925-4BCD-8640-4DFC4C82317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3022" y="587866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>
            <a:extLst>
              <a:ext uri="{FF2B5EF4-FFF2-40B4-BE49-F238E27FC236}">
                <a16:creationId xmlns:a16="http://schemas.microsoft.com/office/drawing/2014/main" id="{BEAEB017-FED6-4306-A9D7-938F0C1EC846}"/>
              </a:ext>
            </a:extLst>
          </p:cNvPr>
          <p:cNvSpPr/>
          <p:nvPr userDrawn="1"/>
        </p:nvSpPr>
        <p:spPr>
          <a:xfrm rot="5400000">
            <a:off x="7957608" y="2623608"/>
            <a:ext cx="4234394" cy="4234390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A6AF7E1-F589-4F87-A621-840518448205}"/>
              </a:ext>
            </a:extLst>
          </p:cNvPr>
          <p:cNvSpPr/>
          <p:nvPr userDrawn="1"/>
        </p:nvSpPr>
        <p:spPr>
          <a:xfrm rot="5400000" flipH="1">
            <a:off x="513319" y="-513319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2ABECC-1FA5-4E7F-963D-6F614253F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18" y="4834263"/>
            <a:ext cx="5040071" cy="202373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DEA0FCF-A205-4491-8611-0714C22D7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29" y="363863"/>
            <a:ext cx="5040071" cy="2023737"/>
          </a:xfrm>
          <a:prstGeom prst="rect">
            <a:avLst/>
          </a:prstGeom>
        </p:spPr>
      </p:pic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D8F11C45-DFBE-4BEA-9DFA-55EB89D5D0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3497" y="7540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65645E4-2A3E-4A64-9B45-9917DCF30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273BC5D1-3F5D-4C46-892B-A13E06F167B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8DAA2D04-20E5-4398-8E22-008DDF1E7B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4454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73CEA79-4A40-489D-858E-DDC6600C3CA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360" y="5846131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13C23D7-9D8A-4466-8458-9E45FBACF45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10" y="264299"/>
            <a:ext cx="1027669" cy="102766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294EEFF-2D42-4BBD-901F-72F3454A76E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1" y="5956553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7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7F1D95C1-3BDC-48EE-9DC4-A94203BE42F6}"/>
              </a:ext>
            </a:extLst>
          </p:cNvPr>
          <p:cNvSpPr/>
          <p:nvPr userDrawn="1"/>
        </p:nvSpPr>
        <p:spPr>
          <a:xfrm rot="10800000" flipH="1">
            <a:off x="9372600" y="609603"/>
            <a:ext cx="2819399" cy="5638795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B0D6079-4070-4298-B43A-C15922225521}"/>
              </a:ext>
            </a:extLst>
          </p:cNvPr>
          <p:cNvSpPr/>
          <p:nvPr userDrawn="1"/>
        </p:nvSpPr>
        <p:spPr>
          <a:xfrm rot="10800000">
            <a:off x="0" y="5524500"/>
            <a:ext cx="1333500" cy="13335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E3F8135-2A79-414E-BCAA-5020490EC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07497" y="726861"/>
            <a:ext cx="4977430" cy="20237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56FB2C8-53AE-4799-88E7-C88CFF5B1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14569" y="4701961"/>
            <a:ext cx="4977430" cy="2023737"/>
          </a:xfrm>
          <a:prstGeom prst="rect">
            <a:avLst/>
          </a:prstGeom>
        </p:spPr>
      </p:pic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7DFC29F3-278E-4406-843E-3D121C8978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5D23954F-13F5-4F80-9D1A-25C337F78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7460874-FF70-486A-AD3E-905AE98929C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972AAF0F-E86E-43B0-BEBB-2E6343E85E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9212" y="45158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8B84B2C-1DD8-4954-9357-F0FA3C1970D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06" y="323295"/>
            <a:ext cx="959461" cy="80712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0AF2CB8-D325-4E5B-8FAA-39C37E050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31" y="6096343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69BC426-E6DC-4F95-BF83-5D24A9B495E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2" y="6087248"/>
            <a:ext cx="1168632" cy="77075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04614CE-04A6-4D75-96A6-61A885906B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54" y="60959"/>
            <a:ext cx="859422" cy="8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5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855137" y="3676850"/>
            <a:ext cx="702585" cy="702585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>
            <a:off x="11125925" y="4725848"/>
            <a:ext cx="1066075" cy="2132151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666A05-C3C5-4B8C-B845-59A57BB7EF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5"/>
          <a:stretch/>
        </p:blipFill>
        <p:spPr>
          <a:xfrm>
            <a:off x="-1" y="1"/>
            <a:ext cx="1742173" cy="1692766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3B4FAE3B-D136-4BDD-B9BD-13496BEFC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34CFE44E-10C1-4510-A01D-983B7EBD8D98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27DE70F-D452-460B-8972-6BE5D10F55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8412" y="5882552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F98A88C-0E0C-4B9C-9BAD-FB31A5763F8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314" y="5643992"/>
            <a:ext cx="1027669" cy="102766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4E2B04F-BB6F-4A87-A00C-6F4A60F76D7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0" y="229536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DACC1C8D-90C7-4DA3-BFED-7F1EF64BC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54BE8BFC-00E8-4A1B-8508-B15D9B4F370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30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2ADA3148-2D48-4F93-B84E-4E1BFC533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31925B36-BCE8-4F75-94DD-BDC99A4EE84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740571" y="5493658"/>
            <a:ext cx="1045028" cy="104502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792843" y="-792843"/>
            <a:ext cx="1585686" cy="317137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2E00AB1-CDE5-48F6-B283-1E27D90A5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8"/>
          <a:stretch/>
        </p:blipFill>
        <p:spPr>
          <a:xfrm>
            <a:off x="0" y="5493658"/>
            <a:ext cx="1585686" cy="136434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387A2D1-6CEF-44DE-B1FE-7E7ECD7B9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57"/>
          <a:stretch/>
        </p:blipFill>
        <p:spPr>
          <a:xfrm>
            <a:off x="10590809" y="0"/>
            <a:ext cx="1601191" cy="1364342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53A52ECF-64A2-4552-A9CC-CD3EC9D0B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E98FBD04-A0DC-41FC-8DEB-788C8793D67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F3B65C3-0E5C-4870-87A5-C3FE73CBF7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3" y="6016172"/>
            <a:ext cx="1332332" cy="76165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2058A25-A7CE-4EE2-A21C-E712F4960C3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82" y="242291"/>
            <a:ext cx="859422" cy="859422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F5FE0BE3-D66A-475F-B0D6-82ACF423FA3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8766" y="24229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03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1D9042-D407-4E42-8D2C-4B80CADFB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40"/>
          <a:stretch/>
        </p:blipFill>
        <p:spPr>
          <a:xfrm>
            <a:off x="10588171" y="5013875"/>
            <a:ext cx="1603829" cy="1844125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065657" y="5254171"/>
            <a:ext cx="1045028" cy="1045028"/>
          </a:xfrm>
          <a:prstGeom prst="ellipse">
            <a:avLst/>
          </a:pr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10570028" y="-540657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5400000" flipV="1">
            <a:off x="540657" y="5236028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D37CE50-7673-49BD-A91C-7D283A3F8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0"/>
          <a:stretch/>
        </p:blipFill>
        <p:spPr>
          <a:xfrm flipV="1">
            <a:off x="0" y="0"/>
            <a:ext cx="2162629" cy="1844125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C40E4EF4-19A1-44E3-AAD5-E2AB77A8E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D5E231E-4298-43FB-B730-5335A75255AD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9A29DAF8-CC97-4407-B1B9-1FC3AF8FE7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1274" y="283525"/>
            <a:ext cx="1518823" cy="55055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F657560-DE91-4661-96BB-D471D7BCB76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554" y="5611281"/>
            <a:ext cx="916262" cy="98901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A121808-53A6-4BEE-BE07-5E903291536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7" y="283525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92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10800000" flipV="1">
            <a:off x="0" y="3119598"/>
            <a:ext cx="1717290" cy="3434578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9BD2E19-AF83-4CF9-A39A-87A974D48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3"/>
          <a:stretch/>
        </p:blipFill>
        <p:spPr>
          <a:xfrm>
            <a:off x="-1" y="4416092"/>
            <a:ext cx="1543877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D05FD59-1223-4028-B98A-DE68D488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4"/>
          <a:stretch/>
        </p:blipFill>
        <p:spPr>
          <a:xfrm>
            <a:off x="10895184" y="0"/>
            <a:ext cx="1296816" cy="1364342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719685" y="5556570"/>
            <a:ext cx="1152658" cy="115265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phic 3">
            <a:hlinkClick r:id="rId4"/>
            <a:extLst>
              <a:ext uri="{FF2B5EF4-FFF2-40B4-BE49-F238E27FC236}">
                <a16:creationId xmlns:a16="http://schemas.microsoft.com/office/drawing/2014/main" id="{82AB297D-09F8-4405-B24B-F19F62A9E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7"/>
            <a:extLst>
              <a:ext uri="{FF2B5EF4-FFF2-40B4-BE49-F238E27FC236}">
                <a16:creationId xmlns:a16="http://schemas.microsoft.com/office/drawing/2014/main" id="{A5534F0A-53CA-423E-9416-F05E24B432D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76972AAF-1253-44CC-8D5D-4E8F44BB9EF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6AF3679-7FAE-4F39-BA0E-B53ADB39DC7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5" y="5556570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40F9E54-9313-4C87-8766-88C49E056EA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203577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8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9C629620-B717-46F2-85BA-2319572E0F41}"/>
              </a:ext>
            </a:extLst>
          </p:cNvPr>
          <p:cNvSpPr/>
          <p:nvPr userDrawn="1"/>
        </p:nvSpPr>
        <p:spPr>
          <a:xfrm rot="5400000">
            <a:off x="10606314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AD851AF-1A7C-46E9-89FE-BFBC05DD9C54}"/>
              </a:ext>
            </a:extLst>
          </p:cNvPr>
          <p:cNvSpPr/>
          <p:nvPr userDrawn="1"/>
        </p:nvSpPr>
        <p:spPr>
          <a:xfrm rot="10800000">
            <a:off x="1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F9E4E1A-12E4-4FA0-A8B2-9C39A6846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4"/>
          <a:stretch/>
        </p:blipFill>
        <p:spPr>
          <a:xfrm>
            <a:off x="0" y="0"/>
            <a:ext cx="1695901" cy="13067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EE198C1-2180-4CD8-A742-2DA0D3A3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361"/>
          <a:stretch/>
        </p:blipFill>
        <p:spPr>
          <a:xfrm flipV="1">
            <a:off x="10853702" y="5551242"/>
            <a:ext cx="1338297" cy="1306758"/>
          </a:xfrm>
          <a:prstGeom prst="rect">
            <a:avLst/>
          </a:prstGeom>
        </p:spPr>
      </p:pic>
      <p:pic>
        <p:nvPicPr>
          <p:cNvPr id="13" name="Graphic 3">
            <a:hlinkClick r:id="rId3"/>
            <a:extLst>
              <a:ext uri="{FF2B5EF4-FFF2-40B4-BE49-F238E27FC236}">
                <a16:creationId xmlns:a16="http://schemas.microsoft.com/office/drawing/2014/main" id="{08C61681-FE2C-4BCF-B594-D8D09834E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E5428D94-F0A3-4980-9A04-6047CD27352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B4974A9-47E5-410C-AA0A-AF09EF8D84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99" y="6203202"/>
            <a:ext cx="904894" cy="65479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67A14E0-65E8-46B1-90B9-B7C356C81EC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817" y="4930459"/>
            <a:ext cx="859422" cy="85942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71F5369-2B0E-4B92-9765-C757B0B0C9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9" y="377578"/>
            <a:ext cx="782120" cy="782120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1C6958CC-24E3-46B3-9C68-C1D31CA612E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5520" y="578988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6F4FFF4-904B-4E92-881E-35C73353A13C}"/>
              </a:ext>
            </a:extLst>
          </p:cNvPr>
          <p:cNvSpPr/>
          <p:nvPr userDrawn="1"/>
        </p:nvSpPr>
        <p:spPr>
          <a:xfrm rot="16200000" flipV="1">
            <a:off x="794639" y="-794638"/>
            <a:ext cx="1589279" cy="3178556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13CD5C3-2BF0-42F2-AA33-E1A81FCB1FD2}"/>
              </a:ext>
            </a:extLst>
          </p:cNvPr>
          <p:cNvSpPr/>
          <p:nvPr userDrawn="1"/>
        </p:nvSpPr>
        <p:spPr>
          <a:xfrm rot="5400000">
            <a:off x="4434975" y="666038"/>
            <a:ext cx="1066737" cy="1066736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1546147E-D11E-4554-8638-EC508E723485}"/>
              </a:ext>
            </a:extLst>
          </p:cNvPr>
          <p:cNvSpPr/>
          <p:nvPr userDrawn="1"/>
        </p:nvSpPr>
        <p:spPr>
          <a:xfrm rot="16200000" flipH="1">
            <a:off x="10606314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그림 개체 틀 17">
            <a:extLst>
              <a:ext uri="{FF2B5EF4-FFF2-40B4-BE49-F238E27FC236}">
                <a16:creationId xmlns:a16="http://schemas.microsoft.com/office/drawing/2014/main" id="{FF6FF5EA-A506-4E80-A829-D0CE97D2691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24428" y="1673729"/>
            <a:ext cx="3510548" cy="351054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B01DF16-DDD4-423E-9042-12390156A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2"/>
          <a:stretch/>
        </p:blipFill>
        <p:spPr>
          <a:xfrm>
            <a:off x="0" y="5013875"/>
            <a:ext cx="1909983" cy="18441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F858452-DFBE-4FB1-B592-26B9172EF7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7"/>
          <a:stretch/>
        </p:blipFill>
        <p:spPr>
          <a:xfrm flipV="1">
            <a:off x="10606314" y="-2"/>
            <a:ext cx="1585685" cy="1844125"/>
          </a:xfrm>
          <a:prstGeom prst="rect">
            <a:avLst/>
          </a:prstGeom>
        </p:spPr>
      </p:pic>
      <p:pic>
        <p:nvPicPr>
          <p:cNvPr id="14" name="Graphic 3">
            <a:hlinkClick r:id="rId3"/>
            <a:extLst>
              <a:ext uri="{FF2B5EF4-FFF2-40B4-BE49-F238E27FC236}">
                <a16:creationId xmlns:a16="http://schemas.microsoft.com/office/drawing/2014/main" id="{E193206F-C5A1-437F-952A-02CDC25B6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6"/>
            <a:extLst>
              <a:ext uri="{FF2B5EF4-FFF2-40B4-BE49-F238E27FC236}">
                <a16:creationId xmlns:a16="http://schemas.microsoft.com/office/drawing/2014/main" id="{E1517290-746A-4DFD-9F4D-8B0F15C1469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06BA061A-0A77-437F-87B9-4254EE00EB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5212" y="6065156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D89B9D-1ED5-4995-8C8E-30CF2422933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7" y="5558311"/>
            <a:ext cx="782120" cy="78212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0E7A2A3-D7F6-4200-97F5-E2D99781E34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3" y="600262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5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BFA1B660-F96C-4E17-A8E8-1A296D2F55E1}"/>
              </a:ext>
            </a:extLst>
          </p:cNvPr>
          <p:cNvSpPr/>
          <p:nvPr userDrawn="1"/>
        </p:nvSpPr>
        <p:spPr>
          <a:xfrm>
            <a:off x="0" y="0"/>
            <a:ext cx="8040914" cy="6858000"/>
          </a:xfrm>
          <a:custGeom>
            <a:avLst/>
            <a:gdLst>
              <a:gd name="connsiteX0" fmla="*/ 0 w 8040914"/>
              <a:gd name="connsiteY0" fmla="*/ 0 h 6858000"/>
              <a:gd name="connsiteX1" fmla="*/ 4611914 w 8040914"/>
              <a:gd name="connsiteY1" fmla="*/ 0 h 6858000"/>
              <a:gd name="connsiteX2" fmla="*/ 8040914 w 8040914"/>
              <a:gd name="connsiteY2" fmla="*/ 3429000 h 6858000"/>
              <a:gd name="connsiteX3" fmla="*/ 4611914 w 8040914"/>
              <a:gd name="connsiteY3" fmla="*/ 6858000 h 6858000"/>
              <a:gd name="connsiteX4" fmla="*/ 0 w 80409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0914" h="6858000">
                <a:moveTo>
                  <a:pt x="0" y="0"/>
                </a:moveTo>
                <a:lnTo>
                  <a:pt x="4611914" y="0"/>
                </a:lnTo>
                <a:cubicBezTo>
                  <a:pt x="6505698" y="0"/>
                  <a:pt x="8040914" y="1535216"/>
                  <a:pt x="8040914" y="3429000"/>
                </a:cubicBezTo>
                <a:cubicBezTo>
                  <a:pt x="8040914" y="5322784"/>
                  <a:pt x="6505698" y="6858000"/>
                  <a:pt x="461191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81DB221-3E3A-4C9F-BC50-A7F118D4F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51" y="4889500"/>
            <a:ext cx="4902504" cy="1968500"/>
          </a:xfrm>
          <a:prstGeom prst="rect">
            <a:avLst/>
          </a:prstGeom>
        </p:spPr>
      </p:pic>
      <p:sp>
        <p:nvSpPr>
          <p:cNvPr id="11" name="그림 개체 틀 12">
            <a:extLst>
              <a:ext uri="{FF2B5EF4-FFF2-40B4-BE49-F238E27FC236}">
                <a16:creationId xmlns:a16="http://schemas.microsoft.com/office/drawing/2014/main" id="{5D03E35F-7626-4BE5-9106-5B29ADC62783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34AFAFFE-BFCA-44A2-98BC-513394EC9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3ED78C-69CE-4E25-AAE9-A647D5697B9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AB4F2EC5-DB24-43F7-943E-C7A986506C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79012" y="35922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857A3B1-DD1D-45C1-B472-EE1163EE895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65" y="5319165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6EF793C-DA5B-4C6A-B373-F8DE45720A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569" y="5948224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17A4502-EF6B-4640-B880-B356DF226BE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52" y="864956"/>
            <a:ext cx="959461" cy="8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2">
            <a:extLst>
              <a:ext uri="{FF2B5EF4-FFF2-40B4-BE49-F238E27FC236}">
                <a16:creationId xmlns:a16="http://schemas.microsoft.com/office/drawing/2014/main" id="{BA496402-F398-4EC2-9512-DD25343BCB4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93DCE69F-9FBE-42A8-B2D6-CBFBBBE3530D}"/>
              </a:ext>
            </a:extLst>
          </p:cNvPr>
          <p:cNvSpPr/>
          <p:nvPr userDrawn="1"/>
        </p:nvSpPr>
        <p:spPr>
          <a:xfrm rot="10800000" flipV="1">
            <a:off x="0" y="-5578"/>
            <a:ext cx="1207475" cy="241494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C3FAB87-495B-4B1C-BCD6-AAE9D1FEE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14"/>
          <a:stretch/>
        </p:blipFill>
        <p:spPr>
          <a:xfrm>
            <a:off x="9685023" y="0"/>
            <a:ext cx="2506977" cy="18441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DA8A406-AF09-4812-B821-698984788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/>
          <a:stretch/>
        </p:blipFill>
        <p:spPr>
          <a:xfrm>
            <a:off x="0" y="5013875"/>
            <a:ext cx="1996872" cy="1844125"/>
          </a:xfrm>
          <a:prstGeom prst="rect">
            <a:avLst/>
          </a:prstGeom>
        </p:spPr>
      </p:pic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042CD84F-61FD-47FC-BE0F-5166DC02B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AD2DE6DF-67F1-487E-9DFD-531C9634CF1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5490BAD-CCCC-4157-81B0-1D11380967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0867" y="926621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12969B1-6208-459B-A0F8-8D118967692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87248"/>
            <a:ext cx="1168632" cy="77075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59F99E7-94EA-4A2C-A652-AA2F989A3A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61" y="42659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3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694" r:id="rId20"/>
    <p:sldLayoutId id="2147483664" r:id="rId2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92224-433E-BAEB-69EB-DEB7C5FDEAEE}"/>
              </a:ext>
            </a:extLst>
          </p:cNvPr>
          <p:cNvSpPr txBox="1">
            <a:spLocks/>
          </p:cNvSpPr>
          <p:nvPr/>
        </p:nvSpPr>
        <p:spPr>
          <a:xfrm>
            <a:off x="720000" y="3047200"/>
            <a:ext cx="1075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5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" sz="7333" dirty="0"/>
              <a:t>Evolve 5A</a:t>
            </a:r>
            <a:br>
              <a:rPr lang="en" sz="7333" dirty="0"/>
            </a:br>
            <a:r>
              <a:rPr lang="en-US" sz="7333" dirty="0" smtClean="0"/>
              <a:t>3.4</a:t>
            </a:r>
            <a:endParaRPr lang="en-US" sz="733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0DA870-B185-8EB0-7782-46CBD6032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5" y="108814"/>
            <a:ext cx="11972144" cy="6669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82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615965-91FE-B53D-E84F-7E80DB2CC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75" y="399734"/>
            <a:ext cx="9994900" cy="3848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B3AA03-558C-8583-0A0C-A227A7170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415" y="4287807"/>
            <a:ext cx="9944100" cy="2120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30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C4451C-6B1F-8324-FF77-565095724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66252"/>
            <a:ext cx="12192000" cy="915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70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C337FD-80B7-AE10-BFB8-489851308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1568450"/>
            <a:ext cx="11099800" cy="3721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93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2DDC83-F0A8-58CC-F483-EDB90F11B4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67"/>
          <a:stretch/>
        </p:blipFill>
        <p:spPr>
          <a:xfrm>
            <a:off x="1" y="1243240"/>
            <a:ext cx="12192000" cy="33066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32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3BDF8C-CB86-4536-D86A-7B2439A15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74" y="366315"/>
            <a:ext cx="11572407" cy="6151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30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275D75B7-4A44-4D8E-B146-B9D2C649E203}"/>
              </a:ext>
            </a:extLst>
          </p:cNvPr>
          <p:cNvSpPr/>
          <p:nvPr/>
        </p:nvSpPr>
        <p:spPr>
          <a:xfrm>
            <a:off x="-897" y="0"/>
            <a:ext cx="1017439" cy="1017439"/>
          </a:xfrm>
          <a:custGeom>
            <a:avLst/>
            <a:gdLst>
              <a:gd name="connsiteX0" fmla="*/ 1509486 w 1509486"/>
              <a:gd name="connsiteY0" fmla="*/ 1509486 h 1509486"/>
              <a:gd name="connsiteX1" fmla="*/ 1509486 w 1509486"/>
              <a:gd name="connsiteY1" fmla="*/ 0 h 1509486"/>
              <a:gd name="connsiteX2" fmla="*/ 0 w 1509486"/>
              <a:gd name="connsiteY2" fmla="*/ 1509486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9486" h="1509486">
                <a:moveTo>
                  <a:pt x="1509486" y="1509486"/>
                </a:moveTo>
                <a:lnTo>
                  <a:pt x="1509486" y="0"/>
                </a:lnTo>
                <a:cubicBezTo>
                  <a:pt x="675819" y="0"/>
                  <a:pt x="0" y="675818"/>
                  <a:pt x="0" y="1509486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C11127A-1118-4874-B2FD-AB2AB14E1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31" y="0"/>
            <a:ext cx="3522025" cy="130675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4DB9DA5-1A65-42EC-8EC7-E36D959AA1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57" y="114461"/>
            <a:ext cx="916262" cy="9890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993408-51B0-E399-6F3A-AEE774CEA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6206"/>
            <a:ext cx="12192000" cy="1893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68B61B-A3A9-601C-D120-548DF320A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0564" y="2279687"/>
            <a:ext cx="6450872" cy="43032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3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610E6C-D879-D44A-B76A-A997E570C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52877"/>
            <a:ext cx="12192000" cy="8470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C65473-3057-86CD-991D-92E2D5287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2887168"/>
            <a:ext cx="12192000" cy="2322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5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62B63E-6E7C-9428-5D6E-FBD26E940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8843"/>
            <a:ext cx="12192000" cy="7629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75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5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FF116F-AD8B-B791-0E21-120B11CFE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1205"/>
            <a:ext cx="12192000" cy="1657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48E360-865F-AFBE-B6B0-7F0D2246D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397" y="0"/>
            <a:ext cx="618772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8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0DB295-3EA0-6D5F-5CBC-9C0BFA29D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33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8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48E360-865F-AFBE-B6B0-7F0D2246D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397" y="0"/>
            <a:ext cx="618772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3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0DB295-3EA0-6D5F-5CBC-9C0BFA29D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33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0C12BF-B612-C8A0-3DDD-433FF2117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731" y="830827"/>
            <a:ext cx="5403643" cy="5967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6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496B6F-F96E-CF55-86C7-826727153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72510"/>
            <a:ext cx="12192000" cy="5947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85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61CE66-528F-E478-0AD2-8EA4FE1A4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7321"/>
            <a:ext cx="12192000" cy="5509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01353B-06D3-9D41-9BD1-FEA697AE7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971550"/>
            <a:ext cx="11976100" cy="4914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897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Black - Rubik Light">
      <a:majorFont>
        <a:latin typeface="Montserrat Black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039EA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  <a:lnDef>
      <a:spPr>
        <a:noFill/>
        <a:ln>
          <a:solidFill>
            <a:schemeClr val="tx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3925</TotalTime>
  <Words>2</Words>
  <Application>Microsoft Office PowerPoint</Application>
  <PresentationFormat>Widescreen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Montserrat Black</vt:lpstr>
      <vt:lpstr>Rubik Light</vt:lpstr>
      <vt:lpstr>Arial Unicode MS</vt:lpstr>
      <vt:lpstr>Arial</vt:lpstr>
      <vt:lpstr>맑은 고딕</vt:lpstr>
      <vt:lpstr>Josefin Sans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285</cp:revision>
  <dcterms:created xsi:type="dcterms:W3CDTF">2019-04-06T05:20:47Z</dcterms:created>
  <dcterms:modified xsi:type="dcterms:W3CDTF">2023-07-22T11:36:12Z</dcterms:modified>
</cp:coreProperties>
</file>