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57" r:id="rId3"/>
    <p:sldId id="441" r:id="rId4"/>
    <p:sldId id="390" r:id="rId5"/>
    <p:sldId id="401" r:id="rId6"/>
    <p:sldId id="442" r:id="rId7"/>
    <p:sldId id="394" r:id="rId8"/>
    <p:sldId id="443" r:id="rId9"/>
  </p:sldIdLst>
  <p:sldSz cx="12192000" cy="6858000"/>
  <p:notesSz cx="6858000" cy="9144000"/>
  <p:embeddedFontLst>
    <p:embeddedFont>
      <p:font typeface="Montserrat Black" panose="020B0604020202020204" charset="0"/>
      <p:bold r:id="rId12"/>
      <p:boldItalic r:id="rId13"/>
    </p:embeddedFont>
    <p:embeddedFont>
      <p:font typeface="Rubik Light" panose="020B0604020202020204" charset="-79"/>
      <p:regular r:id="rId14"/>
      <p:italic r:id="rId15"/>
    </p:embeddedFont>
    <p:embeddedFont>
      <p:font typeface="맑은 고딕" panose="020B0503020000020004" pitchFamily="34" charset="-127"/>
      <p:regular r:id="rId16"/>
      <p:bold r:id="rId17"/>
    </p:embeddedFont>
    <p:embeddedFont>
      <p:font typeface="Josefin Sa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C4F3-392E-38D3-AD7C-689E0FAD0613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3.5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FF1B2-73CA-C79A-B5D4-D1AF3933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74589"/>
            <a:ext cx="12192000" cy="1202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80BB2-CA95-21E4-F9DC-84F1676F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6254"/>
            <a:ext cx="12192000" cy="1460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2E313-3E74-20C9-78B1-02817456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16909"/>
            <a:ext cx="12192000" cy="4355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0BE8C7-FD6A-BC5F-4A64-37F973AB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827"/>
            <a:ext cx="12192000" cy="1243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420C8-D82D-ADEE-E13D-C8089C392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536"/>
            <a:ext cx="12192000" cy="3420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16" y="198926"/>
            <a:ext cx="7091515" cy="85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106"/>
          <a:stretch/>
        </p:blipFill>
        <p:spPr>
          <a:xfrm>
            <a:off x="0" y="1575288"/>
            <a:ext cx="12175722" cy="4872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A0214-3561-BDF9-485A-E1DA6B8C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35" y="1678647"/>
            <a:ext cx="8839200" cy="341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795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286</cp:revision>
  <dcterms:created xsi:type="dcterms:W3CDTF">2019-04-06T05:20:47Z</dcterms:created>
  <dcterms:modified xsi:type="dcterms:W3CDTF">2023-07-22T11:37:00Z</dcterms:modified>
</cp:coreProperties>
</file>