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257" r:id="rId3"/>
    <p:sldId id="441" r:id="rId4"/>
    <p:sldId id="389" r:id="rId5"/>
    <p:sldId id="401" r:id="rId6"/>
    <p:sldId id="396" r:id="rId7"/>
    <p:sldId id="390" r:id="rId8"/>
    <p:sldId id="394" r:id="rId9"/>
    <p:sldId id="395" r:id="rId10"/>
    <p:sldId id="393" r:id="rId11"/>
    <p:sldId id="402" r:id="rId12"/>
    <p:sldId id="459" r:id="rId13"/>
    <p:sldId id="458" r:id="rId14"/>
    <p:sldId id="450" r:id="rId15"/>
    <p:sldId id="400" r:id="rId16"/>
    <p:sldId id="392" r:id="rId17"/>
    <p:sldId id="398" r:id="rId18"/>
    <p:sldId id="399" r:id="rId19"/>
    <p:sldId id="391" r:id="rId20"/>
    <p:sldId id="292" r:id="rId21"/>
    <p:sldId id="287" r:id="rId22"/>
    <p:sldId id="288" r:id="rId23"/>
    <p:sldId id="448" r:id="rId24"/>
    <p:sldId id="449" r:id="rId25"/>
    <p:sldId id="293" r:id="rId26"/>
    <p:sldId id="451" r:id="rId27"/>
    <p:sldId id="452" r:id="rId28"/>
    <p:sldId id="453" r:id="rId29"/>
    <p:sldId id="454" r:id="rId30"/>
    <p:sldId id="455" r:id="rId31"/>
    <p:sldId id="457" r:id="rId32"/>
    <p:sldId id="456" r:id="rId33"/>
  </p:sldIdLst>
  <p:sldSz cx="12192000" cy="6858000"/>
  <p:notesSz cx="6858000" cy="9144000"/>
  <p:embeddedFontLst>
    <p:embeddedFont>
      <p:font typeface="Montserrat Black" panose="020B0604020202020204" charset="0"/>
      <p:bold r:id="rId36"/>
      <p:boldItalic r:id="rId37"/>
    </p:embeddedFont>
    <p:embeddedFont>
      <p:font typeface="Rubik Light" panose="020B0604020202020204" charset="-79"/>
      <p:regular r:id="rId38"/>
      <p:italic r:id="rId39"/>
    </p:embeddedFont>
    <p:embeddedFont>
      <p:font typeface="맑은 고딕" panose="020B0503020000020004" pitchFamily="34" charset="-127"/>
      <p:regular r:id="rId40"/>
      <p:bold r:id="rId41"/>
    </p:embeddedFont>
    <p:embeddedFont>
      <p:font typeface="Josefin Sans" panose="020B0604020202020204" charset="0"/>
      <p:regular r:id="rId42"/>
      <p:bold r:id="rId43"/>
      <p:italic r:id="rId44"/>
      <p:boldItalic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2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176C-BED9-522E-B9F8-EA04C7D9F97F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4.1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DB503-09D0-CF58-35B8-34EAF8C5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" y="1921096"/>
            <a:ext cx="12048565" cy="1393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537DD-1B81-6E30-4E87-ECBB9D18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753" y="3314811"/>
            <a:ext cx="7073900" cy="294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01CC3-9005-B3B3-4CA4-57CFD989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920"/>
            <a:ext cx="11979965" cy="713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4B31F-7AFD-AEA7-7459-6FC3AE8B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3" y="0"/>
            <a:ext cx="968702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01CC3-9005-B3B3-4CA4-57CFD989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920"/>
            <a:ext cx="11979965" cy="713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CF42D-A2DD-D75A-ECEA-6D71CD0B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981416"/>
            <a:ext cx="11785600" cy="5851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22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1AFC4-18B3-2689-527E-CB351F66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2805320"/>
            <a:ext cx="11979965" cy="713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5388A-D0CF-FB0E-9B81-80E79A1F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404"/>
            <a:ext cx="12192000" cy="2655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C91481-B16A-9BC3-F668-964809786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12404"/>
            <a:ext cx="12192000" cy="2655029"/>
          </a:xfrm>
          <a:prstGeom prst="rect">
            <a:avLst/>
          </a:prstGeom>
        </p:spPr>
      </p:pic>
      <p:pic>
        <p:nvPicPr>
          <p:cNvPr id="3" name="EV_SB5_U04_p034_Ex2A">
            <a:hlinkClick r:id="" action="ppaction://media"/>
            <a:extLst>
              <a:ext uri="{FF2B5EF4-FFF2-40B4-BE49-F238E27FC236}">
                <a16:creationId xmlns:a16="http://schemas.microsoft.com/office/drawing/2014/main" id="{90578E4C-D288-104D-2280-A9664581D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532796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517B1-A632-AAAB-92F2-5FBA7FC6B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1" y="76200"/>
            <a:ext cx="8095428" cy="1973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3D84-F1DD-F199-075E-82E1CE94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2" y="2068293"/>
            <a:ext cx="8248649" cy="4705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0B0AD-F1C1-9C7F-45B5-69371E76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1"/>
            <a:ext cx="12192000" cy="803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0"/>
            <a:ext cx="12192000" cy="4365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4C498-2659-D7EF-ADFE-6E0BDFE9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1"/>
            <a:ext cx="12192000" cy="803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9CC1CA-712A-8BE9-B911-8FB3F453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90650"/>
            <a:ext cx="12192000" cy="3950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FF88D-7428-FE22-82CC-6A550E1C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5300"/>
            <a:ext cx="12192000" cy="1181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67E977-D231-5F03-4067-31F950AD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24" y="15148"/>
            <a:ext cx="6725227" cy="5560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15148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4C024-6284-6610-7C8A-FE5E012B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1"/>
            <a:ext cx="12192000" cy="803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0"/>
            <a:ext cx="12184068" cy="5469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87A02-D212-4A17-A2BE-0142A275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7429"/>
            <a:ext cx="12137239" cy="5660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2B2820-4A38-9FBD-DBE4-346DC6AA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1"/>
            <a:ext cx="12192000" cy="803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08D87-5C42-6664-BF83-96756561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328"/>
            <a:ext cx="12192000" cy="1192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CF59C1-EC63-6C72-8311-1F093DDB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84" y="1482153"/>
            <a:ext cx="9184032" cy="5243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31E76-FAFD-96E9-5BD6-DC157A4F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443120"/>
            <a:ext cx="11781301" cy="5732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B5372-9529-70C4-0371-3CFC444E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228850"/>
            <a:ext cx="7747000" cy="2400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82539-1EAF-4442-A462-09474D56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55"/>
            <a:ext cx="12192000" cy="65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A638C-8A5A-E437-4219-F4AC92B3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391481"/>
            <a:ext cx="12198829" cy="5241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17" y="-39607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F5E2F4-B665-3A46-88F3-D6F489CD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55"/>
            <a:ext cx="12192000" cy="65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159"/>
            <a:ext cx="12192000" cy="358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D35ED-B852-4DDB-C2B5-ADE2D1D1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55"/>
            <a:ext cx="12192000" cy="65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28DAB-5F1D-D7A0-D76A-7037D61D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7189"/>
            <a:ext cx="12192000" cy="3511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54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D842E-1B00-FF41-509D-419F5BE3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688"/>
            <a:ext cx="12192000" cy="3339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49EB0-1F15-36DD-F657-9F43A0AC33AD}"/>
              </a:ext>
            </a:extLst>
          </p:cNvPr>
          <p:cNvSpPr/>
          <p:nvPr/>
        </p:nvSpPr>
        <p:spPr>
          <a:xfrm>
            <a:off x="156928" y="3935240"/>
            <a:ext cx="6892705" cy="796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A454C-B921-E117-D803-5005CF20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851150"/>
            <a:ext cx="9779000" cy="115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653D3-1A9D-2BC9-B239-13F0C321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1042"/>
            <a:ext cx="12192000" cy="726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15148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53DCF-2BF2-F889-5FA9-675CB7D5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840"/>
            <a:ext cx="12192000" cy="4313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11_EV_SB5_ExpertSpeaker_U04_p035_LUCIA">
            <a:hlinkClick r:id="" action="ppaction://media"/>
            <a:extLst>
              <a:ext uri="{FF2B5EF4-FFF2-40B4-BE49-F238E27FC236}">
                <a16:creationId xmlns:a16="http://schemas.microsoft.com/office/drawing/2014/main" id="{A01FBE83-9BDE-DCAE-E7B9-C5DEBEBAB2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DADF6-8680-DAEF-DE3D-D6809506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89000"/>
            <a:ext cx="10591800" cy="5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FF426D-D0FD-19D8-635A-4FEFB0713E4C}"/>
              </a:ext>
            </a:extLst>
          </p:cNvPr>
          <p:cNvSpPr/>
          <p:nvPr/>
        </p:nvSpPr>
        <p:spPr>
          <a:xfrm>
            <a:off x="10562377" y="1134702"/>
            <a:ext cx="832919" cy="2583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1060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86319-DC83-AE62-6B2E-3C545457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2254250"/>
            <a:ext cx="12026900" cy="234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15148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44DA-C748-F03F-A930-7F31FD26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3983"/>
            <a:ext cx="12192000" cy="3689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10_EV_SB5_ExpertSpeaker_U04_p033_LUCIA">
            <a:hlinkClick r:id="" action="ppaction://media"/>
            <a:extLst>
              <a:ext uri="{FF2B5EF4-FFF2-40B4-BE49-F238E27FC236}">
                <a16:creationId xmlns:a16="http://schemas.microsoft.com/office/drawing/2014/main" id="{85F4FA92-4EE2-D108-074A-8AF6E31B53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726B1-24DE-8EBC-56AC-7951DAC7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000250"/>
            <a:ext cx="10718800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B03F29-3095-2066-CC54-9DC0958D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" y="1921096"/>
            <a:ext cx="12048565" cy="1393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4B31F-7AFD-AEA7-7459-6FC3AE8B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3" y="0"/>
            <a:ext cx="968702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3</Words>
  <Application>Microsoft Office PowerPoint</Application>
  <PresentationFormat>Widescreen</PresentationFormat>
  <Paragraphs>2</Paragraphs>
  <Slides>32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Montserrat Black</vt:lpstr>
      <vt:lpstr>Rubik Light</vt:lpstr>
      <vt:lpstr>Arial Unicode MS</vt:lpstr>
      <vt:lpstr>맑은 고딕</vt:lpstr>
      <vt:lpstr>Arial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288</cp:revision>
  <dcterms:created xsi:type="dcterms:W3CDTF">2019-04-06T05:20:47Z</dcterms:created>
  <dcterms:modified xsi:type="dcterms:W3CDTF">2023-07-22T11:39:41Z</dcterms:modified>
</cp:coreProperties>
</file>