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7" r:id="rId2"/>
    <p:sldId id="257" r:id="rId3"/>
    <p:sldId id="441" r:id="rId4"/>
    <p:sldId id="389" r:id="rId5"/>
    <p:sldId id="396" r:id="rId6"/>
    <p:sldId id="456" r:id="rId7"/>
    <p:sldId id="390" r:id="rId8"/>
    <p:sldId id="401" r:id="rId9"/>
    <p:sldId id="457" r:id="rId10"/>
    <p:sldId id="458" r:id="rId11"/>
    <p:sldId id="395" r:id="rId12"/>
    <p:sldId id="393" r:id="rId13"/>
    <p:sldId id="402" r:id="rId14"/>
    <p:sldId id="450" r:id="rId15"/>
    <p:sldId id="400" r:id="rId16"/>
    <p:sldId id="392" r:id="rId17"/>
    <p:sldId id="398" r:id="rId18"/>
    <p:sldId id="399" r:id="rId19"/>
    <p:sldId id="391" r:id="rId20"/>
    <p:sldId id="292" r:id="rId21"/>
    <p:sldId id="287" r:id="rId22"/>
    <p:sldId id="288" r:id="rId23"/>
    <p:sldId id="448" r:id="rId24"/>
    <p:sldId id="449" r:id="rId25"/>
    <p:sldId id="293" r:id="rId26"/>
    <p:sldId id="451" r:id="rId27"/>
    <p:sldId id="452" r:id="rId28"/>
    <p:sldId id="453" r:id="rId29"/>
    <p:sldId id="454" r:id="rId30"/>
    <p:sldId id="455" r:id="rId31"/>
    <p:sldId id="459" r:id="rId32"/>
  </p:sldIdLst>
  <p:sldSz cx="12192000" cy="6858000"/>
  <p:notesSz cx="6858000" cy="9144000"/>
  <p:embeddedFontLst>
    <p:embeddedFont>
      <p:font typeface="Montserrat Black" panose="020B0604020202020204" charset="0"/>
      <p:bold r:id="rId35"/>
      <p:boldItalic r:id="rId36"/>
    </p:embeddedFont>
    <p:embeddedFont>
      <p:font typeface="Rubik Light" panose="020B0604020202020204" charset="-79"/>
      <p:regular r:id="rId37"/>
      <p:italic r:id="rId38"/>
    </p:embeddedFont>
    <p:embeddedFont>
      <p:font typeface="맑은 고딕" panose="020B0503020000020004" pitchFamily="34" charset="-127"/>
      <p:regular r:id="rId39"/>
      <p:bold r:id="rId40"/>
    </p:embeddedFont>
    <p:embeddedFont>
      <p:font typeface="Josefin Sans" panose="020B0604020202020204" charset="0"/>
      <p:regular r:id="rId41"/>
      <p:bold r:id="rId42"/>
      <p:italic r:id="rId43"/>
      <p:boldItalic r:id="rId4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0" autoAdjust="0"/>
    <p:restoredTop sz="92787" autoAdjust="0"/>
  </p:normalViewPr>
  <p:slideViewPr>
    <p:cSldViewPr snapToGrid="0">
      <p:cViewPr varScale="1">
        <p:scale>
          <a:sx n="41" d="100"/>
          <a:sy n="41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B561-192B-8D25-9CA6-17754CC87916}"/>
              </a:ext>
            </a:extLst>
          </p:cNvPr>
          <p:cNvSpPr txBox="1">
            <a:spLocks/>
          </p:cNvSpPr>
          <p:nvPr/>
        </p:nvSpPr>
        <p:spPr>
          <a:xfrm>
            <a:off x="720000" y="30472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en-US" sz="7333" dirty="0" smtClean="0"/>
              <a:t>4.2</a:t>
            </a:r>
            <a:endParaRPr lang="en-US" sz="73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12C226-FECA-2D1F-AC96-4956955C0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40" y="46759"/>
            <a:ext cx="10736825" cy="6795199"/>
          </a:xfrm>
          <a:prstGeom prst="rect">
            <a:avLst/>
          </a:prstGeom>
        </p:spPr>
      </p:pic>
      <p:pic>
        <p:nvPicPr>
          <p:cNvPr id="3" name="EV_SB5_U04_p036_Ex1B-C">
            <a:hlinkClick r:id="" action="ppaction://media"/>
            <a:extLst>
              <a:ext uri="{FF2B5EF4-FFF2-40B4-BE49-F238E27FC236}">
                <a16:creationId xmlns:a16="http://schemas.microsoft.com/office/drawing/2014/main" id="{B6400E5F-3038-B8A4-E232-204E8C21F8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9152" y="1441873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4F9B64-C033-28F9-7069-BFCE12D33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97647"/>
            <a:ext cx="12192000" cy="22566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25A965-955C-E744-A6CB-4376BEFB7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58984"/>
            <a:ext cx="12192000" cy="28450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5299EA-B51E-941A-D95E-5768A0798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58984"/>
            <a:ext cx="12192000" cy="2845097"/>
          </a:xfrm>
          <a:prstGeom prst="rect">
            <a:avLst/>
          </a:prstGeom>
        </p:spPr>
      </p:pic>
      <p:pic>
        <p:nvPicPr>
          <p:cNvPr id="3" name="EV_SB5_U04_p036_Ex2A">
            <a:hlinkClick r:id="" action="ppaction://media"/>
            <a:extLst>
              <a:ext uri="{FF2B5EF4-FFF2-40B4-BE49-F238E27FC236}">
                <a16:creationId xmlns:a16="http://schemas.microsoft.com/office/drawing/2014/main" id="{F3BD5E2A-648B-3B37-CB67-B56AF397D1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4920827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41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F4A3EA-5F88-2FE0-E053-EF6C11D77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01324"/>
            <a:ext cx="12192000" cy="23771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C4D7AC-4796-26A7-5C15-B6830FF61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165056"/>
            <a:ext cx="2924031" cy="736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E1F69A-4640-6E6F-5B26-58C740C2D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988"/>
            <a:ext cx="12216717" cy="931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44735"/>
            <a:ext cx="12216719" cy="34965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0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75D75B7-4A44-4D8E-B146-B9D2C649E203}"/>
              </a:ext>
            </a:extLst>
          </p:cNvPr>
          <p:cNvSpPr/>
          <p:nvPr/>
        </p:nvSpPr>
        <p:spPr>
          <a:xfrm>
            <a:off x="-897" y="0"/>
            <a:ext cx="1017439" cy="1017439"/>
          </a:xfrm>
          <a:custGeom>
            <a:avLst/>
            <a:gdLst>
              <a:gd name="connsiteX0" fmla="*/ 1509486 w 1509486"/>
              <a:gd name="connsiteY0" fmla="*/ 1509486 h 1509486"/>
              <a:gd name="connsiteX1" fmla="*/ 1509486 w 1509486"/>
              <a:gd name="connsiteY1" fmla="*/ 0 h 1509486"/>
              <a:gd name="connsiteX2" fmla="*/ 0 w 1509486"/>
              <a:gd name="connsiteY2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9486" h="1509486">
                <a:moveTo>
                  <a:pt x="1509486" y="1509486"/>
                </a:moveTo>
                <a:lnTo>
                  <a:pt x="1509486" y="0"/>
                </a:lnTo>
                <a:cubicBezTo>
                  <a:pt x="675819" y="0"/>
                  <a:pt x="0" y="675818"/>
                  <a:pt x="0" y="1509486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11127A-1118-4874-B2FD-AB2AB14E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1" y="0"/>
            <a:ext cx="3522025" cy="13067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4DB9DA5-1A65-42EC-8EC7-E36D959AA1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57" y="114461"/>
            <a:ext cx="916262" cy="989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52E628-8F88-C21C-876F-5B4A8138C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44735"/>
            <a:ext cx="12192000" cy="3456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6A87C0-69EB-B24B-73E5-A3A167752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1" y="1012988"/>
            <a:ext cx="12063663" cy="931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3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3ADFB-31A7-24C2-A2BC-8951F7702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12988"/>
            <a:ext cx="12192000" cy="931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2064"/>
            <a:ext cx="12192000" cy="2982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5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76DCC0-798D-C129-148F-849A9C540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1" y="1012988"/>
            <a:ext cx="12063663" cy="931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F2EEDE-3F7E-3C1D-BDF3-0972B7F80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1" y="2516271"/>
            <a:ext cx="11696700" cy="2755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7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6D694F-844B-5E6A-EEE8-004EA61AE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3" y="2235218"/>
            <a:ext cx="12192000" cy="856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3C4E5E-CF8C-C879-08AC-166C65FD9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7641"/>
            <a:ext cx="12192000" cy="2435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BCC31D-3DEF-DD53-6923-D641D65C0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1853"/>
            <a:ext cx="12192000" cy="24761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59C083-8EBF-67D2-4A3B-4BE5DF8B6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03" y="47886"/>
            <a:ext cx="9933740" cy="6778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4788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1227AD-A640-7ECC-1174-67EEE15FE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2355850"/>
            <a:ext cx="11455400" cy="214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BBC252-CA9B-F9C1-E26E-F0BEA7C88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0709"/>
            <a:ext cx="12192000" cy="586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7BE8A1-B58E-7D7B-C202-704674527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63913"/>
            <a:ext cx="12192000" cy="4134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1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0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F09A7F-D068-8C9B-A41E-1D9F5E23C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0709"/>
            <a:ext cx="12192000" cy="586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F91209-F11A-5F08-C9F1-180BFF917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27819"/>
            <a:ext cx="12192000" cy="41450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15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56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440EBB-84B1-3A3A-B634-B592D6766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0709"/>
            <a:ext cx="12192000" cy="586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8622"/>
            <a:ext cx="12226158" cy="2883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9A955-D988-95C3-A166-A78F85376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0709"/>
            <a:ext cx="12192000" cy="586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D8958D-0EBC-87C0-FC34-7538C5D58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87551"/>
            <a:ext cx="12192001" cy="2829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79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344B74-8359-E08B-9CE6-5BC1BC6F4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6340"/>
            <a:ext cx="12192000" cy="2385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91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B9EC33-77F8-1B87-C51D-2ED4324CF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279650"/>
            <a:ext cx="10414000" cy="229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978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16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F717AE-A9E1-F42E-7E13-A6D7CE30C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452"/>
            <a:ext cx="12192000" cy="8429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1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25A02C-A24C-71E9-F525-7360C68FD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3748"/>
            <a:ext cx="12192000" cy="1952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B56B96-56CD-20F1-7727-8EB7B0111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3484"/>
            <a:ext cx="12192000" cy="22603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9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8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8F5C6C-04B9-AC0B-D8F1-E01846E3C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3748"/>
            <a:ext cx="12192000" cy="1952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-9579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12C226-FECA-2D1F-AC96-4956955C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40" y="46759"/>
            <a:ext cx="10736825" cy="6795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12C226-FECA-2D1F-AC96-4956955C0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40" y="46759"/>
            <a:ext cx="10736825" cy="6795199"/>
          </a:xfrm>
          <a:prstGeom prst="rect">
            <a:avLst/>
          </a:prstGeom>
        </p:spPr>
      </p:pic>
      <p:pic>
        <p:nvPicPr>
          <p:cNvPr id="3" name="EV_SB5_U04_p036_Ex1B-C">
            <a:hlinkClick r:id="" action="ppaction://media"/>
            <a:extLst>
              <a:ext uri="{FF2B5EF4-FFF2-40B4-BE49-F238E27FC236}">
                <a16:creationId xmlns:a16="http://schemas.microsoft.com/office/drawing/2014/main" id="{B6400E5F-3038-B8A4-E232-204E8C21F8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49152" y="1441873"/>
            <a:ext cx="812800" cy="81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9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35F9E5-8A44-B0F3-E198-653C6306D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355850"/>
            <a:ext cx="11620500" cy="214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7B4788-3A91-7BC2-60B2-70BAA8FA1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1445"/>
            <a:ext cx="12192000" cy="4903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12C226-FECA-2D1F-AC96-4956955C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40" y="46759"/>
            <a:ext cx="10736825" cy="67951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</TotalTime>
  <Words>2</Words>
  <Application>Microsoft Office PowerPoint</Application>
  <PresentationFormat>Widescreen</PresentationFormat>
  <Paragraphs>1</Paragraphs>
  <Slides>31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Montserrat Black</vt:lpstr>
      <vt:lpstr>Rubik Light</vt:lpstr>
      <vt:lpstr>Arial Unicode MS</vt:lpstr>
      <vt:lpstr>Arial</vt:lpstr>
      <vt:lpstr>맑은 고딕</vt:lpstr>
      <vt:lpstr>Josefin Sans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287</cp:revision>
  <dcterms:created xsi:type="dcterms:W3CDTF">2019-04-06T05:20:47Z</dcterms:created>
  <dcterms:modified xsi:type="dcterms:W3CDTF">2023-07-22T11:42:10Z</dcterms:modified>
</cp:coreProperties>
</file>