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257" r:id="rId3"/>
    <p:sldId id="441" r:id="rId4"/>
    <p:sldId id="389" r:id="rId5"/>
    <p:sldId id="390" r:id="rId6"/>
    <p:sldId id="396" r:id="rId7"/>
    <p:sldId id="401" r:id="rId8"/>
    <p:sldId id="394" r:id="rId9"/>
    <p:sldId id="395" r:id="rId10"/>
    <p:sldId id="393" r:id="rId11"/>
    <p:sldId id="402" r:id="rId12"/>
    <p:sldId id="450" r:id="rId13"/>
    <p:sldId id="400" r:id="rId14"/>
    <p:sldId id="392" r:id="rId15"/>
    <p:sldId id="398" r:id="rId16"/>
    <p:sldId id="399" r:id="rId17"/>
    <p:sldId id="391" r:id="rId18"/>
    <p:sldId id="292" r:id="rId19"/>
    <p:sldId id="287" r:id="rId20"/>
    <p:sldId id="288" r:id="rId21"/>
    <p:sldId id="448" r:id="rId22"/>
    <p:sldId id="449" r:id="rId23"/>
    <p:sldId id="293" r:id="rId24"/>
    <p:sldId id="451" r:id="rId25"/>
    <p:sldId id="452" r:id="rId26"/>
    <p:sldId id="453" r:id="rId27"/>
    <p:sldId id="454" r:id="rId28"/>
    <p:sldId id="455" r:id="rId29"/>
    <p:sldId id="456" r:id="rId30"/>
    <p:sldId id="457" r:id="rId31"/>
  </p:sldIdLst>
  <p:sldSz cx="12192000" cy="6858000"/>
  <p:notesSz cx="6858000" cy="9144000"/>
  <p:embeddedFontLst>
    <p:embeddedFont>
      <p:font typeface="Montserrat Black" panose="020B0604020202020204" charset="0"/>
      <p:bold r:id="rId34"/>
      <p:boldItalic r:id="rId35"/>
    </p:embeddedFont>
    <p:embeddedFont>
      <p:font typeface="Rubik Light" panose="020B0604020202020204" charset="-79"/>
      <p:regular r:id="rId36"/>
      <p:italic r:id="rId37"/>
    </p:embeddedFont>
    <p:embeddedFont>
      <p:font typeface="맑은 고딕" panose="020B0503020000020004" pitchFamily="34" charset="-127"/>
      <p:regular r:id="rId38"/>
      <p:bold r:id="rId39"/>
    </p:embeddedFont>
    <p:embeddedFont>
      <p:font typeface="Josefin Sans" panose="020B0604020202020204" charset="0"/>
      <p:regular r:id="rId40"/>
      <p:bold r:id="rId41"/>
      <p:italic r:id="rId42"/>
      <p:boldItalic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348E-5257-373D-F36D-32D371822EC5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4.3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39222-2CF8-51B7-2153-23CC42A2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746848"/>
            <a:ext cx="12191999" cy="1448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C18AF-A427-2123-6E7E-D1A828D15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746848"/>
            <a:ext cx="12191999" cy="1448643"/>
          </a:xfrm>
          <a:prstGeom prst="rect">
            <a:avLst/>
          </a:prstGeom>
        </p:spPr>
      </p:pic>
      <p:pic>
        <p:nvPicPr>
          <p:cNvPr id="3" name="EV_SB5_U04_p038_Ex2A">
            <a:hlinkClick r:id="" action="ppaction://media"/>
            <a:extLst>
              <a:ext uri="{FF2B5EF4-FFF2-40B4-BE49-F238E27FC236}">
                <a16:creationId xmlns:a16="http://schemas.microsoft.com/office/drawing/2014/main" id="{D1ECCD4D-F5A8-2EC5-A856-5D78E1D1B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62443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0C82A-32ED-84EF-5C0A-16DE5A18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273300"/>
            <a:ext cx="11404600" cy="231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43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32BD0-A1D2-99FB-04AF-80AB7CD7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089"/>
            <a:ext cx="12192000" cy="2640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299E37-A60A-7E9F-B03D-D63A81890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75089"/>
            <a:ext cx="12192000" cy="2640452"/>
          </a:xfrm>
          <a:prstGeom prst="rect">
            <a:avLst/>
          </a:prstGeom>
        </p:spPr>
      </p:pic>
      <p:pic>
        <p:nvPicPr>
          <p:cNvPr id="3" name="EV_SB5_U04_p038_Ex2B">
            <a:hlinkClick r:id="" action="ppaction://media"/>
            <a:extLst>
              <a:ext uri="{FF2B5EF4-FFF2-40B4-BE49-F238E27FC236}">
                <a16:creationId xmlns:a16="http://schemas.microsoft.com/office/drawing/2014/main" id="{9FBD14C5-F531-A438-5854-FE2C71BD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981181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2107B-3AE5-082A-BF2F-D4521314F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078"/>
            <a:ext cx="12192000" cy="4254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9793D-11E0-1195-0BC7-EA6514FF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100"/>
            <a:ext cx="12192000" cy="124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29814-1AD9-4867-D81C-9812F374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7550"/>
            <a:ext cx="10058400" cy="288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23918-92C3-5183-0887-ADC64297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39"/>
            <a:ext cx="12192000" cy="5507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FFC04-A924-79A6-98D3-7683A3ACD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7405"/>
            <a:ext cx="12192000" cy="5507744"/>
          </a:xfrm>
          <a:prstGeom prst="rect">
            <a:avLst/>
          </a:prstGeom>
        </p:spPr>
      </p:pic>
      <p:pic>
        <p:nvPicPr>
          <p:cNvPr id="3" name="EV_SB5_U04_p038_Ex1B-C">
            <a:hlinkClick r:id="" action="ppaction://media"/>
            <a:extLst>
              <a:ext uri="{FF2B5EF4-FFF2-40B4-BE49-F238E27FC236}">
                <a16:creationId xmlns:a16="http://schemas.microsoft.com/office/drawing/2014/main" id="{E31701E6-7667-855C-AD66-2FECEE090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1300" y="301641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959A5-1584-5B8A-979B-A6FEDF10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26645"/>
            <a:ext cx="12192000" cy="21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B01C8-F9FC-68E1-28A2-093FA0C20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578100"/>
            <a:ext cx="10414000" cy="170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79046-891C-D84B-2F8D-6F7D1D10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40"/>
            <a:ext cx="12192000" cy="605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7E8D19-F175-8AEA-D51E-213E2E321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449"/>
            <a:ext cx="12192000" cy="2598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700CD-E809-BDF2-10F9-2918C6824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5671"/>
            <a:ext cx="12192000" cy="30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F81A8-0293-3AFC-2411-7A413256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367"/>
            <a:ext cx="12192000" cy="1932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B553D-1EC9-0BFE-1B04-649C3CED6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8367"/>
            <a:ext cx="12192000" cy="1932879"/>
          </a:xfrm>
          <a:prstGeom prst="rect">
            <a:avLst/>
          </a:prstGeom>
        </p:spPr>
      </p:pic>
      <p:pic>
        <p:nvPicPr>
          <p:cNvPr id="3" name="EV_SB5_U04_p039_Ex4A">
            <a:hlinkClick r:id="" action="ppaction://media"/>
            <a:extLst>
              <a:ext uri="{FF2B5EF4-FFF2-40B4-BE49-F238E27FC236}">
                <a16:creationId xmlns:a16="http://schemas.microsoft.com/office/drawing/2014/main" id="{80417DE3-0F65-747F-3238-825F87E4E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493864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61CD2-2577-602F-BF81-1F10AB18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314450"/>
            <a:ext cx="11557000" cy="422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AE241-A2EB-BFDE-D6E0-18F2A58C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767"/>
            <a:ext cx="12192000" cy="1817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094D4-C46C-DC78-9C45-E6FE1B003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8767"/>
            <a:ext cx="12192000" cy="1817495"/>
          </a:xfrm>
          <a:prstGeom prst="rect">
            <a:avLst/>
          </a:prstGeom>
        </p:spPr>
      </p:pic>
      <p:pic>
        <p:nvPicPr>
          <p:cNvPr id="3" name="EV_SB5_U04_p039_Ex4B">
            <a:hlinkClick r:id="" action="ppaction://media"/>
            <a:extLst>
              <a:ext uri="{FF2B5EF4-FFF2-40B4-BE49-F238E27FC236}">
                <a16:creationId xmlns:a16="http://schemas.microsoft.com/office/drawing/2014/main" id="{B19E05FA-49D1-3A4A-196F-BC612D664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799512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FC896-99A5-5E04-3F66-D27BBDB63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" y="968189"/>
            <a:ext cx="12089275" cy="4721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79E6B-B679-869F-1915-3A45DD4A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2036"/>
            <a:ext cx="12192000" cy="1261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41869-D362-97AB-A68A-8EBBBE0BE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95" y="97314"/>
            <a:ext cx="7598711" cy="6760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029C4-E645-16EE-7B57-C93FAB9B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462"/>
            <a:ext cx="12192000" cy="1007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545410"/>
            <a:ext cx="3803904" cy="2369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9F208C-83F6-1EFA-9F2F-5A71A1B9F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6462"/>
            <a:ext cx="12192000" cy="1007845"/>
          </a:xfrm>
          <a:prstGeom prst="rect">
            <a:avLst/>
          </a:prstGeom>
        </p:spPr>
      </p:pic>
      <p:pic>
        <p:nvPicPr>
          <p:cNvPr id="3" name="EV_SB5_U04_p038_Ex1B-C">
            <a:hlinkClick r:id="" action="ppaction://media"/>
            <a:extLst>
              <a:ext uri="{FF2B5EF4-FFF2-40B4-BE49-F238E27FC236}">
                <a16:creationId xmlns:a16="http://schemas.microsoft.com/office/drawing/2014/main" id="{5CE89862-2AF5-5C7D-13FE-0F0331CE0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4208" y="4133935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345" y="3204035"/>
            <a:ext cx="3384633" cy="2108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E1129-57B7-05F4-ACC0-65A382D2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768350"/>
            <a:ext cx="8178800" cy="532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844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34646-B1F9-D793-A4B2-40142070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4" y="1433715"/>
            <a:ext cx="12045733" cy="203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7C33A-FA28-5432-7E69-E1D1D6991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" y="1433715"/>
            <a:ext cx="12045733" cy="2036931"/>
          </a:xfrm>
          <a:prstGeom prst="rect">
            <a:avLst/>
          </a:prstGeom>
        </p:spPr>
      </p:pic>
      <p:pic>
        <p:nvPicPr>
          <p:cNvPr id="3" name="EV_SB5_U04_p038_Ex1B-C">
            <a:hlinkClick r:id="" action="ppaction://media"/>
            <a:extLst>
              <a:ext uri="{FF2B5EF4-FFF2-40B4-BE49-F238E27FC236}">
                <a16:creationId xmlns:a16="http://schemas.microsoft.com/office/drawing/2014/main" id="{8834AA7D-D5E5-BEE4-ADE8-C8C63AB66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5740" y="4619952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DE39C-3041-3400-0A47-5F9872B3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0" y="1244600"/>
            <a:ext cx="5270500" cy="436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486" y="61802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4B511-155B-493B-C876-D2509D20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49279"/>
            <a:ext cx="12161665" cy="851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2</Words>
  <Application>Microsoft Office PowerPoint</Application>
  <PresentationFormat>Widescreen</PresentationFormat>
  <Paragraphs>1</Paragraphs>
  <Slides>30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285</cp:revision>
  <dcterms:created xsi:type="dcterms:W3CDTF">2019-04-06T05:20:47Z</dcterms:created>
  <dcterms:modified xsi:type="dcterms:W3CDTF">2023-07-22T11:44:28Z</dcterms:modified>
</cp:coreProperties>
</file>