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57" r:id="rId3"/>
    <p:sldId id="442" r:id="rId4"/>
    <p:sldId id="441" r:id="rId5"/>
    <p:sldId id="389" r:id="rId6"/>
    <p:sldId id="390" r:id="rId7"/>
    <p:sldId id="401" r:id="rId8"/>
    <p:sldId id="443" r:id="rId9"/>
    <p:sldId id="394" r:id="rId10"/>
    <p:sldId id="444" r:id="rId11"/>
  </p:sldIdLst>
  <p:sldSz cx="12192000" cy="6858000"/>
  <p:notesSz cx="6858000" cy="9144000"/>
  <p:embeddedFontLst>
    <p:embeddedFont>
      <p:font typeface="Montserrat Black" panose="020B0604020202020204" charset="0"/>
      <p:bold r:id="rId14"/>
      <p:boldItalic r:id="rId15"/>
    </p:embeddedFont>
    <p:embeddedFont>
      <p:font typeface="Rubik Light" panose="020B0604020202020204" charset="-79"/>
      <p:regular r:id="rId16"/>
      <p:italic r:id="rId17"/>
    </p:embeddedFont>
    <p:embeddedFont>
      <p:font typeface="맑은 고딕" panose="020B0503020000020004" pitchFamily="34" charset="-127"/>
      <p:regular r:id="rId18"/>
      <p:bold r:id="rId19"/>
    </p:embeddedFont>
    <p:embeddedFont>
      <p:font typeface="Josefin Sans" panose="020B0604020202020204" charset="0"/>
      <p:regular r:id="rId20"/>
      <p:bold r:id="rId21"/>
      <p:italic r:id="rId22"/>
      <p:bold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CAC3-46EA-9D0C-F515-1ED1CF934934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4.5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" y="1182624"/>
            <a:ext cx="10963275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20833-13B6-D8E4-5BFA-6CFB2520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2124487"/>
            <a:ext cx="12091595" cy="1538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9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5ADE8-0725-0B83-2089-14962C0F9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171"/>
            <a:ext cx="12192000" cy="1476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406AA-3353-401A-5D2A-1C9DE5A1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76170"/>
            <a:ext cx="12192000" cy="931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4AF31-A1F3-614D-6F7E-53204944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59350"/>
            <a:ext cx="12192000" cy="913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3FBA3-EFE0-1C74-B57F-F1D79170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98102"/>
            <a:ext cx="12192000" cy="921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61" y="97536"/>
            <a:ext cx="6800236" cy="107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55" y="1168908"/>
            <a:ext cx="12249955" cy="5069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6C34E-9A43-87F1-7B97-1243A975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625600"/>
            <a:ext cx="11188700" cy="360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285</cp:revision>
  <dcterms:created xsi:type="dcterms:W3CDTF">2019-04-06T05:20:47Z</dcterms:created>
  <dcterms:modified xsi:type="dcterms:W3CDTF">2023-07-22T11:47:15Z</dcterms:modified>
</cp:coreProperties>
</file>