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7" r:id="rId1"/>
  </p:sldMasterIdLst>
  <p:notesMasterIdLst>
    <p:notesMasterId r:id="rId35"/>
  </p:notesMasterIdLst>
  <p:sldIdLst>
    <p:sldId id="256" r:id="rId2"/>
    <p:sldId id="324" r:id="rId3"/>
    <p:sldId id="313" r:id="rId4"/>
    <p:sldId id="314" r:id="rId5"/>
    <p:sldId id="315" r:id="rId6"/>
    <p:sldId id="316" r:id="rId7"/>
    <p:sldId id="317" r:id="rId8"/>
    <p:sldId id="336" r:id="rId9"/>
    <p:sldId id="318" r:id="rId10"/>
    <p:sldId id="319" r:id="rId11"/>
    <p:sldId id="337" r:id="rId12"/>
    <p:sldId id="320" r:id="rId13"/>
    <p:sldId id="325" r:id="rId14"/>
    <p:sldId id="338" r:id="rId15"/>
    <p:sldId id="321" r:id="rId16"/>
    <p:sldId id="339" r:id="rId17"/>
    <p:sldId id="322" r:id="rId18"/>
    <p:sldId id="334" r:id="rId19"/>
    <p:sldId id="323" r:id="rId20"/>
    <p:sldId id="335" r:id="rId21"/>
    <p:sldId id="343" r:id="rId22"/>
    <p:sldId id="344" r:id="rId23"/>
    <p:sldId id="326" r:id="rId24"/>
    <p:sldId id="327" r:id="rId25"/>
    <p:sldId id="342" r:id="rId26"/>
    <p:sldId id="340" r:id="rId27"/>
    <p:sldId id="341" r:id="rId28"/>
    <p:sldId id="328" r:id="rId29"/>
    <p:sldId id="329" r:id="rId30"/>
    <p:sldId id="330" r:id="rId31"/>
    <p:sldId id="331" r:id="rId32"/>
    <p:sldId id="332" r:id="rId33"/>
    <p:sldId id="345" r:id="rId34"/>
  </p:sldIdLst>
  <p:sldSz cx="9144000" cy="5143500" type="screen16x9"/>
  <p:notesSz cx="6858000" cy="9144000"/>
  <p:embeddedFontLst>
    <p:embeddedFont>
      <p:font typeface="Poppins" panose="020B0604020202020204" charset="0"/>
      <p:regular r:id="rId36"/>
      <p:bold r:id="rId37"/>
      <p:italic r:id="rId38"/>
      <p:boldItalic r:id="rId39"/>
    </p:embeddedFont>
    <p:embeddedFont>
      <p:font typeface="Poppins Light" panose="020B0604020202020204" charset="0"/>
      <p:regular r:id="rId40"/>
      <p:bold r:id="rId41"/>
      <p:italic r:id="rId42"/>
      <p:boldItalic r:id="rId43"/>
    </p:embeddedFont>
    <p:embeddedFont>
      <p:font typeface="Poppins SemiBold" panose="020B0604020202020204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66">
          <p15:clr>
            <a:srgbClr val="9AA0A6"/>
          </p15:clr>
        </p15:guide>
        <p15:guide id="2" pos="455">
          <p15:clr>
            <a:srgbClr val="9AA0A6"/>
          </p15:clr>
        </p15:guide>
        <p15:guide id="3" pos="5305">
          <p15:clr>
            <a:srgbClr val="9AA0A6"/>
          </p15:clr>
        </p15:guide>
        <p15:guide id="4" orient="horz" pos="174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AC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FBA6A96-A6E9-41D5-8EFC-0508A7D8FFEC}">
  <a:tblStyle styleId="{5FBA6A96-A6E9-41D5-8EFC-0508A7D8FFE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102"/>
      </p:cViewPr>
      <p:guideLst>
        <p:guide orient="horz" pos="466"/>
        <p:guide pos="455"/>
        <p:guide pos="5305"/>
        <p:guide orient="horz" pos="17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0" Type="http://schemas.openxmlformats.org/officeDocument/2006/relationships/slide" Target="slides/slide19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5" name="Google Shape;1141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16" name="Google Shape;1141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8408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51363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51345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62085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18510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82757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12434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47644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54864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8946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87123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32942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29458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76847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88841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90822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95280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93586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05312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086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2616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19567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15035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972349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3636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7489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7253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1107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33824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60998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5614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6531844" y="-140930"/>
            <a:ext cx="1685899" cy="982051"/>
          </a:xfrm>
          <a:custGeom>
            <a:avLst/>
            <a:gdLst/>
            <a:ahLst/>
            <a:cxnLst/>
            <a:rect l="l" t="t" r="r" b="b"/>
            <a:pathLst>
              <a:path w="40306" h="23480" extrusionOk="0">
                <a:moveTo>
                  <a:pt x="39942" y="0"/>
                </a:moveTo>
                <a:lnTo>
                  <a:pt x="26630" y="23061"/>
                </a:lnTo>
                <a:lnTo>
                  <a:pt x="1" y="23061"/>
                </a:lnTo>
                <a:lnTo>
                  <a:pt x="210" y="23479"/>
                </a:lnTo>
                <a:lnTo>
                  <a:pt x="26871" y="23479"/>
                </a:lnTo>
                <a:lnTo>
                  <a:pt x="40306" y="209"/>
                </a:lnTo>
                <a:lnTo>
                  <a:pt x="39942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6027125" y="-1061650"/>
            <a:ext cx="2075899" cy="1797680"/>
          </a:xfrm>
          <a:custGeom>
            <a:avLst/>
            <a:gdLst/>
            <a:ahLst/>
            <a:cxnLst/>
            <a:rect l="l" t="t" r="r" b="b"/>
            <a:pathLst>
              <a:path w="49630" h="42981" extrusionOk="0">
                <a:moveTo>
                  <a:pt x="12407" y="0"/>
                </a:moveTo>
                <a:lnTo>
                  <a:pt x="0" y="21490"/>
                </a:lnTo>
                <a:lnTo>
                  <a:pt x="12407" y="42980"/>
                </a:lnTo>
                <a:lnTo>
                  <a:pt x="37222" y="42980"/>
                </a:lnTo>
                <a:lnTo>
                  <a:pt x="49629" y="21490"/>
                </a:lnTo>
                <a:lnTo>
                  <a:pt x="372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5954876" y="961438"/>
            <a:ext cx="2002360" cy="28725"/>
            <a:chOff x="6505625" y="2212725"/>
            <a:chExt cx="876575" cy="12575"/>
          </a:xfrm>
        </p:grpSpPr>
        <p:sp>
          <p:nvSpPr>
            <p:cNvPr id="12" name="Google Shape;12;p2"/>
            <p:cNvSpPr/>
            <p:nvPr/>
          </p:nvSpPr>
          <p:spPr>
            <a:xfrm>
              <a:off x="7132475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5" y="501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7054100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3" y="503"/>
                    <a:pt x="252" y="503"/>
                  </a:cubicBezTo>
                  <a:cubicBezTo>
                    <a:pt x="475" y="501"/>
                    <a:pt x="587" y="232"/>
                    <a:pt x="429" y="74"/>
                  </a:cubicBezTo>
                  <a:cubicBezTo>
                    <a:pt x="378" y="23"/>
                    <a:pt x="315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6975775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3" y="503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897400" y="22127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3" y="503"/>
                    <a:pt x="252" y="503"/>
                  </a:cubicBezTo>
                  <a:cubicBezTo>
                    <a:pt x="475" y="503"/>
                    <a:pt x="587" y="232"/>
                    <a:pt x="429" y="74"/>
                  </a:cubicBezTo>
                  <a:cubicBezTo>
                    <a:pt x="378" y="23"/>
                    <a:pt x="315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367550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3" y="503"/>
                    <a:pt x="585" y="232"/>
                    <a:pt x="427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289175" y="22127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0"/>
                  </a:moveTo>
                  <a:cubicBezTo>
                    <a:pt x="125" y="0"/>
                    <a:pt x="2" y="100"/>
                    <a:pt x="2" y="251"/>
                  </a:cubicBezTo>
                  <a:cubicBezTo>
                    <a:pt x="0" y="389"/>
                    <a:pt x="114" y="503"/>
                    <a:pt x="252" y="503"/>
                  </a:cubicBezTo>
                  <a:cubicBezTo>
                    <a:pt x="475" y="503"/>
                    <a:pt x="587" y="232"/>
                    <a:pt x="429" y="74"/>
                  </a:cubicBezTo>
                  <a:cubicBezTo>
                    <a:pt x="378" y="23"/>
                    <a:pt x="316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210800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5" y="0"/>
                  </a:moveTo>
                  <a:cubicBezTo>
                    <a:pt x="126" y="0"/>
                    <a:pt x="2" y="100"/>
                    <a:pt x="2" y="251"/>
                  </a:cubicBezTo>
                  <a:cubicBezTo>
                    <a:pt x="0" y="389"/>
                    <a:pt x="113" y="503"/>
                    <a:pt x="252" y="503"/>
                  </a:cubicBezTo>
                  <a:cubicBezTo>
                    <a:pt x="475" y="501"/>
                    <a:pt x="587" y="232"/>
                    <a:pt x="429" y="74"/>
                  </a:cubicBezTo>
                  <a:cubicBezTo>
                    <a:pt x="379" y="23"/>
                    <a:pt x="316" y="0"/>
                    <a:pt x="25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819025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0"/>
                  </a:moveTo>
                  <a:cubicBezTo>
                    <a:pt x="125" y="0"/>
                    <a:pt x="1" y="100"/>
                    <a:pt x="1" y="251"/>
                  </a:cubicBezTo>
                  <a:cubicBezTo>
                    <a:pt x="1" y="389"/>
                    <a:pt x="113" y="503"/>
                    <a:pt x="252" y="503"/>
                  </a:cubicBezTo>
                  <a:cubicBezTo>
                    <a:pt x="475" y="503"/>
                    <a:pt x="587" y="232"/>
                    <a:pt x="430" y="74"/>
                  </a:cubicBezTo>
                  <a:cubicBezTo>
                    <a:pt x="379" y="23"/>
                    <a:pt x="316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740700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3" y="503"/>
                    <a:pt x="250" y="503"/>
                  </a:cubicBezTo>
                  <a:cubicBezTo>
                    <a:pt x="475" y="501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662325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0"/>
                  </a:moveTo>
                  <a:cubicBezTo>
                    <a:pt x="124" y="0"/>
                    <a:pt x="1" y="100"/>
                    <a:pt x="1" y="251"/>
                  </a:cubicBezTo>
                  <a:cubicBezTo>
                    <a:pt x="1" y="389"/>
                    <a:pt x="113" y="503"/>
                    <a:pt x="252" y="503"/>
                  </a:cubicBezTo>
                  <a:cubicBezTo>
                    <a:pt x="475" y="501"/>
                    <a:pt x="587" y="232"/>
                    <a:pt x="430" y="74"/>
                  </a:cubicBezTo>
                  <a:cubicBezTo>
                    <a:pt x="378" y="23"/>
                    <a:pt x="315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584000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3" y="503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505625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0"/>
                  </a:moveTo>
                  <a:cubicBezTo>
                    <a:pt x="124" y="0"/>
                    <a:pt x="1" y="100"/>
                    <a:pt x="1" y="251"/>
                  </a:cubicBezTo>
                  <a:cubicBezTo>
                    <a:pt x="1" y="389"/>
                    <a:pt x="113" y="503"/>
                    <a:pt x="252" y="503"/>
                  </a:cubicBezTo>
                  <a:cubicBezTo>
                    <a:pt x="475" y="503"/>
                    <a:pt x="587" y="232"/>
                    <a:pt x="429" y="74"/>
                  </a:cubicBezTo>
                  <a:cubicBezTo>
                    <a:pt x="378" y="23"/>
                    <a:pt x="315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24;p2"/>
          <p:cNvSpPr/>
          <p:nvPr/>
        </p:nvSpPr>
        <p:spPr>
          <a:xfrm>
            <a:off x="8240751" y="532575"/>
            <a:ext cx="1136717" cy="1296439"/>
          </a:xfrm>
          <a:custGeom>
            <a:avLst/>
            <a:gdLst/>
            <a:ahLst/>
            <a:cxnLst/>
            <a:rect l="l" t="t" r="r" b="b"/>
            <a:pathLst>
              <a:path w="24667" h="28133" extrusionOk="0">
                <a:moveTo>
                  <a:pt x="24457" y="361"/>
                </a:moveTo>
                <a:lnTo>
                  <a:pt x="24457" y="27772"/>
                </a:lnTo>
                <a:lnTo>
                  <a:pt x="422" y="14066"/>
                </a:lnTo>
                <a:lnTo>
                  <a:pt x="24457" y="361"/>
                </a:lnTo>
                <a:close/>
                <a:moveTo>
                  <a:pt x="24667" y="0"/>
                </a:moveTo>
                <a:lnTo>
                  <a:pt x="1" y="14066"/>
                </a:lnTo>
                <a:lnTo>
                  <a:pt x="24667" y="28133"/>
                </a:lnTo>
                <a:lnTo>
                  <a:pt x="24667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8278216" y="969619"/>
            <a:ext cx="1136717" cy="1296439"/>
          </a:xfrm>
          <a:custGeom>
            <a:avLst/>
            <a:gdLst/>
            <a:ahLst/>
            <a:cxnLst/>
            <a:rect l="l" t="t" r="r" b="b"/>
            <a:pathLst>
              <a:path w="24667" h="28133" extrusionOk="0">
                <a:moveTo>
                  <a:pt x="24457" y="360"/>
                </a:moveTo>
                <a:lnTo>
                  <a:pt x="24457" y="27771"/>
                </a:lnTo>
                <a:lnTo>
                  <a:pt x="423" y="14066"/>
                </a:lnTo>
                <a:lnTo>
                  <a:pt x="24457" y="360"/>
                </a:lnTo>
                <a:close/>
                <a:moveTo>
                  <a:pt x="24666" y="1"/>
                </a:moveTo>
                <a:lnTo>
                  <a:pt x="0" y="14066"/>
                </a:lnTo>
                <a:lnTo>
                  <a:pt x="24666" y="28132"/>
                </a:lnTo>
                <a:lnTo>
                  <a:pt x="24666" y="1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8528581" y="1695921"/>
            <a:ext cx="278062" cy="278108"/>
          </a:xfrm>
          <a:custGeom>
            <a:avLst/>
            <a:gdLst/>
            <a:ahLst/>
            <a:cxnLst/>
            <a:rect l="l" t="t" r="r" b="b"/>
            <a:pathLst>
              <a:path w="6034" h="6035" extrusionOk="0">
                <a:moveTo>
                  <a:pt x="3017" y="0"/>
                </a:moveTo>
                <a:cubicBezTo>
                  <a:pt x="1351" y="0"/>
                  <a:pt x="0" y="1351"/>
                  <a:pt x="0" y="3017"/>
                </a:cubicBezTo>
                <a:cubicBezTo>
                  <a:pt x="0" y="4683"/>
                  <a:pt x="1351" y="6035"/>
                  <a:pt x="3017" y="6035"/>
                </a:cubicBezTo>
                <a:cubicBezTo>
                  <a:pt x="4682" y="6035"/>
                  <a:pt x="6033" y="4683"/>
                  <a:pt x="6033" y="3017"/>
                </a:cubicBezTo>
                <a:cubicBezTo>
                  <a:pt x="6033" y="1351"/>
                  <a:pt x="4682" y="0"/>
                  <a:pt x="301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8134532" y="1350120"/>
            <a:ext cx="107096" cy="103087"/>
          </a:xfrm>
          <a:custGeom>
            <a:avLst/>
            <a:gdLst/>
            <a:ahLst/>
            <a:cxnLst/>
            <a:rect l="l" t="t" r="r" b="b"/>
            <a:pathLst>
              <a:path w="2324" h="2237" extrusionOk="0">
                <a:moveTo>
                  <a:pt x="1207" y="1"/>
                </a:moveTo>
                <a:cubicBezTo>
                  <a:pt x="753" y="1"/>
                  <a:pt x="346" y="272"/>
                  <a:pt x="173" y="690"/>
                </a:cubicBezTo>
                <a:cubicBezTo>
                  <a:pt x="0" y="1109"/>
                  <a:pt x="96" y="1589"/>
                  <a:pt x="415" y="1909"/>
                </a:cubicBezTo>
                <a:cubicBezTo>
                  <a:pt x="629" y="2123"/>
                  <a:pt x="915" y="2237"/>
                  <a:pt x="1206" y="2237"/>
                </a:cubicBezTo>
                <a:cubicBezTo>
                  <a:pt x="1350" y="2237"/>
                  <a:pt x="1496" y="2209"/>
                  <a:pt x="1634" y="2152"/>
                </a:cubicBezTo>
                <a:cubicBezTo>
                  <a:pt x="2051" y="1977"/>
                  <a:pt x="2324" y="1571"/>
                  <a:pt x="2324" y="1118"/>
                </a:cubicBezTo>
                <a:cubicBezTo>
                  <a:pt x="2324" y="501"/>
                  <a:pt x="1824" y="1"/>
                  <a:pt x="120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" name="Google Shape;28;p2"/>
          <p:cNvGrpSpPr/>
          <p:nvPr/>
        </p:nvGrpSpPr>
        <p:grpSpPr>
          <a:xfrm>
            <a:off x="7488698" y="1836772"/>
            <a:ext cx="274836" cy="1611920"/>
            <a:chOff x="4769975" y="2151700"/>
            <a:chExt cx="149100" cy="874475"/>
          </a:xfrm>
        </p:grpSpPr>
        <p:sp>
          <p:nvSpPr>
            <p:cNvPr id="29" name="Google Shape;29;p2"/>
            <p:cNvSpPr/>
            <p:nvPr/>
          </p:nvSpPr>
          <p:spPr>
            <a:xfrm>
              <a:off x="4904400" y="238677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904400" y="24651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1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904425" y="254347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1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904425" y="26218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1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904400" y="270017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837200" y="23867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837200" y="24651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1" y="233"/>
                    <a:pt x="113" y="502"/>
                    <a:pt x="336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837200" y="25434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837200" y="2621850"/>
              <a:ext cx="14700" cy="12550"/>
            </a:xfrm>
            <a:custGeom>
              <a:avLst/>
              <a:gdLst/>
              <a:ahLst/>
              <a:cxnLst/>
              <a:rect l="l" t="t" r="r" b="b"/>
              <a:pathLst>
                <a:path w="588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837200" y="27001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3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769975" y="23867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5" y="1"/>
                  </a:moveTo>
                  <a:cubicBezTo>
                    <a:pt x="273" y="1"/>
                    <a:pt x="211" y="23"/>
                    <a:pt x="160" y="74"/>
                  </a:cubicBezTo>
                  <a:cubicBezTo>
                    <a:pt x="1" y="232"/>
                    <a:pt x="113" y="503"/>
                    <a:pt x="337" y="503"/>
                  </a:cubicBezTo>
                  <a:cubicBezTo>
                    <a:pt x="475" y="503"/>
                    <a:pt x="587" y="390"/>
                    <a:pt x="587" y="252"/>
                  </a:cubicBezTo>
                  <a:cubicBezTo>
                    <a:pt x="587" y="101"/>
                    <a:pt x="463" y="1"/>
                    <a:pt x="33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769975" y="24651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5" y="0"/>
                  </a:moveTo>
                  <a:cubicBezTo>
                    <a:pt x="274" y="0"/>
                    <a:pt x="211" y="23"/>
                    <a:pt x="160" y="75"/>
                  </a:cubicBezTo>
                  <a:cubicBezTo>
                    <a:pt x="1" y="233"/>
                    <a:pt x="113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770025" y="254347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770025" y="26218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2"/>
                    <a:pt x="111" y="501"/>
                    <a:pt x="335" y="501"/>
                  </a:cubicBezTo>
                  <a:cubicBezTo>
                    <a:pt x="473" y="501"/>
                    <a:pt x="585" y="389"/>
                    <a:pt x="585" y="251"/>
                  </a:cubicBezTo>
                  <a:cubicBezTo>
                    <a:pt x="585" y="100"/>
                    <a:pt x="461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906525" y="2151725"/>
              <a:ext cx="12550" cy="12575"/>
            </a:xfrm>
            <a:custGeom>
              <a:avLst/>
              <a:gdLst/>
              <a:ahLst/>
              <a:cxnLst/>
              <a:rect l="l" t="t" r="r" b="b"/>
              <a:pathLst>
                <a:path w="502" h="503" extrusionOk="0">
                  <a:moveTo>
                    <a:pt x="252" y="1"/>
                  </a:moveTo>
                  <a:cubicBezTo>
                    <a:pt x="112" y="1"/>
                    <a:pt x="0" y="113"/>
                    <a:pt x="0" y="251"/>
                  </a:cubicBezTo>
                  <a:cubicBezTo>
                    <a:pt x="0" y="390"/>
                    <a:pt x="112" y="502"/>
                    <a:pt x="252" y="502"/>
                  </a:cubicBezTo>
                  <a:cubicBezTo>
                    <a:pt x="390" y="502"/>
                    <a:pt x="502" y="390"/>
                    <a:pt x="502" y="251"/>
                  </a:cubicBezTo>
                  <a:cubicBezTo>
                    <a:pt x="502" y="113"/>
                    <a:pt x="390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906525" y="2230050"/>
              <a:ext cx="12550" cy="12575"/>
            </a:xfrm>
            <a:custGeom>
              <a:avLst/>
              <a:gdLst/>
              <a:ahLst/>
              <a:cxnLst/>
              <a:rect l="l" t="t" r="r" b="b"/>
              <a:pathLst>
                <a:path w="502" h="503" extrusionOk="0">
                  <a:moveTo>
                    <a:pt x="252" y="1"/>
                  </a:moveTo>
                  <a:cubicBezTo>
                    <a:pt x="112" y="1"/>
                    <a:pt x="0" y="115"/>
                    <a:pt x="0" y="253"/>
                  </a:cubicBezTo>
                  <a:cubicBezTo>
                    <a:pt x="0" y="390"/>
                    <a:pt x="112" y="503"/>
                    <a:pt x="252" y="503"/>
                  </a:cubicBezTo>
                  <a:cubicBezTo>
                    <a:pt x="390" y="503"/>
                    <a:pt x="502" y="390"/>
                    <a:pt x="502" y="253"/>
                  </a:cubicBezTo>
                  <a:cubicBezTo>
                    <a:pt x="502" y="115"/>
                    <a:pt x="390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906525" y="2308425"/>
              <a:ext cx="12550" cy="12575"/>
            </a:xfrm>
            <a:custGeom>
              <a:avLst/>
              <a:gdLst/>
              <a:ahLst/>
              <a:cxnLst/>
              <a:rect l="l" t="t" r="r" b="b"/>
              <a:pathLst>
                <a:path w="502" h="503" extrusionOk="0">
                  <a:moveTo>
                    <a:pt x="252" y="1"/>
                  </a:moveTo>
                  <a:cubicBezTo>
                    <a:pt x="112" y="1"/>
                    <a:pt x="0" y="113"/>
                    <a:pt x="0" y="252"/>
                  </a:cubicBezTo>
                  <a:cubicBezTo>
                    <a:pt x="0" y="390"/>
                    <a:pt x="112" y="502"/>
                    <a:pt x="252" y="502"/>
                  </a:cubicBezTo>
                  <a:cubicBezTo>
                    <a:pt x="390" y="502"/>
                    <a:pt x="502" y="390"/>
                    <a:pt x="502" y="252"/>
                  </a:cubicBezTo>
                  <a:cubicBezTo>
                    <a:pt x="502" y="113"/>
                    <a:pt x="390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839325" y="2151725"/>
              <a:ext cx="12575" cy="12575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1" y="1"/>
                  </a:moveTo>
                  <a:cubicBezTo>
                    <a:pt x="113" y="1"/>
                    <a:pt x="1" y="113"/>
                    <a:pt x="1" y="251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390" y="502"/>
                    <a:pt x="502" y="390"/>
                    <a:pt x="502" y="251"/>
                  </a:cubicBezTo>
                  <a:cubicBezTo>
                    <a:pt x="502" y="113"/>
                    <a:pt x="390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839325" y="2230050"/>
              <a:ext cx="12575" cy="12575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1" y="1"/>
                  </a:moveTo>
                  <a:cubicBezTo>
                    <a:pt x="113" y="1"/>
                    <a:pt x="1" y="115"/>
                    <a:pt x="1" y="253"/>
                  </a:cubicBezTo>
                  <a:cubicBezTo>
                    <a:pt x="1" y="390"/>
                    <a:pt x="113" y="503"/>
                    <a:pt x="251" y="503"/>
                  </a:cubicBezTo>
                  <a:cubicBezTo>
                    <a:pt x="390" y="503"/>
                    <a:pt x="502" y="390"/>
                    <a:pt x="502" y="253"/>
                  </a:cubicBezTo>
                  <a:cubicBezTo>
                    <a:pt x="502" y="115"/>
                    <a:pt x="390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839325" y="2308425"/>
              <a:ext cx="12575" cy="12575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1" y="1"/>
                  </a:moveTo>
                  <a:cubicBezTo>
                    <a:pt x="113" y="1"/>
                    <a:pt x="1" y="113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390" y="502"/>
                    <a:pt x="502" y="390"/>
                    <a:pt x="502" y="252"/>
                  </a:cubicBezTo>
                  <a:cubicBezTo>
                    <a:pt x="502" y="113"/>
                    <a:pt x="390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770025" y="21517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4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770025" y="22300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2"/>
                    <a:pt x="111" y="502"/>
                    <a:pt x="335" y="502"/>
                  </a:cubicBezTo>
                  <a:cubicBezTo>
                    <a:pt x="473" y="502"/>
                    <a:pt x="585" y="389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769975" y="2308400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3" y="1"/>
                    <a:pt x="211" y="24"/>
                    <a:pt x="160" y="74"/>
                  </a:cubicBezTo>
                  <a:cubicBezTo>
                    <a:pt x="1" y="234"/>
                    <a:pt x="113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769975" y="27001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3" y="1"/>
                    <a:pt x="211" y="23"/>
                    <a:pt x="160" y="74"/>
                  </a:cubicBezTo>
                  <a:cubicBezTo>
                    <a:pt x="1" y="233"/>
                    <a:pt x="113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904400" y="27785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904400" y="285690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1" y="23"/>
                    <a:pt x="159" y="75"/>
                  </a:cubicBezTo>
                  <a:cubicBezTo>
                    <a:pt x="0" y="232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837200" y="277855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837200" y="285690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837200" y="2935250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769975" y="277855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5" y="0"/>
                  </a:moveTo>
                  <a:cubicBezTo>
                    <a:pt x="273" y="0"/>
                    <a:pt x="211" y="23"/>
                    <a:pt x="160" y="74"/>
                  </a:cubicBezTo>
                  <a:cubicBezTo>
                    <a:pt x="1" y="232"/>
                    <a:pt x="113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769975" y="285690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5" y="0"/>
                  </a:moveTo>
                  <a:cubicBezTo>
                    <a:pt x="274" y="0"/>
                    <a:pt x="211" y="23"/>
                    <a:pt x="160" y="75"/>
                  </a:cubicBezTo>
                  <a:cubicBezTo>
                    <a:pt x="1" y="232"/>
                    <a:pt x="113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770025" y="293525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1"/>
                  </a:cubicBezTo>
                  <a:cubicBezTo>
                    <a:pt x="585" y="101"/>
                    <a:pt x="461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770025" y="301362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1"/>
                    <a:pt x="111" y="501"/>
                    <a:pt x="335" y="501"/>
                  </a:cubicBezTo>
                  <a:cubicBezTo>
                    <a:pt x="473" y="501"/>
                    <a:pt x="585" y="389"/>
                    <a:pt x="585" y="251"/>
                  </a:cubicBezTo>
                  <a:cubicBezTo>
                    <a:pt x="585" y="100"/>
                    <a:pt x="461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" name="Google Shape;62;p2"/>
          <p:cNvSpPr/>
          <p:nvPr/>
        </p:nvSpPr>
        <p:spPr>
          <a:xfrm>
            <a:off x="7873200" y="2434527"/>
            <a:ext cx="2057538" cy="2057538"/>
          </a:xfrm>
          <a:custGeom>
            <a:avLst/>
            <a:gdLst/>
            <a:ahLst/>
            <a:cxnLst/>
            <a:rect l="l" t="t" r="r" b="b"/>
            <a:pathLst>
              <a:path w="44649" h="44649" extrusionOk="0">
                <a:moveTo>
                  <a:pt x="22324" y="296"/>
                </a:moveTo>
                <a:lnTo>
                  <a:pt x="44353" y="22325"/>
                </a:lnTo>
                <a:lnTo>
                  <a:pt x="22324" y="44351"/>
                </a:lnTo>
                <a:lnTo>
                  <a:pt x="296" y="22325"/>
                </a:lnTo>
                <a:lnTo>
                  <a:pt x="22324" y="296"/>
                </a:lnTo>
                <a:close/>
                <a:moveTo>
                  <a:pt x="22324" y="1"/>
                </a:moveTo>
                <a:lnTo>
                  <a:pt x="0" y="22325"/>
                </a:lnTo>
                <a:lnTo>
                  <a:pt x="22324" y="44648"/>
                </a:lnTo>
                <a:lnTo>
                  <a:pt x="44648" y="22325"/>
                </a:lnTo>
                <a:lnTo>
                  <a:pt x="223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8272456" y="2400472"/>
            <a:ext cx="1692334" cy="2105233"/>
          </a:xfrm>
          <a:custGeom>
            <a:avLst/>
            <a:gdLst/>
            <a:ahLst/>
            <a:cxnLst/>
            <a:rect l="l" t="t" r="r" b="b"/>
            <a:pathLst>
              <a:path w="36724" h="45684" extrusionOk="0">
                <a:moveTo>
                  <a:pt x="13660" y="0"/>
                </a:moveTo>
                <a:lnTo>
                  <a:pt x="1" y="13659"/>
                </a:lnTo>
                <a:lnTo>
                  <a:pt x="888" y="14548"/>
                </a:lnTo>
                <a:lnTo>
                  <a:pt x="13660" y="1775"/>
                </a:lnTo>
                <a:lnTo>
                  <a:pt x="34947" y="23064"/>
                </a:lnTo>
                <a:lnTo>
                  <a:pt x="13216" y="44795"/>
                </a:lnTo>
                <a:lnTo>
                  <a:pt x="14104" y="45683"/>
                </a:lnTo>
                <a:lnTo>
                  <a:pt x="36724" y="23064"/>
                </a:lnTo>
                <a:lnTo>
                  <a:pt x="1366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8176927" y="2738255"/>
            <a:ext cx="1450078" cy="1450078"/>
          </a:xfrm>
          <a:custGeom>
            <a:avLst/>
            <a:gdLst/>
            <a:ahLst/>
            <a:cxnLst/>
            <a:rect l="l" t="t" r="r" b="b"/>
            <a:pathLst>
              <a:path w="31467" h="31467" extrusionOk="0">
                <a:moveTo>
                  <a:pt x="31362" y="105"/>
                </a:moveTo>
                <a:lnTo>
                  <a:pt x="31362" y="31362"/>
                </a:lnTo>
                <a:lnTo>
                  <a:pt x="105" y="31362"/>
                </a:lnTo>
                <a:lnTo>
                  <a:pt x="105" y="105"/>
                </a:lnTo>
                <a:close/>
                <a:moveTo>
                  <a:pt x="0" y="1"/>
                </a:moveTo>
                <a:lnTo>
                  <a:pt x="0" y="31467"/>
                </a:lnTo>
                <a:lnTo>
                  <a:pt x="31466" y="31467"/>
                </a:lnTo>
                <a:lnTo>
                  <a:pt x="31466" y="1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" name="Google Shape;65;p2"/>
          <p:cNvGrpSpPr/>
          <p:nvPr/>
        </p:nvGrpSpPr>
        <p:grpSpPr>
          <a:xfrm>
            <a:off x="8252330" y="2815089"/>
            <a:ext cx="1299260" cy="1296418"/>
            <a:chOff x="6378300" y="2596400"/>
            <a:chExt cx="754375" cy="752725"/>
          </a:xfrm>
        </p:grpSpPr>
        <p:sp>
          <p:nvSpPr>
            <p:cNvPr id="66" name="Google Shape;66;p2"/>
            <p:cNvSpPr/>
            <p:nvPr/>
          </p:nvSpPr>
          <p:spPr>
            <a:xfrm>
              <a:off x="6408850" y="29323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469925" y="28712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0"/>
                  </a:moveTo>
                  <a:cubicBezTo>
                    <a:pt x="87" y="0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7" y="301"/>
                    <a:pt x="387" y="195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6530975" y="28101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5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6622600" y="271855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6378300" y="29628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7"/>
                    <a:pt x="194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6437750" y="290177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19"/>
                    <a:pt x="122" y="56"/>
                  </a:cubicBezTo>
                  <a:cubicBezTo>
                    <a:pt x="1" y="179"/>
                    <a:pt x="87" y="387"/>
                    <a:pt x="258" y="387"/>
                  </a:cubicBezTo>
                  <a:cubicBezTo>
                    <a:pt x="431" y="387"/>
                    <a:pt x="518" y="179"/>
                    <a:pt x="396" y="56"/>
                  </a:cubicBezTo>
                  <a:cubicBezTo>
                    <a:pt x="358" y="19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6500475" y="28406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9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6592075" y="274907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6653150" y="268802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299" y="386"/>
                    <a:pt x="386" y="300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6683650" y="26575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5" y="385"/>
                  </a:cubicBezTo>
                  <a:cubicBezTo>
                    <a:pt x="301" y="385"/>
                    <a:pt x="388" y="299"/>
                    <a:pt x="388" y="193"/>
                  </a:cubicBezTo>
                  <a:cubicBezTo>
                    <a:pt x="388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6714200" y="26269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6744750" y="2596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6561525" y="27796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6437825" y="29612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6497250" y="290020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0"/>
                  </a:moveTo>
                  <a:cubicBezTo>
                    <a:pt x="210" y="0"/>
                    <a:pt x="160" y="19"/>
                    <a:pt x="123" y="57"/>
                  </a:cubicBezTo>
                  <a:cubicBezTo>
                    <a:pt x="1" y="178"/>
                    <a:pt x="87" y="386"/>
                    <a:pt x="260" y="386"/>
                  </a:cubicBezTo>
                  <a:cubicBezTo>
                    <a:pt x="431" y="386"/>
                    <a:pt x="517" y="178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6559975" y="28391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6651575" y="27475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299"/>
                    <a:pt x="86" y="387"/>
                    <a:pt x="194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6407275" y="29918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6468325" y="29307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6529425" y="28696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6621025" y="27780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299"/>
                    <a:pt x="88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6682100" y="27170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6712650" y="26864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6741575" y="2655925"/>
              <a:ext cx="12900" cy="9675"/>
            </a:xfrm>
            <a:custGeom>
              <a:avLst/>
              <a:gdLst/>
              <a:ahLst/>
              <a:cxnLst/>
              <a:rect l="l" t="t" r="r" b="b"/>
              <a:pathLst>
                <a:path w="516" h="387" extrusionOk="0">
                  <a:moveTo>
                    <a:pt x="258" y="0"/>
                  </a:moveTo>
                  <a:cubicBezTo>
                    <a:pt x="209" y="0"/>
                    <a:pt x="159" y="19"/>
                    <a:pt x="121" y="57"/>
                  </a:cubicBezTo>
                  <a:cubicBezTo>
                    <a:pt x="0" y="178"/>
                    <a:pt x="87" y="386"/>
                    <a:pt x="258" y="386"/>
                  </a:cubicBezTo>
                  <a:cubicBezTo>
                    <a:pt x="431" y="386"/>
                    <a:pt x="516" y="178"/>
                    <a:pt x="394" y="57"/>
                  </a:cubicBezTo>
                  <a:cubicBezTo>
                    <a:pt x="356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6773750" y="262535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9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6590525" y="28085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6465150" y="2990250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7" y="387"/>
                    <a:pt x="260" y="387"/>
                  </a:cubicBezTo>
                  <a:cubicBezTo>
                    <a:pt x="431" y="387"/>
                    <a:pt x="517" y="178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6527875" y="29291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6588925" y="28681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4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6680550" y="27764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7" y="301"/>
                    <a:pt x="387" y="195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6436225" y="30208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5" y="386"/>
                  </a:cubicBezTo>
                  <a:cubicBezTo>
                    <a:pt x="301" y="386"/>
                    <a:pt x="388" y="299"/>
                    <a:pt x="388" y="193"/>
                  </a:cubicBezTo>
                  <a:cubicBezTo>
                    <a:pt x="388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6497325" y="29597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6558375" y="28986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6650000" y="28070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6709425" y="27459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1"/>
                  </a:moveTo>
                  <a:cubicBezTo>
                    <a:pt x="211" y="1"/>
                    <a:pt x="161" y="20"/>
                    <a:pt x="124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6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6741600" y="271542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5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6772150" y="26849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0"/>
                  </a:moveTo>
                  <a:cubicBezTo>
                    <a:pt x="87" y="0"/>
                    <a:pt x="0" y="86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6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6802700" y="26543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6617825" y="2837550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1"/>
                  </a:moveTo>
                  <a:cubicBezTo>
                    <a:pt x="210" y="1"/>
                    <a:pt x="160" y="20"/>
                    <a:pt x="122" y="58"/>
                  </a:cubicBezTo>
                  <a:cubicBezTo>
                    <a:pt x="1" y="179"/>
                    <a:pt x="87" y="388"/>
                    <a:pt x="260" y="388"/>
                  </a:cubicBezTo>
                  <a:cubicBezTo>
                    <a:pt x="431" y="388"/>
                    <a:pt x="518" y="179"/>
                    <a:pt x="397" y="58"/>
                  </a:cubicBezTo>
                  <a:cubicBezTo>
                    <a:pt x="359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6495775" y="30192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6556825" y="29581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6617900" y="28970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6707875" y="28054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10" y="1"/>
                    <a:pt x="161" y="20"/>
                    <a:pt x="123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6465225" y="304975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6526275" y="29886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6587375" y="29276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6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6677325" y="283600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10" y="1"/>
                    <a:pt x="161" y="19"/>
                    <a:pt x="124" y="57"/>
                  </a:cubicBezTo>
                  <a:cubicBezTo>
                    <a:pt x="1" y="179"/>
                    <a:pt x="87" y="386"/>
                    <a:pt x="260" y="386"/>
                  </a:cubicBezTo>
                  <a:cubicBezTo>
                    <a:pt x="431" y="386"/>
                    <a:pt x="518" y="179"/>
                    <a:pt x="396" y="57"/>
                  </a:cubicBezTo>
                  <a:cubicBezTo>
                    <a:pt x="359" y="19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6740050" y="27749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6770600" y="274437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299" y="388"/>
                    <a:pt x="387" y="301"/>
                    <a:pt x="387" y="193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6801150" y="271385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6831650" y="26833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1" y="386"/>
                    <a:pt x="387" y="300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6648450" y="286652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6524725" y="30482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6585825" y="29871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6646875" y="29260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0"/>
                    <a:pt x="86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6736875" y="2834425"/>
              <a:ext cx="12900" cy="9700"/>
            </a:xfrm>
            <a:custGeom>
              <a:avLst/>
              <a:gdLst/>
              <a:ahLst/>
              <a:cxnLst/>
              <a:rect l="l" t="t" r="r" b="b"/>
              <a:pathLst>
                <a:path w="516" h="388" extrusionOk="0">
                  <a:moveTo>
                    <a:pt x="258" y="1"/>
                  </a:moveTo>
                  <a:cubicBezTo>
                    <a:pt x="209" y="1"/>
                    <a:pt x="159" y="20"/>
                    <a:pt x="122" y="57"/>
                  </a:cubicBezTo>
                  <a:cubicBezTo>
                    <a:pt x="0" y="179"/>
                    <a:pt x="87" y="387"/>
                    <a:pt x="258" y="387"/>
                  </a:cubicBezTo>
                  <a:cubicBezTo>
                    <a:pt x="431" y="387"/>
                    <a:pt x="516" y="179"/>
                    <a:pt x="394" y="57"/>
                  </a:cubicBezTo>
                  <a:cubicBezTo>
                    <a:pt x="356" y="20"/>
                    <a:pt x="307" y="1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6494175" y="30787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9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6555275" y="30176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6616350" y="29565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6707950" y="28649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6769050" y="28038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6797925" y="27733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20"/>
                    <a:pt x="123" y="58"/>
                  </a:cubicBezTo>
                  <a:cubicBezTo>
                    <a:pt x="0" y="179"/>
                    <a:pt x="87" y="387"/>
                    <a:pt x="259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8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6830100" y="27428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6860650" y="2712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6677400" y="28955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7"/>
                    <a:pt x="193" y="387"/>
                  </a:cubicBezTo>
                  <a:cubicBezTo>
                    <a:pt x="301" y="387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6552050" y="307717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0"/>
                  </a:moveTo>
                  <a:cubicBezTo>
                    <a:pt x="210" y="0"/>
                    <a:pt x="161" y="19"/>
                    <a:pt x="123" y="57"/>
                  </a:cubicBezTo>
                  <a:cubicBezTo>
                    <a:pt x="0" y="178"/>
                    <a:pt x="87" y="386"/>
                    <a:pt x="260" y="386"/>
                  </a:cubicBezTo>
                  <a:cubicBezTo>
                    <a:pt x="431" y="386"/>
                    <a:pt x="517" y="178"/>
                    <a:pt x="396" y="57"/>
                  </a:cubicBezTo>
                  <a:cubicBezTo>
                    <a:pt x="358" y="19"/>
                    <a:pt x="309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6614775" y="301610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6675850" y="29550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6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6767450" y="286342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3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6523175" y="31077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6584225" y="30466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6645300" y="29855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6736900" y="28939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0"/>
                  </a:moveTo>
                  <a:cubicBezTo>
                    <a:pt x="87" y="0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6798000" y="28328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6828550" y="28023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7" y="301"/>
                    <a:pt x="387" y="193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6859075" y="27717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6887950" y="27412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1"/>
                  </a:moveTo>
                  <a:cubicBezTo>
                    <a:pt x="210" y="1"/>
                    <a:pt x="161" y="20"/>
                    <a:pt x="124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7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6704775" y="2924500"/>
              <a:ext cx="12900" cy="9650"/>
            </a:xfrm>
            <a:custGeom>
              <a:avLst/>
              <a:gdLst/>
              <a:ahLst/>
              <a:cxnLst/>
              <a:rect l="l" t="t" r="r" b="b"/>
              <a:pathLst>
                <a:path w="516" h="386" extrusionOk="0">
                  <a:moveTo>
                    <a:pt x="258" y="0"/>
                  </a:moveTo>
                  <a:cubicBezTo>
                    <a:pt x="209" y="0"/>
                    <a:pt x="159" y="19"/>
                    <a:pt x="122" y="57"/>
                  </a:cubicBezTo>
                  <a:cubicBezTo>
                    <a:pt x="0" y="178"/>
                    <a:pt x="85" y="386"/>
                    <a:pt x="258" y="386"/>
                  </a:cubicBezTo>
                  <a:cubicBezTo>
                    <a:pt x="429" y="386"/>
                    <a:pt x="516" y="178"/>
                    <a:pt x="394" y="57"/>
                  </a:cubicBezTo>
                  <a:cubicBezTo>
                    <a:pt x="357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6582675" y="31061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6642125" y="3045075"/>
              <a:ext cx="12900" cy="9675"/>
            </a:xfrm>
            <a:custGeom>
              <a:avLst/>
              <a:gdLst/>
              <a:ahLst/>
              <a:cxnLst/>
              <a:rect l="l" t="t" r="r" b="b"/>
              <a:pathLst>
                <a:path w="516" h="387" extrusionOk="0">
                  <a:moveTo>
                    <a:pt x="258" y="0"/>
                  </a:moveTo>
                  <a:cubicBezTo>
                    <a:pt x="209" y="0"/>
                    <a:pt x="160" y="19"/>
                    <a:pt x="122" y="56"/>
                  </a:cubicBezTo>
                  <a:cubicBezTo>
                    <a:pt x="1" y="179"/>
                    <a:pt x="85" y="386"/>
                    <a:pt x="258" y="386"/>
                  </a:cubicBezTo>
                  <a:cubicBezTo>
                    <a:pt x="430" y="386"/>
                    <a:pt x="516" y="179"/>
                    <a:pt x="395" y="56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6704800" y="29839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6796450" y="28923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6552125" y="31366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1"/>
                  </a:moveTo>
                  <a:cubicBezTo>
                    <a:pt x="87" y="1"/>
                    <a:pt x="0" y="87"/>
                    <a:pt x="0" y="194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1" y="386"/>
                    <a:pt x="387" y="300"/>
                    <a:pt x="387" y="194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6613225" y="30756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6672625" y="301452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1"/>
                  </a:moveTo>
                  <a:cubicBezTo>
                    <a:pt x="210" y="1"/>
                    <a:pt x="161" y="20"/>
                    <a:pt x="124" y="58"/>
                  </a:cubicBezTo>
                  <a:cubicBezTo>
                    <a:pt x="1" y="179"/>
                    <a:pt x="87" y="386"/>
                    <a:pt x="260" y="386"/>
                  </a:cubicBezTo>
                  <a:cubicBezTo>
                    <a:pt x="431" y="386"/>
                    <a:pt x="518" y="179"/>
                    <a:pt x="397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6765900" y="29229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6826950" y="28618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6857500" y="28313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4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6888025" y="28007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301" y="386"/>
                    <a:pt x="388" y="299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6916950" y="2770225"/>
              <a:ext cx="12900" cy="9700"/>
            </a:xfrm>
            <a:custGeom>
              <a:avLst/>
              <a:gdLst/>
              <a:ahLst/>
              <a:cxnLst/>
              <a:rect l="l" t="t" r="r" b="b"/>
              <a:pathLst>
                <a:path w="516" h="388" extrusionOk="0">
                  <a:moveTo>
                    <a:pt x="258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5" y="387"/>
                    <a:pt x="258" y="387"/>
                  </a:cubicBezTo>
                  <a:cubicBezTo>
                    <a:pt x="430" y="387"/>
                    <a:pt x="516" y="178"/>
                    <a:pt x="395" y="57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6735350" y="295345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1" y="386"/>
                    <a:pt x="387" y="300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6611650" y="31351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6672700" y="30740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6732175" y="3012975"/>
              <a:ext cx="12900" cy="9675"/>
            </a:xfrm>
            <a:custGeom>
              <a:avLst/>
              <a:gdLst/>
              <a:ahLst/>
              <a:cxnLst/>
              <a:rect l="l" t="t" r="r" b="b"/>
              <a:pathLst>
                <a:path w="516" h="387" extrusionOk="0">
                  <a:moveTo>
                    <a:pt x="258" y="0"/>
                  </a:moveTo>
                  <a:cubicBezTo>
                    <a:pt x="209" y="0"/>
                    <a:pt x="159" y="19"/>
                    <a:pt x="122" y="56"/>
                  </a:cubicBezTo>
                  <a:cubicBezTo>
                    <a:pt x="0" y="177"/>
                    <a:pt x="87" y="386"/>
                    <a:pt x="258" y="386"/>
                  </a:cubicBezTo>
                  <a:cubicBezTo>
                    <a:pt x="431" y="386"/>
                    <a:pt x="516" y="177"/>
                    <a:pt x="394" y="56"/>
                  </a:cubicBezTo>
                  <a:cubicBezTo>
                    <a:pt x="356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6825400" y="29213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6581125" y="316565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299" y="387"/>
                    <a:pt x="385" y="300"/>
                    <a:pt x="385" y="193"/>
                  </a:cubicBezTo>
                  <a:cubicBezTo>
                    <a:pt x="385" y="86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6640525" y="310457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0"/>
                  </a:moveTo>
                  <a:cubicBezTo>
                    <a:pt x="210" y="0"/>
                    <a:pt x="161" y="19"/>
                    <a:pt x="124" y="57"/>
                  </a:cubicBezTo>
                  <a:cubicBezTo>
                    <a:pt x="1" y="178"/>
                    <a:pt x="87" y="386"/>
                    <a:pt x="260" y="386"/>
                  </a:cubicBezTo>
                  <a:cubicBezTo>
                    <a:pt x="431" y="386"/>
                    <a:pt x="518" y="178"/>
                    <a:pt x="397" y="57"/>
                  </a:cubicBezTo>
                  <a:cubicBezTo>
                    <a:pt x="359" y="19"/>
                    <a:pt x="309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6703250" y="30435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6794850" y="29518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6855950" y="28908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299"/>
                    <a:pt x="86" y="387"/>
                    <a:pt x="193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6886475" y="28602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6917000" y="28297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6947525" y="27991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6764350" y="29824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299" y="388"/>
                    <a:pt x="385" y="301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6640600" y="31640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1" y="386"/>
                    <a:pt x="388" y="300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6701700" y="31030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6762750" y="30419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6854350" y="29503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8" y="0"/>
                    <a:pt x="0" y="86"/>
                    <a:pt x="0" y="193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6608450" y="3194600"/>
              <a:ext cx="12925" cy="9675"/>
            </a:xfrm>
            <a:custGeom>
              <a:avLst/>
              <a:gdLst/>
              <a:ahLst/>
              <a:cxnLst/>
              <a:rect l="l" t="t" r="r" b="b"/>
              <a:pathLst>
                <a:path w="517" h="387" extrusionOk="0">
                  <a:moveTo>
                    <a:pt x="258" y="1"/>
                  </a:moveTo>
                  <a:cubicBezTo>
                    <a:pt x="209" y="1"/>
                    <a:pt x="159" y="20"/>
                    <a:pt x="121" y="58"/>
                  </a:cubicBezTo>
                  <a:cubicBezTo>
                    <a:pt x="0" y="179"/>
                    <a:pt x="86" y="387"/>
                    <a:pt x="259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8" y="1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6671150" y="31335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6732200" y="30724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6822200" y="2980850"/>
              <a:ext cx="12925" cy="9700"/>
            </a:xfrm>
            <a:custGeom>
              <a:avLst/>
              <a:gdLst/>
              <a:ahLst/>
              <a:cxnLst/>
              <a:rect l="l" t="t" r="r" b="b"/>
              <a:pathLst>
                <a:path w="517" h="388" extrusionOk="0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6" y="387"/>
                    <a:pt x="259" y="387"/>
                  </a:cubicBezTo>
                  <a:cubicBezTo>
                    <a:pt x="430" y="387"/>
                    <a:pt x="516" y="178"/>
                    <a:pt x="395" y="57"/>
                  </a:cubicBezTo>
                  <a:cubicBezTo>
                    <a:pt x="357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6884900" y="29197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6915425" y="28892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6944350" y="285870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19"/>
                    <a:pt x="122" y="57"/>
                  </a:cubicBezTo>
                  <a:cubicBezTo>
                    <a:pt x="1" y="179"/>
                    <a:pt x="87" y="386"/>
                    <a:pt x="258" y="386"/>
                  </a:cubicBezTo>
                  <a:cubicBezTo>
                    <a:pt x="431" y="386"/>
                    <a:pt x="517" y="179"/>
                    <a:pt x="395" y="57"/>
                  </a:cubicBezTo>
                  <a:cubicBezTo>
                    <a:pt x="358" y="19"/>
                    <a:pt x="308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6976525" y="282817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299" y="386"/>
                    <a:pt x="386" y="299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6793300" y="301140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6669575" y="31930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6730650" y="31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6791750" y="30709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6883325" y="29792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4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4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8"/>
                    <a:pt x="301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6639050" y="32235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6700100" y="31625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6761200" y="31014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6852800" y="30098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6912250" y="2948750"/>
              <a:ext cx="12950" cy="9650"/>
            </a:xfrm>
            <a:custGeom>
              <a:avLst/>
              <a:gdLst/>
              <a:ahLst/>
              <a:cxnLst/>
              <a:rect l="l" t="t" r="r" b="b"/>
              <a:pathLst>
                <a:path w="518" h="386" extrusionOk="0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7" y="386"/>
                    <a:pt x="258" y="386"/>
                  </a:cubicBezTo>
                  <a:cubicBezTo>
                    <a:pt x="431" y="386"/>
                    <a:pt x="517" y="178"/>
                    <a:pt x="395" y="57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6944425" y="291822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6974925" y="28876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7005475" y="28571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6822250" y="30403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6698550" y="32220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6759600" y="31609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3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6820700" y="30998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6912300" y="30082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6666375" y="32525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10" y="1"/>
                    <a:pt x="160" y="20"/>
                    <a:pt x="122" y="58"/>
                  </a:cubicBezTo>
                  <a:cubicBezTo>
                    <a:pt x="1" y="179"/>
                    <a:pt x="87" y="386"/>
                    <a:pt x="258" y="386"/>
                  </a:cubicBezTo>
                  <a:cubicBezTo>
                    <a:pt x="431" y="386"/>
                    <a:pt x="518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6729100" y="319147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3" y="386"/>
                  </a:cubicBezTo>
                  <a:cubicBezTo>
                    <a:pt x="299" y="386"/>
                    <a:pt x="386" y="300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6790150" y="31304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6880150" y="3038775"/>
              <a:ext cx="12925" cy="9675"/>
            </a:xfrm>
            <a:custGeom>
              <a:avLst/>
              <a:gdLst/>
              <a:ahLst/>
              <a:cxnLst/>
              <a:rect l="l" t="t" r="r" b="b"/>
              <a:pathLst>
                <a:path w="517" h="387" extrusionOk="0">
                  <a:moveTo>
                    <a:pt x="258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1" y="179"/>
                    <a:pt x="87" y="387"/>
                    <a:pt x="258" y="387"/>
                  </a:cubicBezTo>
                  <a:cubicBezTo>
                    <a:pt x="431" y="387"/>
                    <a:pt x="516" y="179"/>
                    <a:pt x="395" y="58"/>
                  </a:cubicBezTo>
                  <a:cubicBezTo>
                    <a:pt x="357" y="20"/>
                    <a:pt x="308" y="1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6942825" y="29777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6973375" y="29471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7002300" y="29166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0"/>
                  </a:moveTo>
                  <a:cubicBezTo>
                    <a:pt x="209" y="0"/>
                    <a:pt x="159" y="19"/>
                    <a:pt x="122" y="57"/>
                  </a:cubicBezTo>
                  <a:cubicBezTo>
                    <a:pt x="0" y="178"/>
                    <a:pt x="87" y="386"/>
                    <a:pt x="258" y="386"/>
                  </a:cubicBezTo>
                  <a:cubicBezTo>
                    <a:pt x="431" y="386"/>
                    <a:pt x="517" y="178"/>
                    <a:pt x="394" y="57"/>
                  </a:cubicBezTo>
                  <a:cubicBezTo>
                    <a:pt x="357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7034475" y="28861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299" y="387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6851250" y="30693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299"/>
                    <a:pt x="86" y="385"/>
                    <a:pt x="193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6727500" y="32509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6788600" y="31899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6848050" y="3128825"/>
              <a:ext cx="12925" cy="9700"/>
            </a:xfrm>
            <a:custGeom>
              <a:avLst/>
              <a:gdLst/>
              <a:ahLst/>
              <a:cxnLst/>
              <a:rect l="l" t="t" r="r" b="b"/>
              <a:pathLst>
                <a:path w="517" h="388" extrusionOk="0">
                  <a:moveTo>
                    <a:pt x="258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9"/>
                    <a:pt x="86" y="388"/>
                    <a:pt x="258" y="388"/>
                  </a:cubicBezTo>
                  <a:cubicBezTo>
                    <a:pt x="430" y="388"/>
                    <a:pt x="516" y="179"/>
                    <a:pt x="395" y="57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6941275" y="30372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6697000" y="328152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6756425" y="32204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0" y="179"/>
                    <a:pt x="87" y="387"/>
                    <a:pt x="260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6819150" y="315937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3" y="386"/>
                  </a:cubicBezTo>
                  <a:cubicBezTo>
                    <a:pt x="299" y="386"/>
                    <a:pt x="385" y="300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6910725" y="30677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8" y="301"/>
                    <a:pt x="388" y="195"/>
                  </a:cubicBezTo>
                  <a:cubicBezTo>
                    <a:pt x="388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6971825" y="300670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299" y="386"/>
                    <a:pt x="386" y="299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7002325" y="297615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299"/>
                    <a:pt x="89" y="386"/>
                    <a:pt x="195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7032875" y="29456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7063425" y="29150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6880200" y="3098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6756500" y="32799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6815925" y="3218875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0"/>
                  </a:moveTo>
                  <a:cubicBezTo>
                    <a:pt x="209" y="0"/>
                    <a:pt x="160" y="19"/>
                    <a:pt x="123" y="57"/>
                  </a:cubicBezTo>
                  <a:cubicBezTo>
                    <a:pt x="0" y="178"/>
                    <a:pt x="87" y="387"/>
                    <a:pt x="260" y="387"/>
                  </a:cubicBezTo>
                  <a:cubicBezTo>
                    <a:pt x="431" y="387"/>
                    <a:pt x="517" y="178"/>
                    <a:pt x="396" y="57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6878650" y="31578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6970225" y="30662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6725950" y="33104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6787050" y="324942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299" y="387"/>
                    <a:pt x="385" y="299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6846475" y="3188350"/>
              <a:ext cx="12925" cy="9675"/>
            </a:xfrm>
            <a:custGeom>
              <a:avLst/>
              <a:gdLst/>
              <a:ahLst/>
              <a:cxnLst/>
              <a:rect l="l" t="t" r="r" b="b"/>
              <a:pathLst>
                <a:path w="517" h="387" extrusionOk="0">
                  <a:moveTo>
                    <a:pt x="259" y="0"/>
                  </a:moveTo>
                  <a:cubicBezTo>
                    <a:pt x="209" y="0"/>
                    <a:pt x="160" y="19"/>
                    <a:pt x="123" y="56"/>
                  </a:cubicBezTo>
                  <a:cubicBezTo>
                    <a:pt x="0" y="179"/>
                    <a:pt x="86" y="387"/>
                    <a:pt x="259" y="387"/>
                  </a:cubicBezTo>
                  <a:cubicBezTo>
                    <a:pt x="431" y="387"/>
                    <a:pt x="517" y="179"/>
                    <a:pt x="396" y="56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6939725" y="309675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3" y="385"/>
                  </a:cubicBezTo>
                  <a:cubicBezTo>
                    <a:pt x="299" y="385"/>
                    <a:pt x="386" y="299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7000775" y="30356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7031325" y="30051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7061875" y="297460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7092400" y="294405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0" y="386"/>
                    <a:pt x="386" y="300"/>
                    <a:pt x="386" y="193"/>
                  </a:cubicBezTo>
                  <a:cubicBezTo>
                    <a:pt x="386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6909175" y="312725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8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6783825" y="3308900"/>
              <a:ext cx="12950" cy="9725"/>
            </a:xfrm>
            <a:custGeom>
              <a:avLst/>
              <a:gdLst/>
              <a:ahLst/>
              <a:cxnLst/>
              <a:rect l="l" t="t" r="r" b="b"/>
              <a:pathLst>
                <a:path w="518" h="389" extrusionOk="0">
                  <a:moveTo>
                    <a:pt x="259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0" y="180"/>
                    <a:pt x="87" y="388"/>
                    <a:pt x="258" y="388"/>
                  </a:cubicBezTo>
                  <a:cubicBezTo>
                    <a:pt x="431" y="388"/>
                    <a:pt x="517" y="180"/>
                    <a:pt x="396" y="58"/>
                  </a:cubicBezTo>
                  <a:cubicBezTo>
                    <a:pt x="358" y="20"/>
                    <a:pt x="308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6846550" y="32478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0" y="388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6907600" y="31867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0"/>
                    <a:pt x="88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6999225" y="30951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6754900" y="33394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0"/>
                  </a:moveTo>
                  <a:cubicBezTo>
                    <a:pt x="89" y="0"/>
                    <a:pt x="1" y="87"/>
                    <a:pt x="1" y="193"/>
                  </a:cubicBezTo>
                  <a:cubicBezTo>
                    <a:pt x="1" y="299"/>
                    <a:pt x="89" y="385"/>
                    <a:pt x="195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6816000" y="327837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6877075" y="32173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6968675" y="31257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7029775" y="306465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5" y="299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7060325" y="30341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299"/>
                    <a:pt x="86" y="387"/>
                    <a:pt x="193" y="387"/>
                  </a:cubicBezTo>
                  <a:cubicBezTo>
                    <a:pt x="299" y="387"/>
                    <a:pt x="385" y="299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7090825" y="30035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7119725" y="297302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0"/>
                  </a:moveTo>
                  <a:cubicBezTo>
                    <a:pt x="210" y="0"/>
                    <a:pt x="160" y="19"/>
                    <a:pt x="122" y="56"/>
                  </a:cubicBezTo>
                  <a:cubicBezTo>
                    <a:pt x="1" y="179"/>
                    <a:pt x="87" y="387"/>
                    <a:pt x="259" y="387"/>
                  </a:cubicBezTo>
                  <a:cubicBezTo>
                    <a:pt x="431" y="387"/>
                    <a:pt x="518" y="179"/>
                    <a:pt x="397" y="56"/>
                  </a:cubicBezTo>
                  <a:cubicBezTo>
                    <a:pt x="359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6936500" y="3156225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0"/>
                  </a:moveTo>
                  <a:cubicBezTo>
                    <a:pt x="210" y="0"/>
                    <a:pt x="161" y="19"/>
                    <a:pt x="124" y="57"/>
                  </a:cubicBezTo>
                  <a:cubicBezTo>
                    <a:pt x="1" y="180"/>
                    <a:pt x="87" y="388"/>
                    <a:pt x="260" y="388"/>
                  </a:cubicBezTo>
                  <a:cubicBezTo>
                    <a:pt x="431" y="388"/>
                    <a:pt x="518" y="180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" name="Google Shape;248;p2"/>
          <p:cNvGrpSpPr/>
          <p:nvPr/>
        </p:nvGrpSpPr>
        <p:grpSpPr>
          <a:xfrm>
            <a:off x="6513030" y="4379548"/>
            <a:ext cx="1136960" cy="1115243"/>
            <a:chOff x="5930025" y="3771375"/>
            <a:chExt cx="668800" cy="656025"/>
          </a:xfrm>
        </p:grpSpPr>
        <p:sp>
          <p:nvSpPr>
            <p:cNvPr id="249" name="Google Shape;249;p2"/>
            <p:cNvSpPr/>
            <p:nvPr/>
          </p:nvSpPr>
          <p:spPr>
            <a:xfrm>
              <a:off x="60466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6067350" y="433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609332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61166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61399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6160650" y="43317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618662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62099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62332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62566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62799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63032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6323950" y="43317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63499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63732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6396600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64199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6443250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64665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60233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60466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6067350" y="431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60933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61166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61399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6160650" y="43117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61866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6067350" y="43517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609332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61166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613997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6160650" y="43517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618662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62099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623327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39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62566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62799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63032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6323950" y="43517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63499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39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63732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6396600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64199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6443250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62099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62332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62566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62799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63032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6323950" y="43117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63499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63732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6396600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64199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6443250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64665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6487275" y="431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5999975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60233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60466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6067350" y="42916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60933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61166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61399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6160650" y="42916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61866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62099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62332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62566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62799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63032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6323950" y="42916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63499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63732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639660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64199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644325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64665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6487275" y="42916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651325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5999975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60233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60466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6067350" y="427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60933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61166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61399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6160650" y="427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61866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62099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62332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62566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62799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63032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6323950" y="427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63499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63732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639660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64199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644325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64665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6487275" y="427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651325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59766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5999975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60233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60466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6067350" y="425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60933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61166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61399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6160650" y="425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61866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62099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62332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62566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62799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63032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6323950" y="425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63499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63732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639660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64199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64432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64665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6487275" y="425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65132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59766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5999975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60233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60466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6067350" y="42316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60933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61166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61399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6160650" y="42316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61866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62099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62332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62566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62799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63032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6323950" y="42316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63499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63732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639660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64199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64432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64665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6487275" y="42316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65132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5953325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59766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5999975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60233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60466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6067350" y="42116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60933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61166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61399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6160650" y="42116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61866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62099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62332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62566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62799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63032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6323950" y="42116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63499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63732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639660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64199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64432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64665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6487275" y="42116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5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65132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5953325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59766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5999975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60233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60466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6067350" y="419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60933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61166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61399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6160650" y="419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61866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62099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62332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62566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62799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63032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6323950" y="419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63499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63732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639660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64199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64432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64665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6487275" y="419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65132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5953325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59766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5999975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60233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60466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6067350" y="417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60933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61166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61399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6160650" y="417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61866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62099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62332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62566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62799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63032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6323950" y="417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63499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63732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639660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64199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64432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64665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6487275" y="417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65132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5953325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59766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59300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5999975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60233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60466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6067350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60933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61166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61399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6160650" y="41515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61866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62099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62332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62566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62799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63032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6323950" y="41515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63499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63732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639660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64199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64432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64665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6487275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65132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59300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5953325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59766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5999975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60233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60466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6067350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60933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61166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61399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6160650" y="413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61866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62099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62332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62566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62799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63032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6323950" y="413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63499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63732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639660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64199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64432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64665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6487275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65132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"/>
            <p:cNvSpPr/>
            <p:nvPr/>
          </p:nvSpPr>
          <p:spPr>
            <a:xfrm>
              <a:off x="59300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"/>
            <p:cNvSpPr/>
            <p:nvPr/>
          </p:nvSpPr>
          <p:spPr>
            <a:xfrm>
              <a:off x="5953325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"/>
            <p:cNvSpPr/>
            <p:nvPr/>
          </p:nvSpPr>
          <p:spPr>
            <a:xfrm>
              <a:off x="59766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"/>
            <p:cNvSpPr/>
            <p:nvPr/>
          </p:nvSpPr>
          <p:spPr>
            <a:xfrm>
              <a:off x="5999975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"/>
            <p:cNvSpPr/>
            <p:nvPr/>
          </p:nvSpPr>
          <p:spPr>
            <a:xfrm>
              <a:off x="60233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"/>
            <p:cNvSpPr/>
            <p:nvPr/>
          </p:nvSpPr>
          <p:spPr>
            <a:xfrm>
              <a:off x="60466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"/>
            <p:cNvSpPr/>
            <p:nvPr/>
          </p:nvSpPr>
          <p:spPr>
            <a:xfrm>
              <a:off x="6067350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"/>
            <p:cNvSpPr/>
            <p:nvPr/>
          </p:nvSpPr>
          <p:spPr>
            <a:xfrm>
              <a:off x="60933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"/>
            <p:cNvSpPr/>
            <p:nvPr/>
          </p:nvSpPr>
          <p:spPr>
            <a:xfrm>
              <a:off x="61166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"/>
            <p:cNvSpPr/>
            <p:nvPr/>
          </p:nvSpPr>
          <p:spPr>
            <a:xfrm>
              <a:off x="61399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"/>
            <p:cNvSpPr/>
            <p:nvPr/>
          </p:nvSpPr>
          <p:spPr>
            <a:xfrm>
              <a:off x="6160650" y="411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"/>
            <p:cNvSpPr/>
            <p:nvPr/>
          </p:nvSpPr>
          <p:spPr>
            <a:xfrm>
              <a:off x="61866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"/>
            <p:cNvSpPr/>
            <p:nvPr/>
          </p:nvSpPr>
          <p:spPr>
            <a:xfrm>
              <a:off x="62099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"/>
            <p:cNvSpPr/>
            <p:nvPr/>
          </p:nvSpPr>
          <p:spPr>
            <a:xfrm>
              <a:off x="62332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"/>
            <p:cNvSpPr/>
            <p:nvPr/>
          </p:nvSpPr>
          <p:spPr>
            <a:xfrm>
              <a:off x="62566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"/>
            <p:cNvSpPr/>
            <p:nvPr/>
          </p:nvSpPr>
          <p:spPr>
            <a:xfrm>
              <a:off x="62799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"/>
            <p:cNvSpPr/>
            <p:nvPr/>
          </p:nvSpPr>
          <p:spPr>
            <a:xfrm>
              <a:off x="63032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"/>
            <p:cNvSpPr/>
            <p:nvPr/>
          </p:nvSpPr>
          <p:spPr>
            <a:xfrm>
              <a:off x="6323950" y="411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"/>
            <p:cNvSpPr/>
            <p:nvPr/>
          </p:nvSpPr>
          <p:spPr>
            <a:xfrm>
              <a:off x="63499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"/>
            <p:cNvSpPr/>
            <p:nvPr/>
          </p:nvSpPr>
          <p:spPr>
            <a:xfrm>
              <a:off x="63732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"/>
            <p:cNvSpPr/>
            <p:nvPr/>
          </p:nvSpPr>
          <p:spPr>
            <a:xfrm>
              <a:off x="639660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"/>
            <p:cNvSpPr/>
            <p:nvPr/>
          </p:nvSpPr>
          <p:spPr>
            <a:xfrm>
              <a:off x="64199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"/>
            <p:cNvSpPr/>
            <p:nvPr/>
          </p:nvSpPr>
          <p:spPr>
            <a:xfrm>
              <a:off x="64432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"/>
            <p:cNvSpPr/>
            <p:nvPr/>
          </p:nvSpPr>
          <p:spPr>
            <a:xfrm>
              <a:off x="64665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"/>
            <p:cNvSpPr/>
            <p:nvPr/>
          </p:nvSpPr>
          <p:spPr>
            <a:xfrm>
              <a:off x="6487275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"/>
            <p:cNvSpPr/>
            <p:nvPr/>
          </p:nvSpPr>
          <p:spPr>
            <a:xfrm>
              <a:off x="65132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"/>
            <p:cNvSpPr/>
            <p:nvPr/>
          </p:nvSpPr>
          <p:spPr>
            <a:xfrm>
              <a:off x="59300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"/>
            <p:cNvSpPr/>
            <p:nvPr/>
          </p:nvSpPr>
          <p:spPr>
            <a:xfrm>
              <a:off x="5953325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"/>
            <p:cNvSpPr/>
            <p:nvPr/>
          </p:nvSpPr>
          <p:spPr>
            <a:xfrm>
              <a:off x="59766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"/>
            <p:cNvSpPr/>
            <p:nvPr/>
          </p:nvSpPr>
          <p:spPr>
            <a:xfrm>
              <a:off x="5999975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"/>
            <p:cNvSpPr/>
            <p:nvPr/>
          </p:nvSpPr>
          <p:spPr>
            <a:xfrm>
              <a:off x="60233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"/>
            <p:cNvSpPr/>
            <p:nvPr/>
          </p:nvSpPr>
          <p:spPr>
            <a:xfrm>
              <a:off x="60466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"/>
            <p:cNvSpPr/>
            <p:nvPr/>
          </p:nvSpPr>
          <p:spPr>
            <a:xfrm>
              <a:off x="6067350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"/>
            <p:cNvSpPr/>
            <p:nvPr/>
          </p:nvSpPr>
          <p:spPr>
            <a:xfrm>
              <a:off x="60933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"/>
            <p:cNvSpPr/>
            <p:nvPr/>
          </p:nvSpPr>
          <p:spPr>
            <a:xfrm>
              <a:off x="61166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"/>
            <p:cNvSpPr/>
            <p:nvPr/>
          </p:nvSpPr>
          <p:spPr>
            <a:xfrm>
              <a:off x="61399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"/>
            <p:cNvSpPr/>
            <p:nvPr/>
          </p:nvSpPr>
          <p:spPr>
            <a:xfrm>
              <a:off x="6160650" y="409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"/>
            <p:cNvSpPr/>
            <p:nvPr/>
          </p:nvSpPr>
          <p:spPr>
            <a:xfrm>
              <a:off x="61866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"/>
            <p:cNvSpPr/>
            <p:nvPr/>
          </p:nvSpPr>
          <p:spPr>
            <a:xfrm>
              <a:off x="62099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"/>
            <p:cNvSpPr/>
            <p:nvPr/>
          </p:nvSpPr>
          <p:spPr>
            <a:xfrm>
              <a:off x="62332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"/>
            <p:cNvSpPr/>
            <p:nvPr/>
          </p:nvSpPr>
          <p:spPr>
            <a:xfrm>
              <a:off x="62566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"/>
            <p:cNvSpPr/>
            <p:nvPr/>
          </p:nvSpPr>
          <p:spPr>
            <a:xfrm>
              <a:off x="62799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"/>
            <p:cNvSpPr/>
            <p:nvPr/>
          </p:nvSpPr>
          <p:spPr>
            <a:xfrm>
              <a:off x="63032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"/>
            <p:cNvSpPr/>
            <p:nvPr/>
          </p:nvSpPr>
          <p:spPr>
            <a:xfrm>
              <a:off x="6323950" y="409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"/>
            <p:cNvSpPr/>
            <p:nvPr/>
          </p:nvSpPr>
          <p:spPr>
            <a:xfrm>
              <a:off x="63499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"/>
            <p:cNvSpPr/>
            <p:nvPr/>
          </p:nvSpPr>
          <p:spPr>
            <a:xfrm>
              <a:off x="63732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"/>
            <p:cNvSpPr/>
            <p:nvPr/>
          </p:nvSpPr>
          <p:spPr>
            <a:xfrm>
              <a:off x="639660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"/>
            <p:cNvSpPr/>
            <p:nvPr/>
          </p:nvSpPr>
          <p:spPr>
            <a:xfrm>
              <a:off x="64199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"/>
            <p:cNvSpPr/>
            <p:nvPr/>
          </p:nvSpPr>
          <p:spPr>
            <a:xfrm>
              <a:off x="64432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"/>
            <p:cNvSpPr/>
            <p:nvPr/>
          </p:nvSpPr>
          <p:spPr>
            <a:xfrm>
              <a:off x="64665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"/>
            <p:cNvSpPr/>
            <p:nvPr/>
          </p:nvSpPr>
          <p:spPr>
            <a:xfrm>
              <a:off x="6487275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"/>
            <p:cNvSpPr/>
            <p:nvPr/>
          </p:nvSpPr>
          <p:spPr>
            <a:xfrm>
              <a:off x="65132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"/>
            <p:cNvSpPr/>
            <p:nvPr/>
          </p:nvSpPr>
          <p:spPr>
            <a:xfrm>
              <a:off x="59300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"/>
            <p:cNvSpPr/>
            <p:nvPr/>
          </p:nvSpPr>
          <p:spPr>
            <a:xfrm>
              <a:off x="5953325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"/>
            <p:cNvSpPr/>
            <p:nvPr/>
          </p:nvSpPr>
          <p:spPr>
            <a:xfrm>
              <a:off x="59766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"/>
            <p:cNvSpPr/>
            <p:nvPr/>
          </p:nvSpPr>
          <p:spPr>
            <a:xfrm>
              <a:off x="5999975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"/>
            <p:cNvSpPr/>
            <p:nvPr/>
          </p:nvSpPr>
          <p:spPr>
            <a:xfrm>
              <a:off x="60233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"/>
            <p:cNvSpPr/>
            <p:nvPr/>
          </p:nvSpPr>
          <p:spPr>
            <a:xfrm>
              <a:off x="60466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"/>
            <p:cNvSpPr/>
            <p:nvPr/>
          </p:nvSpPr>
          <p:spPr>
            <a:xfrm>
              <a:off x="6067350" y="407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"/>
            <p:cNvSpPr/>
            <p:nvPr/>
          </p:nvSpPr>
          <p:spPr>
            <a:xfrm>
              <a:off x="60933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"/>
            <p:cNvSpPr/>
            <p:nvPr/>
          </p:nvSpPr>
          <p:spPr>
            <a:xfrm>
              <a:off x="61166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"/>
            <p:cNvSpPr/>
            <p:nvPr/>
          </p:nvSpPr>
          <p:spPr>
            <a:xfrm>
              <a:off x="61399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"/>
            <p:cNvSpPr/>
            <p:nvPr/>
          </p:nvSpPr>
          <p:spPr>
            <a:xfrm>
              <a:off x="6160650" y="407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"/>
            <p:cNvSpPr/>
            <p:nvPr/>
          </p:nvSpPr>
          <p:spPr>
            <a:xfrm>
              <a:off x="61866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"/>
            <p:cNvSpPr/>
            <p:nvPr/>
          </p:nvSpPr>
          <p:spPr>
            <a:xfrm>
              <a:off x="62099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"/>
            <p:cNvSpPr/>
            <p:nvPr/>
          </p:nvSpPr>
          <p:spPr>
            <a:xfrm>
              <a:off x="62332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"/>
            <p:cNvSpPr/>
            <p:nvPr/>
          </p:nvSpPr>
          <p:spPr>
            <a:xfrm>
              <a:off x="62566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"/>
            <p:cNvSpPr/>
            <p:nvPr/>
          </p:nvSpPr>
          <p:spPr>
            <a:xfrm>
              <a:off x="62799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"/>
            <p:cNvSpPr/>
            <p:nvPr/>
          </p:nvSpPr>
          <p:spPr>
            <a:xfrm>
              <a:off x="63032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"/>
            <p:cNvSpPr/>
            <p:nvPr/>
          </p:nvSpPr>
          <p:spPr>
            <a:xfrm>
              <a:off x="6323950" y="40715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"/>
            <p:cNvSpPr/>
            <p:nvPr/>
          </p:nvSpPr>
          <p:spPr>
            <a:xfrm>
              <a:off x="63499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"/>
            <p:cNvSpPr/>
            <p:nvPr/>
          </p:nvSpPr>
          <p:spPr>
            <a:xfrm>
              <a:off x="63732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"/>
            <p:cNvSpPr/>
            <p:nvPr/>
          </p:nvSpPr>
          <p:spPr>
            <a:xfrm>
              <a:off x="639660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"/>
            <p:cNvSpPr/>
            <p:nvPr/>
          </p:nvSpPr>
          <p:spPr>
            <a:xfrm>
              <a:off x="64199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"/>
            <p:cNvSpPr/>
            <p:nvPr/>
          </p:nvSpPr>
          <p:spPr>
            <a:xfrm>
              <a:off x="64432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"/>
            <p:cNvSpPr/>
            <p:nvPr/>
          </p:nvSpPr>
          <p:spPr>
            <a:xfrm>
              <a:off x="64665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"/>
            <p:cNvSpPr/>
            <p:nvPr/>
          </p:nvSpPr>
          <p:spPr>
            <a:xfrm>
              <a:off x="6487275" y="407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"/>
            <p:cNvSpPr/>
            <p:nvPr/>
          </p:nvSpPr>
          <p:spPr>
            <a:xfrm>
              <a:off x="65132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"/>
            <p:cNvSpPr/>
            <p:nvPr/>
          </p:nvSpPr>
          <p:spPr>
            <a:xfrm>
              <a:off x="59300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"/>
            <p:cNvSpPr/>
            <p:nvPr/>
          </p:nvSpPr>
          <p:spPr>
            <a:xfrm>
              <a:off x="5953325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"/>
            <p:cNvSpPr/>
            <p:nvPr/>
          </p:nvSpPr>
          <p:spPr>
            <a:xfrm>
              <a:off x="59766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"/>
            <p:cNvSpPr/>
            <p:nvPr/>
          </p:nvSpPr>
          <p:spPr>
            <a:xfrm>
              <a:off x="5999975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"/>
            <p:cNvSpPr/>
            <p:nvPr/>
          </p:nvSpPr>
          <p:spPr>
            <a:xfrm>
              <a:off x="60233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"/>
            <p:cNvSpPr/>
            <p:nvPr/>
          </p:nvSpPr>
          <p:spPr>
            <a:xfrm>
              <a:off x="60466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"/>
            <p:cNvSpPr/>
            <p:nvPr/>
          </p:nvSpPr>
          <p:spPr>
            <a:xfrm>
              <a:off x="6067350" y="40515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"/>
            <p:cNvSpPr/>
            <p:nvPr/>
          </p:nvSpPr>
          <p:spPr>
            <a:xfrm>
              <a:off x="60933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"/>
            <p:cNvSpPr/>
            <p:nvPr/>
          </p:nvSpPr>
          <p:spPr>
            <a:xfrm>
              <a:off x="61166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"/>
            <p:cNvSpPr/>
            <p:nvPr/>
          </p:nvSpPr>
          <p:spPr>
            <a:xfrm>
              <a:off x="61399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"/>
            <p:cNvSpPr/>
            <p:nvPr/>
          </p:nvSpPr>
          <p:spPr>
            <a:xfrm>
              <a:off x="6160650" y="40515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"/>
            <p:cNvSpPr/>
            <p:nvPr/>
          </p:nvSpPr>
          <p:spPr>
            <a:xfrm>
              <a:off x="61866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"/>
            <p:cNvSpPr/>
            <p:nvPr/>
          </p:nvSpPr>
          <p:spPr>
            <a:xfrm>
              <a:off x="62099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"/>
            <p:cNvSpPr/>
            <p:nvPr/>
          </p:nvSpPr>
          <p:spPr>
            <a:xfrm>
              <a:off x="62332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"/>
            <p:cNvSpPr/>
            <p:nvPr/>
          </p:nvSpPr>
          <p:spPr>
            <a:xfrm>
              <a:off x="62566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"/>
            <p:cNvSpPr/>
            <p:nvPr/>
          </p:nvSpPr>
          <p:spPr>
            <a:xfrm>
              <a:off x="62799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"/>
            <p:cNvSpPr/>
            <p:nvPr/>
          </p:nvSpPr>
          <p:spPr>
            <a:xfrm>
              <a:off x="63032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"/>
            <p:cNvSpPr/>
            <p:nvPr/>
          </p:nvSpPr>
          <p:spPr>
            <a:xfrm>
              <a:off x="6323950" y="40515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"/>
            <p:cNvSpPr/>
            <p:nvPr/>
          </p:nvSpPr>
          <p:spPr>
            <a:xfrm>
              <a:off x="63499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"/>
            <p:cNvSpPr/>
            <p:nvPr/>
          </p:nvSpPr>
          <p:spPr>
            <a:xfrm>
              <a:off x="63732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"/>
            <p:cNvSpPr/>
            <p:nvPr/>
          </p:nvSpPr>
          <p:spPr>
            <a:xfrm>
              <a:off x="639660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"/>
            <p:cNvSpPr/>
            <p:nvPr/>
          </p:nvSpPr>
          <p:spPr>
            <a:xfrm>
              <a:off x="64199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"/>
            <p:cNvSpPr/>
            <p:nvPr/>
          </p:nvSpPr>
          <p:spPr>
            <a:xfrm>
              <a:off x="64432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"/>
            <p:cNvSpPr/>
            <p:nvPr/>
          </p:nvSpPr>
          <p:spPr>
            <a:xfrm>
              <a:off x="64665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"/>
            <p:cNvSpPr/>
            <p:nvPr/>
          </p:nvSpPr>
          <p:spPr>
            <a:xfrm>
              <a:off x="6487275" y="40515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"/>
            <p:cNvSpPr/>
            <p:nvPr/>
          </p:nvSpPr>
          <p:spPr>
            <a:xfrm>
              <a:off x="65132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"/>
            <p:cNvSpPr/>
            <p:nvPr/>
          </p:nvSpPr>
          <p:spPr>
            <a:xfrm>
              <a:off x="5953325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"/>
            <p:cNvSpPr/>
            <p:nvPr/>
          </p:nvSpPr>
          <p:spPr>
            <a:xfrm>
              <a:off x="59766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"/>
            <p:cNvSpPr/>
            <p:nvPr/>
          </p:nvSpPr>
          <p:spPr>
            <a:xfrm>
              <a:off x="59300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"/>
            <p:cNvSpPr/>
            <p:nvPr/>
          </p:nvSpPr>
          <p:spPr>
            <a:xfrm>
              <a:off x="5999975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"/>
            <p:cNvSpPr/>
            <p:nvPr/>
          </p:nvSpPr>
          <p:spPr>
            <a:xfrm>
              <a:off x="60233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"/>
            <p:cNvSpPr/>
            <p:nvPr/>
          </p:nvSpPr>
          <p:spPr>
            <a:xfrm>
              <a:off x="60466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"/>
            <p:cNvSpPr/>
            <p:nvPr/>
          </p:nvSpPr>
          <p:spPr>
            <a:xfrm>
              <a:off x="6067350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"/>
            <p:cNvSpPr/>
            <p:nvPr/>
          </p:nvSpPr>
          <p:spPr>
            <a:xfrm>
              <a:off x="60933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"/>
            <p:cNvSpPr/>
            <p:nvPr/>
          </p:nvSpPr>
          <p:spPr>
            <a:xfrm>
              <a:off x="61166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"/>
            <p:cNvSpPr/>
            <p:nvPr/>
          </p:nvSpPr>
          <p:spPr>
            <a:xfrm>
              <a:off x="61399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"/>
            <p:cNvSpPr/>
            <p:nvPr/>
          </p:nvSpPr>
          <p:spPr>
            <a:xfrm>
              <a:off x="6160650" y="403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"/>
            <p:cNvSpPr/>
            <p:nvPr/>
          </p:nvSpPr>
          <p:spPr>
            <a:xfrm>
              <a:off x="61866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"/>
            <p:cNvSpPr/>
            <p:nvPr/>
          </p:nvSpPr>
          <p:spPr>
            <a:xfrm>
              <a:off x="62099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"/>
            <p:cNvSpPr/>
            <p:nvPr/>
          </p:nvSpPr>
          <p:spPr>
            <a:xfrm>
              <a:off x="62332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"/>
            <p:cNvSpPr/>
            <p:nvPr/>
          </p:nvSpPr>
          <p:spPr>
            <a:xfrm>
              <a:off x="62566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"/>
            <p:cNvSpPr/>
            <p:nvPr/>
          </p:nvSpPr>
          <p:spPr>
            <a:xfrm>
              <a:off x="62799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"/>
            <p:cNvSpPr/>
            <p:nvPr/>
          </p:nvSpPr>
          <p:spPr>
            <a:xfrm>
              <a:off x="63032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"/>
            <p:cNvSpPr/>
            <p:nvPr/>
          </p:nvSpPr>
          <p:spPr>
            <a:xfrm>
              <a:off x="6323950" y="403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"/>
            <p:cNvSpPr/>
            <p:nvPr/>
          </p:nvSpPr>
          <p:spPr>
            <a:xfrm>
              <a:off x="63499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"/>
            <p:cNvSpPr/>
            <p:nvPr/>
          </p:nvSpPr>
          <p:spPr>
            <a:xfrm>
              <a:off x="63732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"/>
            <p:cNvSpPr/>
            <p:nvPr/>
          </p:nvSpPr>
          <p:spPr>
            <a:xfrm>
              <a:off x="639660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"/>
            <p:cNvSpPr/>
            <p:nvPr/>
          </p:nvSpPr>
          <p:spPr>
            <a:xfrm>
              <a:off x="64199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"/>
            <p:cNvSpPr/>
            <p:nvPr/>
          </p:nvSpPr>
          <p:spPr>
            <a:xfrm>
              <a:off x="64432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"/>
            <p:cNvSpPr/>
            <p:nvPr/>
          </p:nvSpPr>
          <p:spPr>
            <a:xfrm>
              <a:off x="64665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"/>
            <p:cNvSpPr/>
            <p:nvPr/>
          </p:nvSpPr>
          <p:spPr>
            <a:xfrm>
              <a:off x="6487275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"/>
            <p:cNvSpPr/>
            <p:nvPr/>
          </p:nvSpPr>
          <p:spPr>
            <a:xfrm>
              <a:off x="65132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"/>
            <p:cNvSpPr/>
            <p:nvPr/>
          </p:nvSpPr>
          <p:spPr>
            <a:xfrm>
              <a:off x="5953325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"/>
            <p:cNvSpPr/>
            <p:nvPr/>
          </p:nvSpPr>
          <p:spPr>
            <a:xfrm>
              <a:off x="59766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"/>
            <p:cNvSpPr/>
            <p:nvPr/>
          </p:nvSpPr>
          <p:spPr>
            <a:xfrm>
              <a:off x="5999975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"/>
            <p:cNvSpPr/>
            <p:nvPr/>
          </p:nvSpPr>
          <p:spPr>
            <a:xfrm>
              <a:off x="60233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"/>
            <p:cNvSpPr/>
            <p:nvPr/>
          </p:nvSpPr>
          <p:spPr>
            <a:xfrm>
              <a:off x="60466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"/>
            <p:cNvSpPr/>
            <p:nvPr/>
          </p:nvSpPr>
          <p:spPr>
            <a:xfrm>
              <a:off x="6067350" y="401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"/>
            <p:cNvSpPr/>
            <p:nvPr/>
          </p:nvSpPr>
          <p:spPr>
            <a:xfrm>
              <a:off x="60933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"/>
            <p:cNvSpPr/>
            <p:nvPr/>
          </p:nvSpPr>
          <p:spPr>
            <a:xfrm>
              <a:off x="61166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"/>
            <p:cNvSpPr/>
            <p:nvPr/>
          </p:nvSpPr>
          <p:spPr>
            <a:xfrm>
              <a:off x="61399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"/>
            <p:cNvSpPr/>
            <p:nvPr/>
          </p:nvSpPr>
          <p:spPr>
            <a:xfrm>
              <a:off x="6160650" y="401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"/>
            <p:cNvSpPr/>
            <p:nvPr/>
          </p:nvSpPr>
          <p:spPr>
            <a:xfrm>
              <a:off x="61866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"/>
            <p:cNvSpPr/>
            <p:nvPr/>
          </p:nvSpPr>
          <p:spPr>
            <a:xfrm>
              <a:off x="62099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"/>
            <p:cNvSpPr/>
            <p:nvPr/>
          </p:nvSpPr>
          <p:spPr>
            <a:xfrm>
              <a:off x="62332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"/>
            <p:cNvSpPr/>
            <p:nvPr/>
          </p:nvSpPr>
          <p:spPr>
            <a:xfrm>
              <a:off x="62566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"/>
            <p:cNvSpPr/>
            <p:nvPr/>
          </p:nvSpPr>
          <p:spPr>
            <a:xfrm>
              <a:off x="62799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"/>
            <p:cNvSpPr/>
            <p:nvPr/>
          </p:nvSpPr>
          <p:spPr>
            <a:xfrm>
              <a:off x="63032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"/>
            <p:cNvSpPr/>
            <p:nvPr/>
          </p:nvSpPr>
          <p:spPr>
            <a:xfrm>
              <a:off x="6323950" y="401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"/>
            <p:cNvSpPr/>
            <p:nvPr/>
          </p:nvSpPr>
          <p:spPr>
            <a:xfrm>
              <a:off x="63499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"/>
            <p:cNvSpPr/>
            <p:nvPr/>
          </p:nvSpPr>
          <p:spPr>
            <a:xfrm>
              <a:off x="63732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"/>
            <p:cNvSpPr/>
            <p:nvPr/>
          </p:nvSpPr>
          <p:spPr>
            <a:xfrm>
              <a:off x="639660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"/>
            <p:cNvSpPr/>
            <p:nvPr/>
          </p:nvSpPr>
          <p:spPr>
            <a:xfrm>
              <a:off x="64199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"/>
            <p:cNvSpPr/>
            <p:nvPr/>
          </p:nvSpPr>
          <p:spPr>
            <a:xfrm>
              <a:off x="64432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"/>
            <p:cNvSpPr/>
            <p:nvPr/>
          </p:nvSpPr>
          <p:spPr>
            <a:xfrm>
              <a:off x="64665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"/>
            <p:cNvSpPr/>
            <p:nvPr/>
          </p:nvSpPr>
          <p:spPr>
            <a:xfrm>
              <a:off x="6487275" y="401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"/>
            <p:cNvSpPr/>
            <p:nvPr/>
          </p:nvSpPr>
          <p:spPr>
            <a:xfrm>
              <a:off x="65132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"/>
            <p:cNvSpPr/>
            <p:nvPr/>
          </p:nvSpPr>
          <p:spPr>
            <a:xfrm>
              <a:off x="5953325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"/>
            <p:cNvSpPr/>
            <p:nvPr/>
          </p:nvSpPr>
          <p:spPr>
            <a:xfrm>
              <a:off x="59766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"/>
            <p:cNvSpPr/>
            <p:nvPr/>
          </p:nvSpPr>
          <p:spPr>
            <a:xfrm>
              <a:off x="5999975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"/>
            <p:cNvSpPr/>
            <p:nvPr/>
          </p:nvSpPr>
          <p:spPr>
            <a:xfrm>
              <a:off x="60233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"/>
            <p:cNvSpPr/>
            <p:nvPr/>
          </p:nvSpPr>
          <p:spPr>
            <a:xfrm>
              <a:off x="60466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"/>
            <p:cNvSpPr/>
            <p:nvPr/>
          </p:nvSpPr>
          <p:spPr>
            <a:xfrm>
              <a:off x="6067350" y="39915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"/>
            <p:cNvSpPr/>
            <p:nvPr/>
          </p:nvSpPr>
          <p:spPr>
            <a:xfrm>
              <a:off x="60933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"/>
            <p:cNvSpPr/>
            <p:nvPr/>
          </p:nvSpPr>
          <p:spPr>
            <a:xfrm>
              <a:off x="61166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"/>
            <p:cNvSpPr/>
            <p:nvPr/>
          </p:nvSpPr>
          <p:spPr>
            <a:xfrm>
              <a:off x="61399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"/>
            <p:cNvSpPr/>
            <p:nvPr/>
          </p:nvSpPr>
          <p:spPr>
            <a:xfrm>
              <a:off x="6160650" y="39915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"/>
            <p:cNvSpPr/>
            <p:nvPr/>
          </p:nvSpPr>
          <p:spPr>
            <a:xfrm>
              <a:off x="61866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"/>
            <p:cNvSpPr/>
            <p:nvPr/>
          </p:nvSpPr>
          <p:spPr>
            <a:xfrm>
              <a:off x="62099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"/>
            <p:cNvSpPr/>
            <p:nvPr/>
          </p:nvSpPr>
          <p:spPr>
            <a:xfrm>
              <a:off x="62332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"/>
            <p:cNvSpPr/>
            <p:nvPr/>
          </p:nvSpPr>
          <p:spPr>
            <a:xfrm>
              <a:off x="62566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"/>
            <p:cNvSpPr/>
            <p:nvPr/>
          </p:nvSpPr>
          <p:spPr>
            <a:xfrm>
              <a:off x="62799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"/>
            <p:cNvSpPr/>
            <p:nvPr/>
          </p:nvSpPr>
          <p:spPr>
            <a:xfrm>
              <a:off x="63032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"/>
            <p:cNvSpPr/>
            <p:nvPr/>
          </p:nvSpPr>
          <p:spPr>
            <a:xfrm>
              <a:off x="6323950" y="39915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"/>
            <p:cNvSpPr/>
            <p:nvPr/>
          </p:nvSpPr>
          <p:spPr>
            <a:xfrm>
              <a:off x="63499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"/>
            <p:cNvSpPr/>
            <p:nvPr/>
          </p:nvSpPr>
          <p:spPr>
            <a:xfrm>
              <a:off x="63732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"/>
            <p:cNvSpPr/>
            <p:nvPr/>
          </p:nvSpPr>
          <p:spPr>
            <a:xfrm>
              <a:off x="639660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"/>
            <p:cNvSpPr/>
            <p:nvPr/>
          </p:nvSpPr>
          <p:spPr>
            <a:xfrm>
              <a:off x="64199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"/>
            <p:cNvSpPr/>
            <p:nvPr/>
          </p:nvSpPr>
          <p:spPr>
            <a:xfrm>
              <a:off x="64432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"/>
            <p:cNvSpPr/>
            <p:nvPr/>
          </p:nvSpPr>
          <p:spPr>
            <a:xfrm>
              <a:off x="64665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"/>
            <p:cNvSpPr/>
            <p:nvPr/>
          </p:nvSpPr>
          <p:spPr>
            <a:xfrm>
              <a:off x="6487275" y="39915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"/>
            <p:cNvSpPr/>
            <p:nvPr/>
          </p:nvSpPr>
          <p:spPr>
            <a:xfrm>
              <a:off x="65132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"/>
            <p:cNvSpPr/>
            <p:nvPr/>
          </p:nvSpPr>
          <p:spPr>
            <a:xfrm>
              <a:off x="5953325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"/>
            <p:cNvSpPr/>
            <p:nvPr/>
          </p:nvSpPr>
          <p:spPr>
            <a:xfrm>
              <a:off x="59766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"/>
            <p:cNvSpPr/>
            <p:nvPr/>
          </p:nvSpPr>
          <p:spPr>
            <a:xfrm>
              <a:off x="5999975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"/>
            <p:cNvSpPr/>
            <p:nvPr/>
          </p:nvSpPr>
          <p:spPr>
            <a:xfrm>
              <a:off x="60233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"/>
            <p:cNvSpPr/>
            <p:nvPr/>
          </p:nvSpPr>
          <p:spPr>
            <a:xfrm>
              <a:off x="60466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"/>
            <p:cNvSpPr/>
            <p:nvPr/>
          </p:nvSpPr>
          <p:spPr>
            <a:xfrm>
              <a:off x="6067350" y="39714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"/>
            <p:cNvSpPr/>
            <p:nvPr/>
          </p:nvSpPr>
          <p:spPr>
            <a:xfrm>
              <a:off x="60933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"/>
            <p:cNvSpPr/>
            <p:nvPr/>
          </p:nvSpPr>
          <p:spPr>
            <a:xfrm>
              <a:off x="61166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"/>
            <p:cNvSpPr/>
            <p:nvPr/>
          </p:nvSpPr>
          <p:spPr>
            <a:xfrm>
              <a:off x="61399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"/>
            <p:cNvSpPr/>
            <p:nvPr/>
          </p:nvSpPr>
          <p:spPr>
            <a:xfrm>
              <a:off x="6160650" y="39714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"/>
            <p:cNvSpPr/>
            <p:nvPr/>
          </p:nvSpPr>
          <p:spPr>
            <a:xfrm>
              <a:off x="61866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"/>
            <p:cNvSpPr/>
            <p:nvPr/>
          </p:nvSpPr>
          <p:spPr>
            <a:xfrm>
              <a:off x="62099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"/>
            <p:cNvSpPr/>
            <p:nvPr/>
          </p:nvSpPr>
          <p:spPr>
            <a:xfrm>
              <a:off x="62332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"/>
            <p:cNvSpPr/>
            <p:nvPr/>
          </p:nvSpPr>
          <p:spPr>
            <a:xfrm>
              <a:off x="62566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"/>
            <p:cNvSpPr/>
            <p:nvPr/>
          </p:nvSpPr>
          <p:spPr>
            <a:xfrm>
              <a:off x="62799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"/>
            <p:cNvSpPr/>
            <p:nvPr/>
          </p:nvSpPr>
          <p:spPr>
            <a:xfrm>
              <a:off x="63032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"/>
            <p:cNvSpPr/>
            <p:nvPr/>
          </p:nvSpPr>
          <p:spPr>
            <a:xfrm>
              <a:off x="6323950" y="39714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"/>
            <p:cNvSpPr/>
            <p:nvPr/>
          </p:nvSpPr>
          <p:spPr>
            <a:xfrm>
              <a:off x="63499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"/>
            <p:cNvSpPr/>
            <p:nvPr/>
          </p:nvSpPr>
          <p:spPr>
            <a:xfrm>
              <a:off x="63732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"/>
            <p:cNvSpPr/>
            <p:nvPr/>
          </p:nvSpPr>
          <p:spPr>
            <a:xfrm>
              <a:off x="639660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"/>
            <p:cNvSpPr/>
            <p:nvPr/>
          </p:nvSpPr>
          <p:spPr>
            <a:xfrm>
              <a:off x="64199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"/>
            <p:cNvSpPr/>
            <p:nvPr/>
          </p:nvSpPr>
          <p:spPr>
            <a:xfrm>
              <a:off x="64432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"/>
            <p:cNvSpPr/>
            <p:nvPr/>
          </p:nvSpPr>
          <p:spPr>
            <a:xfrm>
              <a:off x="64665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"/>
            <p:cNvSpPr/>
            <p:nvPr/>
          </p:nvSpPr>
          <p:spPr>
            <a:xfrm>
              <a:off x="6487275" y="39714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"/>
            <p:cNvSpPr/>
            <p:nvPr/>
          </p:nvSpPr>
          <p:spPr>
            <a:xfrm>
              <a:off x="65132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"/>
            <p:cNvSpPr/>
            <p:nvPr/>
          </p:nvSpPr>
          <p:spPr>
            <a:xfrm>
              <a:off x="59766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"/>
            <p:cNvSpPr/>
            <p:nvPr/>
          </p:nvSpPr>
          <p:spPr>
            <a:xfrm>
              <a:off x="5999975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"/>
            <p:cNvSpPr/>
            <p:nvPr/>
          </p:nvSpPr>
          <p:spPr>
            <a:xfrm>
              <a:off x="60233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"/>
            <p:cNvSpPr/>
            <p:nvPr/>
          </p:nvSpPr>
          <p:spPr>
            <a:xfrm>
              <a:off x="60466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"/>
            <p:cNvSpPr/>
            <p:nvPr/>
          </p:nvSpPr>
          <p:spPr>
            <a:xfrm>
              <a:off x="6067350" y="395150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"/>
            <p:cNvSpPr/>
            <p:nvPr/>
          </p:nvSpPr>
          <p:spPr>
            <a:xfrm>
              <a:off x="60933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"/>
            <p:cNvSpPr/>
            <p:nvPr/>
          </p:nvSpPr>
          <p:spPr>
            <a:xfrm>
              <a:off x="61166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"/>
            <p:cNvSpPr/>
            <p:nvPr/>
          </p:nvSpPr>
          <p:spPr>
            <a:xfrm>
              <a:off x="61399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"/>
            <p:cNvSpPr/>
            <p:nvPr/>
          </p:nvSpPr>
          <p:spPr>
            <a:xfrm>
              <a:off x="6160650" y="39515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"/>
            <p:cNvSpPr/>
            <p:nvPr/>
          </p:nvSpPr>
          <p:spPr>
            <a:xfrm>
              <a:off x="61866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"/>
            <p:cNvSpPr/>
            <p:nvPr/>
          </p:nvSpPr>
          <p:spPr>
            <a:xfrm>
              <a:off x="62099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"/>
            <p:cNvSpPr/>
            <p:nvPr/>
          </p:nvSpPr>
          <p:spPr>
            <a:xfrm>
              <a:off x="62332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"/>
            <p:cNvSpPr/>
            <p:nvPr/>
          </p:nvSpPr>
          <p:spPr>
            <a:xfrm>
              <a:off x="62566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"/>
            <p:cNvSpPr/>
            <p:nvPr/>
          </p:nvSpPr>
          <p:spPr>
            <a:xfrm>
              <a:off x="62799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"/>
            <p:cNvSpPr/>
            <p:nvPr/>
          </p:nvSpPr>
          <p:spPr>
            <a:xfrm>
              <a:off x="63032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"/>
            <p:cNvSpPr/>
            <p:nvPr/>
          </p:nvSpPr>
          <p:spPr>
            <a:xfrm>
              <a:off x="6323950" y="39515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"/>
            <p:cNvSpPr/>
            <p:nvPr/>
          </p:nvSpPr>
          <p:spPr>
            <a:xfrm>
              <a:off x="63499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"/>
            <p:cNvSpPr/>
            <p:nvPr/>
          </p:nvSpPr>
          <p:spPr>
            <a:xfrm>
              <a:off x="63732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"/>
            <p:cNvSpPr/>
            <p:nvPr/>
          </p:nvSpPr>
          <p:spPr>
            <a:xfrm>
              <a:off x="639660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"/>
            <p:cNvSpPr/>
            <p:nvPr/>
          </p:nvSpPr>
          <p:spPr>
            <a:xfrm>
              <a:off x="64199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"/>
            <p:cNvSpPr/>
            <p:nvPr/>
          </p:nvSpPr>
          <p:spPr>
            <a:xfrm>
              <a:off x="64432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"/>
            <p:cNvSpPr/>
            <p:nvPr/>
          </p:nvSpPr>
          <p:spPr>
            <a:xfrm>
              <a:off x="64665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"/>
            <p:cNvSpPr/>
            <p:nvPr/>
          </p:nvSpPr>
          <p:spPr>
            <a:xfrm>
              <a:off x="6487275" y="395150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5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"/>
            <p:cNvSpPr/>
            <p:nvPr/>
          </p:nvSpPr>
          <p:spPr>
            <a:xfrm>
              <a:off x="65132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"/>
            <p:cNvSpPr/>
            <p:nvPr/>
          </p:nvSpPr>
          <p:spPr>
            <a:xfrm>
              <a:off x="59766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"/>
            <p:cNvSpPr/>
            <p:nvPr/>
          </p:nvSpPr>
          <p:spPr>
            <a:xfrm>
              <a:off x="5999975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1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"/>
            <p:cNvSpPr/>
            <p:nvPr/>
          </p:nvSpPr>
          <p:spPr>
            <a:xfrm>
              <a:off x="60233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"/>
            <p:cNvSpPr/>
            <p:nvPr/>
          </p:nvSpPr>
          <p:spPr>
            <a:xfrm>
              <a:off x="60466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1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"/>
            <p:cNvSpPr/>
            <p:nvPr/>
          </p:nvSpPr>
          <p:spPr>
            <a:xfrm>
              <a:off x="6067350" y="393145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"/>
            <p:cNvSpPr/>
            <p:nvPr/>
          </p:nvSpPr>
          <p:spPr>
            <a:xfrm>
              <a:off x="60933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"/>
            <p:cNvSpPr/>
            <p:nvPr/>
          </p:nvSpPr>
          <p:spPr>
            <a:xfrm>
              <a:off x="61166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"/>
            <p:cNvSpPr/>
            <p:nvPr/>
          </p:nvSpPr>
          <p:spPr>
            <a:xfrm>
              <a:off x="61399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"/>
            <p:cNvSpPr/>
            <p:nvPr/>
          </p:nvSpPr>
          <p:spPr>
            <a:xfrm>
              <a:off x="6160650" y="393145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"/>
            <p:cNvSpPr/>
            <p:nvPr/>
          </p:nvSpPr>
          <p:spPr>
            <a:xfrm>
              <a:off x="61866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"/>
            <p:cNvSpPr/>
            <p:nvPr/>
          </p:nvSpPr>
          <p:spPr>
            <a:xfrm>
              <a:off x="62099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"/>
            <p:cNvSpPr/>
            <p:nvPr/>
          </p:nvSpPr>
          <p:spPr>
            <a:xfrm>
              <a:off x="62332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1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"/>
            <p:cNvSpPr/>
            <p:nvPr/>
          </p:nvSpPr>
          <p:spPr>
            <a:xfrm>
              <a:off x="62566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"/>
            <p:cNvSpPr/>
            <p:nvPr/>
          </p:nvSpPr>
          <p:spPr>
            <a:xfrm>
              <a:off x="62799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"/>
            <p:cNvSpPr/>
            <p:nvPr/>
          </p:nvSpPr>
          <p:spPr>
            <a:xfrm>
              <a:off x="63032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"/>
            <p:cNvSpPr/>
            <p:nvPr/>
          </p:nvSpPr>
          <p:spPr>
            <a:xfrm>
              <a:off x="6323950" y="393145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"/>
            <p:cNvSpPr/>
            <p:nvPr/>
          </p:nvSpPr>
          <p:spPr>
            <a:xfrm>
              <a:off x="63499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"/>
            <p:cNvSpPr/>
            <p:nvPr/>
          </p:nvSpPr>
          <p:spPr>
            <a:xfrm>
              <a:off x="63732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"/>
            <p:cNvSpPr/>
            <p:nvPr/>
          </p:nvSpPr>
          <p:spPr>
            <a:xfrm>
              <a:off x="639660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"/>
            <p:cNvSpPr/>
            <p:nvPr/>
          </p:nvSpPr>
          <p:spPr>
            <a:xfrm>
              <a:off x="64199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"/>
            <p:cNvSpPr/>
            <p:nvPr/>
          </p:nvSpPr>
          <p:spPr>
            <a:xfrm>
              <a:off x="64432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"/>
            <p:cNvSpPr/>
            <p:nvPr/>
          </p:nvSpPr>
          <p:spPr>
            <a:xfrm>
              <a:off x="64665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"/>
            <p:cNvSpPr/>
            <p:nvPr/>
          </p:nvSpPr>
          <p:spPr>
            <a:xfrm>
              <a:off x="6487275" y="393145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"/>
            <p:cNvSpPr/>
            <p:nvPr/>
          </p:nvSpPr>
          <p:spPr>
            <a:xfrm>
              <a:off x="65132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"/>
            <p:cNvSpPr/>
            <p:nvPr/>
          </p:nvSpPr>
          <p:spPr>
            <a:xfrm>
              <a:off x="5999975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"/>
            <p:cNvSpPr/>
            <p:nvPr/>
          </p:nvSpPr>
          <p:spPr>
            <a:xfrm>
              <a:off x="60233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"/>
            <p:cNvSpPr/>
            <p:nvPr/>
          </p:nvSpPr>
          <p:spPr>
            <a:xfrm>
              <a:off x="60466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"/>
            <p:cNvSpPr/>
            <p:nvPr/>
          </p:nvSpPr>
          <p:spPr>
            <a:xfrm>
              <a:off x="6067350" y="391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"/>
            <p:cNvSpPr/>
            <p:nvPr/>
          </p:nvSpPr>
          <p:spPr>
            <a:xfrm>
              <a:off x="60933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"/>
            <p:cNvSpPr/>
            <p:nvPr/>
          </p:nvSpPr>
          <p:spPr>
            <a:xfrm>
              <a:off x="61166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"/>
            <p:cNvSpPr/>
            <p:nvPr/>
          </p:nvSpPr>
          <p:spPr>
            <a:xfrm>
              <a:off x="61399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"/>
            <p:cNvSpPr/>
            <p:nvPr/>
          </p:nvSpPr>
          <p:spPr>
            <a:xfrm>
              <a:off x="6160650" y="391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"/>
            <p:cNvSpPr/>
            <p:nvPr/>
          </p:nvSpPr>
          <p:spPr>
            <a:xfrm>
              <a:off x="61866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"/>
            <p:cNvSpPr/>
            <p:nvPr/>
          </p:nvSpPr>
          <p:spPr>
            <a:xfrm>
              <a:off x="62099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"/>
            <p:cNvSpPr/>
            <p:nvPr/>
          </p:nvSpPr>
          <p:spPr>
            <a:xfrm>
              <a:off x="62332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"/>
            <p:cNvSpPr/>
            <p:nvPr/>
          </p:nvSpPr>
          <p:spPr>
            <a:xfrm>
              <a:off x="62566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"/>
            <p:cNvSpPr/>
            <p:nvPr/>
          </p:nvSpPr>
          <p:spPr>
            <a:xfrm>
              <a:off x="62799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"/>
            <p:cNvSpPr/>
            <p:nvPr/>
          </p:nvSpPr>
          <p:spPr>
            <a:xfrm>
              <a:off x="63032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"/>
            <p:cNvSpPr/>
            <p:nvPr/>
          </p:nvSpPr>
          <p:spPr>
            <a:xfrm>
              <a:off x="6323950" y="391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"/>
            <p:cNvSpPr/>
            <p:nvPr/>
          </p:nvSpPr>
          <p:spPr>
            <a:xfrm>
              <a:off x="63499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"/>
            <p:cNvSpPr/>
            <p:nvPr/>
          </p:nvSpPr>
          <p:spPr>
            <a:xfrm>
              <a:off x="63732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"/>
            <p:cNvSpPr/>
            <p:nvPr/>
          </p:nvSpPr>
          <p:spPr>
            <a:xfrm>
              <a:off x="639660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"/>
            <p:cNvSpPr/>
            <p:nvPr/>
          </p:nvSpPr>
          <p:spPr>
            <a:xfrm>
              <a:off x="64199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"/>
            <p:cNvSpPr/>
            <p:nvPr/>
          </p:nvSpPr>
          <p:spPr>
            <a:xfrm>
              <a:off x="644325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"/>
            <p:cNvSpPr/>
            <p:nvPr/>
          </p:nvSpPr>
          <p:spPr>
            <a:xfrm>
              <a:off x="64665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"/>
            <p:cNvSpPr/>
            <p:nvPr/>
          </p:nvSpPr>
          <p:spPr>
            <a:xfrm>
              <a:off x="6487275" y="391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"/>
            <p:cNvSpPr/>
            <p:nvPr/>
          </p:nvSpPr>
          <p:spPr>
            <a:xfrm>
              <a:off x="651325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"/>
            <p:cNvSpPr/>
            <p:nvPr/>
          </p:nvSpPr>
          <p:spPr>
            <a:xfrm>
              <a:off x="5999975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"/>
            <p:cNvSpPr/>
            <p:nvPr/>
          </p:nvSpPr>
          <p:spPr>
            <a:xfrm>
              <a:off x="60233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"/>
            <p:cNvSpPr/>
            <p:nvPr/>
          </p:nvSpPr>
          <p:spPr>
            <a:xfrm>
              <a:off x="60466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"/>
            <p:cNvSpPr/>
            <p:nvPr/>
          </p:nvSpPr>
          <p:spPr>
            <a:xfrm>
              <a:off x="6067350" y="389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"/>
            <p:cNvSpPr/>
            <p:nvPr/>
          </p:nvSpPr>
          <p:spPr>
            <a:xfrm>
              <a:off x="60933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"/>
            <p:cNvSpPr/>
            <p:nvPr/>
          </p:nvSpPr>
          <p:spPr>
            <a:xfrm>
              <a:off x="61166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"/>
            <p:cNvSpPr/>
            <p:nvPr/>
          </p:nvSpPr>
          <p:spPr>
            <a:xfrm>
              <a:off x="61399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"/>
            <p:cNvSpPr/>
            <p:nvPr/>
          </p:nvSpPr>
          <p:spPr>
            <a:xfrm>
              <a:off x="6160650" y="389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"/>
            <p:cNvSpPr/>
            <p:nvPr/>
          </p:nvSpPr>
          <p:spPr>
            <a:xfrm>
              <a:off x="61866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"/>
            <p:cNvSpPr/>
            <p:nvPr/>
          </p:nvSpPr>
          <p:spPr>
            <a:xfrm>
              <a:off x="62099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"/>
            <p:cNvSpPr/>
            <p:nvPr/>
          </p:nvSpPr>
          <p:spPr>
            <a:xfrm>
              <a:off x="62332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"/>
            <p:cNvSpPr/>
            <p:nvPr/>
          </p:nvSpPr>
          <p:spPr>
            <a:xfrm>
              <a:off x="62566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"/>
            <p:cNvSpPr/>
            <p:nvPr/>
          </p:nvSpPr>
          <p:spPr>
            <a:xfrm>
              <a:off x="62799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"/>
            <p:cNvSpPr/>
            <p:nvPr/>
          </p:nvSpPr>
          <p:spPr>
            <a:xfrm>
              <a:off x="63032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"/>
            <p:cNvSpPr/>
            <p:nvPr/>
          </p:nvSpPr>
          <p:spPr>
            <a:xfrm>
              <a:off x="6323950" y="389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"/>
            <p:cNvSpPr/>
            <p:nvPr/>
          </p:nvSpPr>
          <p:spPr>
            <a:xfrm>
              <a:off x="63499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"/>
            <p:cNvSpPr/>
            <p:nvPr/>
          </p:nvSpPr>
          <p:spPr>
            <a:xfrm>
              <a:off x="63732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"/>
            <p:cNvSpPr/>
            <p:nvPr/>
          </p:nvSpPr>
          <p:spPr>
            <a:xfrm>
              <a:off x="639660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"/>
            <p:cNvSpPr/>
            <p:nvPr/>
          </p:nvSpPr>
          <p:spPr>
            <a:xfrm>
              <a:off x="64199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"/>
            <p:cNvSpPr/>
            <p:nvPr/>
          </p:nvSpPr>
          <p:spPr>
            <a:xfrm>
              <a:off x="644325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"/>
            <p:cNvSpPr/>
            <p:nvPr/>
          </p:nvSpPr>
          <p:spPr>
            <a:xfrm>
              <a:off x="64665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"/>
            <p:cNvSpPr/>
            <p:nvPr/>
          </p:nvSpPr>
          <p:spPr>
            <a:xfrm>
              <a:off x="6487275" y="389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"/>
            <p:cNvSpPr/>
            <p:nvPr/>
          </p:nvSpPr>
          <p:spPr>
            <a:xfrm>
              <a:off x="651325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"/>
            <p:cNvSpPr/>
            <p:nvPr/>
          </p:nvSpPr>
          <p:spPr>
            <a:xfrm>
              <a:off x="60233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"/>
            <p:cNvSpPr/>
            <p:nvPr/>
          </p:nvSpPr>
          <p:spPr>
            <a:xfrm>
              <a:off x="60466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"/>
            <p:cNvSpPr/>
            <p:nvPr/>
          </p:nvSpPr>
          <p:spPr>
            <a:xfrm>
              <a:off x="6067350" y="387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"/>
            <p:cNvSpPr/>
            <p:nvPr/>
          </p:nvSpPr>
          <p:spPr>
            <a:xfrm>
              <a:off x="60933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"/>
            <p:cNvSpPr/>
            <p:nvPr/>
          </p:nvSpPr>
          <p:spPr>
            <a:xfrm>
              <a:off x="61166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"/>
            <p:cNvSpPr/>
            <p:nvPr/>
          </p:nvSpPr>
          <p:spPr>
            <a:xfrm>
              <a:off x="61399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"/>
            <p:cNvSpPr/>
            <p:nvPr/>
          </p:nvSpPr>
          <p:spPr>
            <a:xfrm>
              <a:off x="6160650" y="387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"/>
            <p:cNvSpPr/>
            <p:nvPr/>
          </p:nvSpPr>
          <p:spPr>
            <a:xfrm>
              <a:off x="61866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"/>
            <p:cNvSpPr/>
            <p:nvPr/>
          </p:nvSpPr>
          <p:spPr>
            <a:xfrm>
              <a:off x="62099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"/>
            <p:cNvSpPr/>
            <p:nvPr/>
          </p:nvSpPr>
          <p:spPr>
            <a:xfrm>
              <a:off x="62332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"/>
            <p:cNvSpPr/>
            <p:nvPr/>
          </p:nvSpPr>
          <p:spPr>
            <a:xfrm>
              <a:off x="62566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"/>
            <p:cNvSpPr/>
            <p:nvPr/>
          </p:nvSpPr>
          <p:spPr>
            <a:xfrm>
              <a:off x="62799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"/>
            <p:cNvSpPr/>
            <p:nvPr/>
          </p:nvSpPr>
          <p:spPr>
            <a:xfrm>
              <a:off x="63032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"/>
            <p:cNvSpPr/>
            <p:nvPr/>
          </p:nvSpPr>
          <p:spPr>
            <a:xfrm>
              <a:off x="6323950" y="387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"/>
            <p:cNvSpPr/>
            <p:nvPr/>
          </p:nvSpPr>
          <p:spPr>
            <a:xfrm>
              <a:off x="63499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"/>
            <p:cNvSpPr/>
            <p:nvPr/>
          </p:nvSpPr>
          <p:spPr>
            <a:xfrm>
              <a:off x="63732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"/>
            <p:cNvSpPr/>
            <p:nvPr/>
          </p:nvSpPr>
          <p:spPr>
            <a:xfrm>
              <a:off x="6396600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"/>
            <p:cNvSpPr/>
            <p:nvPr/>
          </p:nvSpPr>
          <p:spPr>
            <a:xfrm>
              <a:off x="64199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"/>
            <p:cNvSpPr/>
            <p:nvPr/>
          </p:nvSpPr>
          <p:spPr>
            <a:xfrm>
              <a:off x="6443250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"/>
            <p:cNvSpPr/>
            <p:nvPr/>
          </p:nvSpPr>
          <p:spPr>
            <a:xfrm>
              <a:off x="64665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"/>
            <p:cNvSpPr/>
            <p:nvPr/>
          </p:nvSpPr>
          <p:spPr>
            <a:xfrm>
              <a:off x="6487275" y="387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"/>
            <p:cNvSpPr/>
            <p:nvPr/>
          </p:nvSpPr>
          <p:spPr>
            <a:xfrm>
              <a:off x="60466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"/>
            <p:cNvSpPr/>
            <p:nvPr/>
          </p:nvSpPr>
          <p:spPr>
            <a:xfrm>
              <a:off x="6067350" y="38514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"/>
            <p:cNvSpPr/>
            <p:nvPr/>
          </p:nvSpPr>
          <p:spPr>
            <a:xfrm>
              <a:off x="609332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"/>
            <p:cNvSpPr/>
            <p:nvPr/>
          </p:nvSpPr>
          <p:spPr>
            <a:xfrm>
              <a:off x="61166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"/>
            <p:cNvSpPr/>
            <p:nvPr/>
          </p:nvSpPr>
          <p:spPr>
            <a:xfrm>
              <a:off x="61399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"/>
            <p:cNvSpPr/>
            <p:nvPr/>
          </p:nvSpPr>
          <p:spPr>
            <a:xfrm>
              <a:off x="6160650" y="38514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"/>
            <p:cNvSpPr/>
            <p:nvPr/>
          </p:nvSpPr>
          <p:spPr>
            <a:xfrm>
              <a:off x="618662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"/>
            <p:cNvSpPr/>
            <p:nvPr/>
          </p:nvSpPr>
          <p:spPr>
            <a:xfrm>
              <a:off x="62099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"/>
            <p:cNvSpPr/>
            <p:nvPr/>
          </p:nvSpPr>
          <p:spPr>
            <a:xfrm>
              <a:off x="62332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"/>
            <p:cNvSpPr/>
            <p:nvPr/>
          </p:nvSpPr>
          <p:spPr>
            <a:xfrm>
              <a:off x="62566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"/>
            <p:cNvSpPr/>
            <p:nvPr/>
          </p:nvSpPr>
          <p:spPr>
            <a:xfrm>
              <a:off x="62799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"/>
            <p:cNvSpPr/>
            <p:nvPr/>
          </p:nvSpPr>
          <p:spPr>
            <a:xfrm>
              <a:off x="63032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"/>
            <p:cNvSpPr/>
            <p:nvPr/>
          </p:nvSpPr>
          <p:spPr>
            <a:xfrm>
              <a:off x="6323950" y="38514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"/>
            <p:cNvSpPr/>
            <p:nvPr/>
          </p:nvSpPr>
          <p:spPr>
            <a:xfrm>
              <a:off x="63499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"/>
            <p:cNvSpPr/>
            <p:nvPr/>
          </p:nvSpPr>
          <p:spPr>
            <a:xfrm>
              <a:off x="63732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"/>
            <p:cNvSpPr/>
            <p:nvPr/>
          </p:nvSpPr>
          <p:spPr>
            <a:xfrm>
              <a:off x="6396600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"/>
            <p:cNvSpPr/>
            <p:nvPr/>
          </p:nvSpPr>
          <p:spPr>
            <a:xfrm>
              <a:off x="64199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"/>
            <p:cNvSpPr/>
            <p:nvPr/>
          </p:nvSpPr>
          <p:spPr>
            <a:xfrm>
              <a:off x="6443250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"/>
            <p:cNvSpPr/>
            <p:nvPr/>
          </p:nvSpPr>
          <p:spPr>
            <a:xfrm>
              <a:off x="64665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"/>
            <p:cNvSpPr/>
            <p:nvPr/>
          </p:nvSpPr>
          <p:spPr>
            <a:xfrm>
              <a:off x="6067350" y="38314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"/>
            <p:cNvSpPr/>
            <p:nvPr/>
          </p:nvSpPr>
          <p:spPr>
            <a:xfrm>
              <a:off x="609332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"/>
            <p:cNvSpPr/>
            <p:nvPr/>
          </p:nvSpPr>
          <p:spPr>
            <a:xfrm>
              <a:off x="61166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"/>
            <p:cNvSpPr/>
            <p:nvPr/>
          </p:nvSpPr>
          <p:spPr>
            <a:xfrm>
              <a:off x="613997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"/>
            <p:cNvSpPr/>
            <p:nvPr/>
          </p:nvSpPr>
          <p:spPr>
            <a:xfrm>
              <a:off x="6160650" y="383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"/>
            <p:cNvSpPr/>
            <p:nvPr/>
          </p:nvSpPr>
          <p:spPr>
            <a:xfrm>
              <a:off x="618662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"/>
            <p:cNvSpPr/>
            <p:nvPr/>
          </p:nvSpPr>
          <p:spPr>
            <a:xfrm>
              <a:off x="62099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"/>
            <p:cNvSpPr/>
            <p:nvPr/>
          </p:nvSpPr>
          <p:spPr>
            <a:xfrm>
              <a:off x="623327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"/>
            <p:cNvSpPr/>
            <p:nvPr/>
          </p:nvSpPr>
          <p:spPr>
            <a:xfrm>
              <a:off x="62566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"/>
            <p:cNvSpPr/>
            <p:nvPr/>
          </p:nvSpPr>
          <p:spPr>
            <a:xfrm>
              <a:off x="62799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"/>
            <p:cNvSpPr/>
            <p:nvPr/>
          </p:nvSpPr>
          <p:spPr>
            <a:xfrm>
              <a:off x="63032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"/>
            <p:cNvSpPr/>
            <p:nvPr/>
          </p:nvSpPr>
          <p:spPr>
            <a:xfrm>
              <a:off x="6323950" y="383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"/>
            <p:cNvSpPr/>
            <p:nvPr/>
          </p:nvSpPr>
          <p:spPr>
            <a:xfrm>
              <a:off x="63499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"/>
            <p:cNvSpPr/>
            <p:nvPr/>
          </p:nvSpPr>
          <p:spPr>
            <a:xfrm>
              <a:off x="63732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"/>
            <p:cNvSpPr/>
            <p:nvPr/>
          </p:nvSpPr>
          <p:spPr>
            <a:xfrm>
              <a:off x="6396600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"/>
            <p:cNvSpPr/>
            <p:nvPr/>
          </p:nvSpPr>
          <p:spPr>
            <a:xfrm>
              <a:off x="64199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"/>
            <p:cNvSpPr/>
            <p:nvPr/>
          </p:nvSpPr>
          <p:spPr>
            <a:xfrm>
              <a:off x="6443250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"/>
            <p:cNvSpPr/>
            <p:nvPr/>
          </p:nvSpPr>
          <p:spPr>
            <a:xfrm>
              <a:off x="609332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"/>
            <p:cNvSpPr/>
            <p:nvPr/>
          </p:nvSpPr>
          <p:spPr>
            <a:xfrm>
              <a:off x="61166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"/>
            <p:cNvSpPr/>
            <p:nvPr/>
          </p:nvSpPr>
          <p:spPr>
            <a:xfrm>
              <a:off x="613997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"/>
            <p:cNvSpPr/>
            <p:nvPr/>
          </p:nvSpPr>
          <p:spPr>
            <a:xfrm>
              <a:off x="6160650" y="381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"/>
            <p:cNvSpPr/>
            <p:nvPr/>
          </p:nvSpPr>
          <p:spPr>
            <a:xfrm>
              <a:off x="618662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"/>
            <p:cNvSpPr/>
            <p:nvPr/>
          </p:nvSpPr>
          <p:spPr>
            <a:xfrm>
              <a:off x="62099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"/>
            <p:cNvSpPr/>
            <p:nvPr/>
          </p:nvSpPr>
          <p:spPr>
            <a:xfrm>
              <a:off x="623327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"/>
            <p:cNvSpPr/>
            <p:nvPr/>
          </p:nvSpPr>
          <p:spPr>
            <a:xfrm>
              <a:off x="62566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"/>
            <p:cNvSpPr/>
            <p:nvPr/>
          </p:nvSpPr>
          <p:spPr>
            <a:xfrm>
              <a:off x="62799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2"/>
            <p:cNvSpPr/>
            <p:nvPr/>
          </p:nvSpPr>
          <p:spPr>
            <a:xfrm>
              <a:off x="63032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"/>
            <p:cNvSpPr/>
            <p:nvPr/>
          </p:nvSpPr>
          <p:spPr>
            <a:xfrm>
              <a:off x="6323950" y="381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"/>
            <p:cNvSpPr/>
            <p:nvPr/>
          </p:nvSpPr>
          <p:spPr>
            <a:xfrm>
              <a:off x="63499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"/>
            <p:cNvSpPr/>
            <p:nvPr/>
          </p:nvSpPr>
          <p:spPr>
            <a:xfrm>
              <a:off x="63732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"/>
            <p:cNvSpPr/>
            <p:nvPr/>
          </p:nvSpPr>
          <p:spPr>
            <a:xfrm>
              <a:off x="6396600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2"/>
            <p:cNvSpPr/>
            <p:nvPr/>
          </p:nvSpPr>
          <p:spPr>
            <a:xfrm>
              <a:off x="64199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"/>
            <p:cNvSpPr/>
            <p:nvPr/>
          </p:nvSpPr>
          <p:spPr>
            <a:xfrm>
              <a:off x="613997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"/>
            <p:cNvSpPr/>
            <p:nvPr/>
          </p:nvSpPr>
          <p:spPr>
            <a:xfrm>
              <a:off x="6160650" y="37913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2"/>
            <p:cNvSpPr/>
            <p:nvPr/>
          </p:nvSpPr>
          <p:spPr>
            <a:xfrm>
              <a:off x="618662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"/>
            <p:cNvSpPr/>
            <p:nvPr/>
          </p:nvSpPr>
          <p:spPr>
            <a:xfrm>
              <a:off x="62099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"/>
            <p:cNvSpPr/>
            <p:nvPr/>
          </p:nvSpPr>
          <p:spPr>
            <a:xfrm>
              <a:off x="623327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"/>
            <p:cNvSpPr/>
            <p:nvPr/>
          </p:nvSpPr>
          <p:spPr>
            <a:xfrm>
              <a:off x="625660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"/>
            <p:cNvSpPr/>
            <p:nvPr/>
          </p:nvSpPr>
          <p:spPr>
            <a:xfrm>
              <a:off x="62799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"/>
            <p:cNvSpPr/>
            <p:nvPr/>
          </p:nvSpPr>
          <p:spPr>
            <a:xfrm>
              <a:off x="63032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"/>
            <p:cNvSpPr/>
            <p:nvPr/>
          </p:nvSpPr>
          <p:spPr>
            <a:xfrm>
              <a:off x="6323950" y="37913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"/>
            <p:cNvSpPr/>
            <p:nvPr/>
          </p:nvSpPr>
          <p:spPr>
            <a:xfrm>
              <a:off x="634990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"/>
            <p:cNvSpPr/>
            <p:nvPr/>
          </p:nvSpPr>
          <p:spPr>
            <a:xfrm>
              <a:off x="63732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"/>
            <p:cNvSpPr/>
            <p:nvPr/>
          </p:nvSpPr>
          <p:spPr>
            <a:xfrm>
              <a:off x="6186625" y="37713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"/>
            <p:cNvSpPr/>
            <p:nvPr/>
          </p:nvSpPr>
          <p:spPr>
            <a:xfrm>
              <a:off x="62099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"/>
            <p:cNvSpPr/>
            <p:nvPr/>
          </p:nvSpPr>
          <p:spPr>
            <a:xfrm>
              <a:off x="6233275" y="37713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"/>
            <p:cNvSpPr/>
            <p:nvPr/>
          </p:nvSpPr>
          <p:spPr>
            <a:xfrm>
              <a:off x="625660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"/>
            <p:cNvSpPr/>
            <p:nvPr/>
          </p:nvSpPr>
          <p:spPr>
            <a:xfrm>
              <a:off x="62799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"/>
            <p:cNvSpPr/>
            <p:nvPr/>
          </p:nvSpPr>
          <p:spPr>
            <a:xfrm>
              <a:off x="63032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"/>
            <p:cNvSpPr/>
            <p:nvPr/>
          </p:nvSpPr>
          <p:spPr>
            <a:xfrm>
              <a:off x="6323950" y="37713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"/>
            <p:cNvSpPr/>
            <p:nvPr/>
          </p:nvSpPr>
          <p:spPr>
            <a:xfrm>
              <a:off x="613997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"/>
            <p:cNvSpPr/>
            <p:nvPr/>
          </p:nvSpPr>
          <p:spPr>
            <a:xfrm>
              <a:off x="6160650" y="43917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"/>
            <p:cNvSpPr/>
            <p:nvPr/>
          </p:nvSpPr>
          <p:spPr>
            <a:xfrm>
              <a:off x="618662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"/>
            <p:cNvSpPr/>
            <p:nvPr/>
          </p:nvSpPr>
          <p:spPr>
            <a:xfrm>
              <a:off x="62099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"/>
            <p:cNvSpPr/>
            <p:nvPr/>
          </p:nvSpPr>
          <p:spPr>
            <a:xfrm>
              <a:off x="623327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"/>
            <p:cNvSpPr/>
            <p:nvPr/>
          </p:nvSpPr>
          <p:spPr>
            <a:xfrm>
              <a:off x="625660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"/>
            <p:cNvSpPr/>
            <p:nvPr/>
          </p:nvSpPr>
          <p:spPr>
            <a:xfrm>
              <a:off x="62799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2"/>
            <p:cNvSpPr/>
            <p:nvPr/>
          </p:nvSpPr>
          <p:spPr>
            <a:xfrm>
              <a:off x="63032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2"/>
            <p:cNvSpPr/>
            <p:nvPr/>
          </p:nvSpPr>
          <p:spPr>
            <a:xfrm>
              <a:off x="6323950" y="43917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"/>
            <p:cNvSpPr/>
            <p:nvPr/>
          </p:nvSpPr>
          <p:spPr>
            <a:xfrm>
              <a:off x="634990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"/>
            <p:cNvSpPr/>
            <p:nvPr/>
          </p:nvSpPr>
          <p:spPr>
            <a:xfrm>
              <a:off x="63732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"/>
            <p:cNvSpPr/>
            <p:nvPr/>
          </p:nvSpPr>
          <p:spPr>
            <a:xfrm>
              <a:off x="609332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"/>
            <p:cNvSpPr/>
            <p:nvPr/>
          </p:nvSpPr>
          <p:spPr>
            <a:xfrm>
              <a:off x="61166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"/>
            <p:cNvSpPr/>
            <p:nvPr/>
          </p:nvSpPr>
          <p:spPr>
            <a:xfrm>
              <a:off x="613997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"/>
            <p:cNvSpPr/>
            <p:nvPr/>
          </p:nvSpPr>
          <p:spPr>
            <a:xfrm>
              <a:off x="6160650" y="437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2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"/>
            <p:cNvSpPr/>
            <p:nvPr/>
          </p:nvSpPr>
          <p:spPr>
            <a:xfrm>
              <a:off x="618662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"/>
            <p:cNvSpPr/>
            <p:nvPr/>
          </p:nvSpPr>
          <p:spPr>
            <a:xfrm>
              <a:off x="6186625" y="44117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"/>
            <p:cNvSpPr/>
            <p:nvPr/>
          </p:nvSpPr>
          <p:spPr>
            <a:xfrm>
              <a:off x="62099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"/>
            <p:cNvSpPr/>
            <p:nvPr/>
          </p:nvSpPr>
          <p:spPr>
            <a:xfrm>
              <a:off x="6233275" y="44117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"/>
            <p:cNvSpPr/>
            <p:nvPr/>
          </p:nvSpPr>
          <p:spPr>
            <a:xfrm>
              <a:off x="625660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"/>
            <p:cNvSpPr/>
            <p:nvPr/>
          </p:nvSpPr>
          <p:spPr>
            <a:xfrm>
              <a:off x="62799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"/>
            <p:cNvSpPr/>
            <p:nvPr/>
          </p:nvSpPr>
          <p:spPr>
            <a:xfrm>
              <a:off x="63032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"/>
            <p:cNvSpPr/>
            <p:nvPr/>
          </p:nvSpPr>
          <p:spPr>
            <a:xfrm>
              <a:off x="6323950" y="441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"/>
            <p:cNvSpPr/>
            <p:nvPr/>
          </p:nvSpPr>
          <p:spPr>
            <a:xfrm>
              <a:off x="62099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"/>
            <p:cNvSpPr/>
            <p:nvPr/>
          </p:nvSpPr>
          <p:spPr>
            <a:xfrm>
              <a:off x="623327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"/>
            <p:cNvSpPr/>
            <p:nvPr/>
          </p:nvSpPr>
          <p:spPr>
            <a:xfrm>
              <a:off x="62566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"/>
            <p:cNvSpPr/>
            <p:nvPr/>
          </p:nvSpPr>
          <p:spPr>
            <a:xfrm>
              <a:off x="62799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"/>
            <p:cNvSpPr/>
            <p:nvPr/>
          </p:nvSpPr>
          <p:spPr>
            <a:xfrm>
              <a:off x="63032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"/>
            <p:cNvSpPr/>
            <p:nvPr/>
          </p:nvSpPr>
          <p:spPr>
            <a:xfrm>
              <a:off x="6323950" y="437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"/>
            <p:cNvSpPr/>
            <p:nvPr/>
          </p:nvSpPr>
          <p:spPr>
            <a:xfrm>
              <a:off x="63499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2"/>
            <p:cNvSpPr/>
            <p:nvPr/>
          </p:nvSpPr>
          <p:spPr>
            <a:xfrm>
              <a:off x="63732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2"/>
            <p:cNvSpPr/>
            <p:nvPr/>
          </p:nvSpPr>
          <p:spPr>
            <a:xfrm>
              <a:off x="6396600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"/>
            <p:cNvSpPr/>
            <p:nvPr/>
          </p:nvSpPr>
          <p:spPr>
            <a:xfrm>
              <a:off x="64199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2"/>
            <p:cNvSpPr/>
            <p:nvPr/>
          </p:nvSpPr>
          <p:spPr>
            <a:xfrm>
              <a:off x="65365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2"/>
            <p:cNvSpPr/>
            <p:nvPr/>
          </p:nvSpPr>
          <p:spPr>
            <a:xfrm>
              <a:off x="65365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"/>
            <p:cNvSpPr/>
            <p:nvPr/>
          </p:nvSpPr>
          <p:spPr>
            <a:xfrm>
              <a:off x="65365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2"/>
            <p:cNvSpPr/>
            <p:nvPr/>
          </p:nvSpPr>
          <p:spPr>
            <a:xfrm>
              <a:off x="655990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2"/>
            <p:cNvSpPr/>
            <p:nvPr/>
          </p:nvSpPr>
          <p:spPr>
            <a:xfrm>
              <a:off x="65365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2"/>
            <p:cNvSpPr/>
            <p:nvPr/>
          </p:nvSpPr>
          <p:spPr>
            <a:xfrm>
              <a:off x="655990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2"/>
            <p:cNvSpPr/>
            <p:nvPr/>
          </p:nvSpPr>
          <p:spPr>
            <a:xfrm>
              <a:off x="65365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2"/>
            <p:cNvSpPr/>
            <p:nvPr/>
          </p:nvSpPr>
          <p:spPr>
            <a:xfrm>
              <a:off x="655990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"/>
            <p:cNvSpPr/>
            <p:nvPr/>
          </p:nvSpPr>
          <p:spPr>
            <a:xfrm>
              <a:off x="65365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2"/>
            <p:cNvSpPr/>
            <p:nvPr/>
          </p:nvSpPr>
          <p:spPr>
            <a:xfrm>
              <a:off x="655990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2"/>
            <p:cNvSpPr/>
            <p:nvPr/>
          </p:nvSpPr>
          <p:spPr>
            <a:xfrm>
              <a:off x="6580575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2"/>
            <p:cNvSpPr/>
            <p:nvPr/>
          </p:nvSpPr>
          <p:spPr>
            <a:xfrm>
              <a:off x="65365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2"/>
            <p:cNvSpPr/>
            <p:nvPr/>
          </p:nvSpPr>
          <p:spPr>
            <a:xfrm>
              <a:off x="655990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"/>
            <p:cNvSpPr/>
            <p:nvPr/>
          </p:nvSpPr>
          <p:spPr>
            <a:xfrm>
              <a:off x="6580575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"/>
            <p:cNvSpPr/>
            <p:nvPr/>
          </p:nvSpPr>
          <p:spPr>
            <a:xfrm>
              <a:off x="65365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"/>
            <p:cNvSpPr/>
            <p:nvPr/>
          </p:nvSpPr>
          <p:spPr>
            <a:xfrm>
              <a:off x="655990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"/>
            <p:cNvSpPr/>
            <p:nvPr/>
          </p:nvSpPr>
          <p:spPr>
            <a:xfrm>
              <a:off x="6580575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"/>
            <p:cNvSpPr/>
            <p:nvPr/>
          </p:nvSpPr>
          <p:spPr>
            <a:xfrm>
              <a:off x="65365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"/>
            <p:cNvSpPr/>
            <p:nvPr/>
          </p:nvSpPr>
          <p:spPr>
            <a:xfrm>
              <a:off x="655990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"/>
            <p:cNvSpPr/>
            <p:nvPr/>
          </p:nvSpPr>
          <p:spPr>
            <a:xfrm>
              <a:off x="6580575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"/>
            <p:cNvSpPr/>
            <p:nvPr/>
          </p:nvSpPr>
          <p:spPr>
            <a:xfrm>
              <a:off x="65365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"/>
            <p:cNvSpPr/>
            <p:nvPr/>
          </p:nvSpPr>
          <p:spPr>
            <a:xfrm>
              <a:off x="655990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"/>
            <p:cNvSpPr/>
            <p:nvPr/>
          </p:nvSpPr>
          <p:spPr>
            <a:xfrm>
              <a:off x="6580575" y="40715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"/>
            <p:cNvSpPr/>
            <p:nvPr/>
          </p:nvSpPr>
          <p:spPr>
            <a:xfrm>
              <a:off x="65365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"/>
            <p:cNvSpPr/>
            <p:nvPr/>
          </p:nvSpPr>
          <p:spPr>
            <a:xfrm>
              <a:off x="655990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"/>
            <p:cNvSpPr/>
            <p:nvPr/>
          </p:nvSpPr>
          <p:spPr>
            <a:xfrm>
              <a:off x="6580600" y="4051525"/>
              <a:ext cx="18225" cy="15650"/>
            </a:xfrm>
            <a:custGeom>
              <a:avLst/>
              <a:gdLst/>
              <a:ahLst/>
              <a:cxnLst/>
              <a:rect l="l" t="t" r="r" b="b"/>
              <a:pathLst>
                <a:path w="729" h="626" extrusionOk="0">
                  <a:moveTo>
                    <a:pt x="419" y="1"/>
                  </a:moveTo>
                  <a:cubicBezTo>
                    <a:pt x="419" y="1"/>
                    <a:pt x="418" y="1"/>
                    <a:pt x="417" y="1"/>
                  </a:cubicBezTo>
                  <a:cubicBezTo>
                    <a:pt x="416" y="1"/>
                    <a:pt x="415" y="1"/>
                    <a:pt x="415" y="1"/>
                  </a:cubicBezTo>
                  <a:cubicBezTo>
                    <a:pt x="139" y="1"/>
                    <a:pt x="0" y="336"/>
                    <a:pt x="197" y="533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29" y="501"/>
                    <a:pt x="729" y="313"/>
                  </a:cubicBezTo>
                  <a:cubicBezTo>
                    <a:pt x="729" y="141"/>
                    <a:pt x="591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"/>
            <p:cNvSpPr/>
            <p:nvPr/>
          </p:nvSpPr>
          <p:spPr>
            <a:xfrm>
              <a:off x="65365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"/>
            <p:cNvSpPr/>
            <p:nvPr/>
          </p:nvSpPr>
          <p:spPr>
            <a:xfrm>
              <a:off x="655990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"/>
            <p:cNvSpPr/>
            <p:nvPr/>
          </p:nvSpPr>
          <p:spPr>
            <a:xfrm>
              <a:off x="6580575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"/>
            <p:cNvSpPr/>
            <p:nvPr/>
          </p:nvSpPr>
          <p:spPr>
            <a:xfrm>
              <a:off x="65365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"/>
            <p:cNvSpPr/>
            <p:nvPr/>
          </p:nvSpPr>
          <p:spPr>
            <a:xfrm>
              <a:off x="655990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"/>
            <p:cNvSpPr/>
            <p:nvPr/>
          </p:nvSpPr>
          <p:spPr>
            <a:xfrm>
              <a:off x="65365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"/>
            <p:cNvSpPr/>
            <p:nvPr/>
          </p:nvSpPr>
          <p:spPr>
            <a:xfrm>
              <a:off x="655990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"/>
            <p:cNvSpPr/>
            <p:nvPr/>
          </p:nvSpPr>
          <p:spPr>
            <a:xfrm>
              <a:off x="65365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"/>
            <p:cNvSpPr/>
            <p:nvPr/>
          </p:nvSpPr>
          <p:spPr>
            <a:xfrm>
              <a:off x="655990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"/>
            <p:cNvSpPr/>
            <p:nvPr/>
          </p:nvSpPr>
          <p:spPr>
            <a:xfrm>
              <a:off x="65365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"/>
            <p:cNvSpPr/>
            <p:nvPr/>
          </p:nvSpPr>
          <p:spPr>
            <a:xfrm>
              <a:off x="65365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6" name="Google Shape;986;p2"/>
          <p:cNvGrpSpPr/>
          <p:nvPr/>
        </p:nvGrpSpPr>
        <p:grpSpPr>
          <a:xfrm>
            <a:off x="3490929" y="4281490"/>
            <a:ext cx="1490178" cy="21378"/>
            <a:chOff x="2940000" y="3484425"/>
            <a:chExt cx="876575" cy="12575"/>
          </a:xfrm>
        </p:grpSpPr>
        <p:sp>
          <p:nvSpPr>
            <p:cNvPr id="987" name="Google Shape;987;p2"/>
            <p:cNvSpPr/>
            <p:nvPr/>
          </p:nvSpPr>
          <p:spPr>
            <a:xfrm>
              <a:off x="356682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0" y="101"/>
                    <a:pt x="1" y="252"/>
                  </a:cubicBezTo>
                  <a:cubicBezTo>
                    <a:pt x="1" y="389"/>
                    <a:pt x="112" y="502"/>
                    <a:pt x="249" y="502"/>
                  </a:cubicBezTo>
                  <a:cubicBezTo>
                    <a:pt x="250" y="502"/>
                    <a:pt x="251" y="502"/>
                    <a:pt x="251" y="502"/>
                  </a:cubicBezTo>
                  <a:cubicBezTo>
                    <a:pt x="474" y="502"/>
                    <a:pt x="586" y="232"/>
                    <a:pt x="429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2"/>
            <p:cNvSpPr/>
            <p:nvPr/>
          </p:nvSpPr>
          <p:spPr>
            <a:xfrm>
              <a:off x="34884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5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2"/>
            <p:cNvSpPr/>
            <p:nvPr/>
          </p:nvSpPr>
          <p:spPr>
            <a:xfrm>
              <a:off x="34101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"/>
            <p:cNvSpPr/>
            <p:nvPr/>
          </p:nvSpPr>
          <p:spPr>
            <a:xfrm>
              <a:off x="33317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1" y="502"/>
                  </a:cubicBezTo>
                  <a:cubicBezTo>
                    <a:pt x="473" y="502"/>
                    <a:pt x="586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"/>
            <p:cNvSpPr/>
            <p:nvPr/>
          </p:nvSpPr>
          <p:spPr>
            <a:xfrm>
              <a:off x="38018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2"/>
            <p:cNvSpPr/>
            <p:nvPr/>
          </p:nvSpPr>
          <p:spPr>
            <a:xfrm>
              <a:off x="372355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0" y="502"/>
                  </a:cubicBezTo>
                  <a:cubicBezTo>
                    <a:pt x="473" y="502"/>
                    <a:pt x="585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2"/>
            <p:cNvSpPr/>
            <p:nvPr/>
          </p:nvSpPr>
          <p:spPr>
            <a:xfrm>
              <a:off x="364517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"/>
            <p:cNvSpPr/>
            <p:nvPr/>
          </p:nvSpPr>
          <p:spPr>
            <a:xfrm>
              <a:off x="3253400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"/>
            <p:cNvSpPr/>
            <p:nvPr/>
          </p:nvSpPr>
          <p:spPr>
            <a:xfrm>
              <a:off x="31750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89"/>
                    <a:pt x="111" y="502"/>
                    <a:pt x="249" y="502"/>
                  </a:cubicBezTo>
                  <a:cubicBezTo>
                    <a:pt x="250" y="502"/>
                    <a:pt x="251" y="502"/>
                    <a:pt x="252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"/>
            <p:cNvSpPr/>
            <p:nvPr/>
          </p:nvSpPr>
          <p:spPr>
            <a:xfrm>
              <a:off x="30967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89"/>
                    <a:pt x="111" y="502"/>
                    <a:pt x="248" y="502"/>
                  </a:cubicBezTo>
                  <a:cubicBezTo>
                    <a:pt x="249" y="502"/>
                    <a:pt x="250" y="502"/>
                    <a:pt x="251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"/>
            <p:cNvSpPr/>
            <p:nvPr/>
          </p:nvSpPr>
          <p:spPr>
            <a:xfrm>
              <a:off x="301832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5" y="1"/>
                    <a:pt x="1" y="101"/>
                    <a:pt x="1" y="252"/>
                  </a:cubicBezTo>
                  <a:cubicBezTo>
                    <a:pt x="1" y="390"/>
                    <a:pt x="113" y="502"/>
                    <a:pt x="253" y="502"/>
                  </a:cubicBezTo>
                  <a:cubicBezTo>
                    <a:pt x="475" y="502"/>
                    <a:pt x="588" y="232"/>
                    <a:pt x="430" y="75"/>
                  </a:cubicBezTo>
                  <a:cubicBezTo>
                    <a:pt x="378" y="24"/>
                    <a:pt x="316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"/>
            <p:cNvSpPr/>
            <p:nvPr/>
          </p:nvSpPr>
          <p:spPr>
            <a:xfrm>
              <a:off x="294000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4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9" name="Google Shape;999;p2"/>
          <p:cNvSpPr/>
          <p:nvPr/>
        </p:nvSpPr>
        <p:spPr>
          <a:xfrm>
            <a:off x="4370697" y="4177725"/>
            <a:ext cx="3232040" cy="3232125"/>
          </a:xfrm>
          <a:custGeom>
            <a:avLst/>
            <a:gdLst/>
            <a:ahLst/>
            <a:cxnLst/>
            <a:rect l="l" t="t" r="r" b="b"/>
            <a:pathLst>
              <a:path w="76048" h="76050" extrusionOk="0">
                <a:moveTo>
                  <a:pt x="38024" y="210"/>
                </a:moveTo>
                <a:cubicBezTo>
                  <a:pt x="58874" y="210"/>
                  <a:pt x="75838" y="17174"/>
                  <a:pt x="75838" y="38024"/>
                </a:cubicBezTo>
                <a:cubicBezTo>
                  <a:pt x="75838" y="58876"/>
                  <a:pt x="58874" y="75840"/>
                  <a:pt x="38024" y="75840"/>
                </a:cubicBezTo>
                <a:cubicBezTo>
                  <a:pt x="17173" y="75840"/>
                  <a:pt x="209" y="58876"/>
                  <a:pt x="209" y="38024"/>
                </a:cubicBezTo>
                <a:cubicBezTo>
                  <a:pt x="209" y="17174"/>
                  <a:pt x="17173" y="210"/>
                  <a:pt x="38024" y="210"/>
                </a:cubicBezTo>
                <a:close/>
                <a:moveTo>
                  <a:pt x="38024" y="1"/>
                </a:moveTo>
                <a:cubicBezTo>
                  <a:pt x="17058" y="1"/>
                  <a:pt x="0" y="17059"/>
                  <a:pt x="0" y="38024"/>
                </a:cubicBezTo>
                <a:cubicBezTo>
                  <a:pt x="0" y="58992"/>
                  <a:pt x="17058" y="76049"/>
                  <a:pt x="38024" y="76049"/>
                </a:cubicBezTo>
                <a:cubicBezTo>
                  <a:pt x="58989" y="76049"/>
                  <a:pt x="76047" y="58992"/>
                  <a:pt x="76047" y="38024"/>
                </a:cubicBezTo>
                <a:cubicBezTo>
                  <a:pt x="76047" y="17059"/>
                  <a:pt x="58989" y="1"/>
                  <a:pt x="38024" y="1"/>
                </a:cubicBez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p2"/>
          <p:cNvSpPr/>
          <p:nvPr/>
        </p:nvSpPr>
        <p:spPr>
          <a:xfrm>
            <a:off x="3631386" y="4527363"/>
            <a:ext cx="1900005" cy="1900005"/>
          </a:xfrm>
          <a:custGeom>
            <a:avLst/>
            <a:gdLst/>
            <a:ahLst/>
            <a:cxnLst/>
            <a:rect l="l" t="t" r="r" b="b"/>
            <a:pathLst>
              <a:path w="44706" h="44706" extrusionOk="0">
                <a:moveTo>
                  <a:pt x="22353" y="211"/>
                </a:moveTo>
                <a:cubicBezTo>
                  <a:pt x="34563" y="211"/>
                  <a:pt x="44496" y="10143"/>
                  <a:pt x="44496" y="22353"/>
                </a:cubicBezTo>
                <a:cubicBezTo>
                  <a:pt x="44496" y="34565"/>
                  <a:pt x="34563" y="44496"/>
                  <a:pt x="22353" y="44496"/>
                </a:cubicBezTo>
                <a:cubicBezTo>
                  <a:pt x="10144" y="44496"/>
                  <a:pt x="209" y="34563"/>
                  <a:pt x="209" y="22355"/>
                </a:cubicBezTo>
                <a:cubicBezTo>
                  <a:pt x="209" y="10144"/>
                  <a:pt x="10143" y="211"/>
                  <a:pt x="22353" y="211"/>
                </a:cubicBezTo>
                <a:close/>
                <a:moveTo>
                  <a:pt x="22353" y="0"/>
                </a:moveTo>
                <a:cubicBezTo>
                  <a:pt x="10028" y="0"/>
                  <a:pt x="0" y="10028"/>
                  <a:pt x="0" y="22353"/>
                </a:cubicBezTo>
                <a:cubicBezTo>
                  <a:pt x="0" y="34678"/>
                  <a:pt x="10028" y="44706"/>
                  <a:pt x="22353" y="44706"/>
                </a:cubicBezTo>
                <a:cubicBezTo>
                  <a:pt x="34678" y="44706"/>
                  <a:pt x="44706" y="34678"/>
                  <a:pt x="44706" y="22353"/>
                </a:cubicBezTo>
                <a:cubicBezTo>
                  <a:pt x="44706" y="10028"/>
                  <a:pt x="34678" y="0"/>
                  <a:pt x="223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1" name="Google Shape;1001;p2"/>
          <p:cNvGrpSpPr/>
          <p:nvPr/>
        </p:nvGrpSpPr>
        <p:grpSpPr>
          <a:xfrm>
            <a:off x="1448644" y="4527366"/>
            <a:ext cx="3123368" cy="3058236"/>
            <a:chOff x="236475" y="527300"/>
            <a:chExt cx="1124525" cy="1101075"/>
          </a:xfrm>
        </p:grpSpPr>
        <p:sp>
          <p:nvSpPr>
            <p:cNvPr id="1002" name="Google Shape;1002;p2"/>
            <p:cNvSpPr/>
            <p:nvPr/>
          </p:nvSpPr>
          <p:spPr>
            <a:xfrm>
              <a:off x="4352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"/>
            <p:cNvSpPr/>
            <p:nvPr/>
          </p:nvSpPr>
          <p:spPr>
            <a:xfrm>
              <a:off x="4750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"/>
            <p:cNvSpPr/>
            <p:nvPr/>
          </p:nvSpPr>
          <p:spPr>
            <a:xfrm>
              <a:off x="5147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"/>
            <p:cNvSpPr/>
            <p:nvPr/>
          </p:nvSpPr>
          <p:spPr>
            <a:xfrm>
              <a:off x="5545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"/>
            <p:cNvSpPr/>
            <p:nvPr/>
          </p:nvSpPr>
          <p:spPr>
            <a:xfrm>
              <a:off x="594250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"/>
            <p:cNvSpPr/>
            <p:nvPr/>
          </p:nvSpPr>
          <p:spPr>
            <a:xfrm>
              <a:off x="63402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"/>
            <p:cNvSpPr/>
            <p:nvPr/>
          </p:nvSpPr>
          <p:spPr>
            <a:xfrm>
              <a:off x="67377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"/>
            <p:cNvSpPr/>
            <p:nvPr/>
          </p:nvSpPr>
          <p:spPr>
            <a:xfrm>
              <a:off x="71352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"/>
            <p:cNvSpPr/>
            <p:nvPr/>
          </p:nvSpPr>
          <p:spPr>
            <a:xfrm>
              <a:off x="7533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"/>
            <p:cNvSpPr/>
            <p:nvPr/>
          </p:nvSpPr>
          <p:spPr>
            <a:xfrm>
              <a:off x="793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"/>
            <p:cNvSpPr/>
            <p:nvPr/>
          </p:nvSpPr>
          <p:spPr>
            <a:xfrm>
              <a:off x="832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"/>
            <p:cNvSpPr/>
            <p:nvPr/>
          </p:nvSpPr>
          <p:spPr>
            <a:xfrm>
              <a:off x="8725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"/>
            <p:cNvSpPr/>
            <p:nvPr/>
          </p:nvSpPr>
          <p:spPr>
            <a:xfrm>
              <a:off x="9123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"/>
            <p:cNvSpPr/>
            <p:nvPr/>
          </p:nvSpPr>
          <p:spPr>
            <a:xfrm>
              <a:off x="952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2"/>
            <p:cNvSpPr/>
            <p:nvPr/>
          </p:nvSpPr>
          <p:spPr>
            <a:xfrm>
              <a:off x="991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2"/>
            <p:cNvSpPr/>
            <p:nvPr/>
          </p:nvSpPr>
          <p:spPr>
            <a:xfrm>
              <a:off x="103157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9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2"/>
            <p:cNvSpPr/>
            <p:nvPr/>
          </p:nvSpPr>
          <p:spPr>
            <a:xfrm>
              <a:off x="10713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2"/>
            <p:cNvSpPr/>
            <p:nvPr/>
          </p:nvSpPr>
          <p:spPr>
            <a:xfrm>
              <a:off x="11111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2"/>
            <p:cNvSpPr/>
            <p:nvPr/>
          </p:nvSpPr>
          <p:spPr>
            <a:xfrm>
              <a:off x="11508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"/>
            <p:cNvSpPr/>
            <p:nvPr/>
          </p:nvSpPr>
          <p:spPr>
            <a:xfrm>
              <a:off x="3971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"/>
            <p:cNvSpPr/>
            <p:nvPr/>
          </p:nvSpPr>
          <p:spPr>
            <a:xfrm>
              <a:off x="43525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"/>
            <p:cNvSpPr/>
            <p:nvPr/>
          </p:nvSpPr>
          <p:spPr>
            <a:xfrm>
              <a:off x="47500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2"/>
            <p:cNvSpPr/>
            <p:nvPr/>
          </p:nvSpPr>
          <p:spPr>
            <a:xfrm>
              <a:off x="51642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2"/>
            <p:cNvSpPr/>
            <p:nvPr/>
          </p:nvSpPr>
          <p:spPr>
            <a:xfrm>
              <a:off x="5545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2"/>
            <p:cNvSpPr/>
            <p:nvPr/>
          </p:nvSpPr>
          <p:spPr>
            <a:xfrm>
              <a:off x="595925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2"/>
            <p:cNvSpPr/>
            <p:nvPr/>
          </p:nvSpPr>
          <p:spPr>
            <a:xfrm>
              <a:off x="63402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"/>
            <p:cNvSpPr/>
            <p:nvPr/>
          </p:nvSpPr>
          <p:spPr>
            <a:xfrm>
              <a:off x="67377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"/>
            <p:cNvSpPr/>
            <p:nvPr/>
          </p:nvSpPr>
          <p:spPr>
            <a:xfrm>
              <a:off x="4750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"/>
            <p:cNvSpPr/>
            <p:nvPr/>
          </p:nvSpPr>
          <p:spPr>
            <a:xfrm>
              <a:off x="5147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"/>
            <p:cNvSpPr/>
            <p:nvPr/>
          </p:nvSpPr>
          <p:spPr>
            <a:xfrm>
              <a:off x="5545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"/>
            <p:cNvSpPr/>
            <p:nvPr/>
          </p:nvSpPr>
          <p:spPr>
            <a:xfrm>
              <a:off x="594250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"/>
            <p:cNvSpPr/>
            <p:nvPr/>
          </p:nvSpPr>
          <p:spPr>
            <a:xfrm>
              <a:off x="63402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"/>
            <p:cNvSpPr/>
            <p:nvPr/>
          </p:nvSpPr>
          <p:spPr>
            <a:xfrm>
              <a:off x="67377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"/>
            <p:cNvSpPr/>
            <p:nvPr/>
          </p:nvSpPr>
          <p:spPr>
            <a:xfrm>
              <a:off x="71352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"/>
            <p:cNvSpPr/>
            <p:nvPr/>
          </p:nvSpPr>
          <p:spPr>
            <a:xfrm>
              <a:off x="7533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2"/>
            <p:cNvSpPr/>
            <p:nvPr/>
          </p:nvSpPr>
          <p:spPr>
            <a:xfrm>
              <a:off x="793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2"/>
            <p:cNvSpPr/>
            <p:nvPr/>
          </p:nvSpPr>
          <p:spPr>
            <a:xfrm>
              <a:off x="832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2"/>
            <p:cNvSpPr/>
            <p:nvPr/>
          </p:nvSpPr>
          <p:spPr>
            <a:xfrm>
              <a:off x="8725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2"/>
            <p:cNvSpPr/>
            <p:nvPr/>
          </p:nvSpPr>
          <p:spPr>
            <a:xfrm>
              <a:off x="9123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2"/>
            <p:cNvSpPr/>
            <p:nvPr/>
          </p:nvSpPr>
          <p:spPr>
            <a:xfrm>
              <a:off x="952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2"/>
            <p:cNvSpPr/>
            <p:nvPr/>
          </p:nvSpPr>
          <p:spPr>
            <a:xfrm>
              <a:off x="991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2"/>
            <p:cNvSpPr/>
            <p:nvPr/>
          </p:nvSpPr>
          <p:spPr>
            <a:xfrm>
              <a:off x="103157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"/>
            <p:cNvSpPr/>
            <p:nvPr/>
          </p:nvSpPr>
          <p:spPr>
            <a:xfrm>
              <a:off x="10713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2"/>
            <p:cNvSpPr/>
            <p:nvPr/>
          </p:nvSpPr>
          <p:spPr>
            <a:xfrm>
              <a:off x="11111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2"/>
            <p:cNvSpPr/>
            <p:nvPr/>
          </p:nvSpPr>
          <p:spPr>
            <a:xfrm>
              <a:off x="7152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"/>
            <p:cNvSpPr/>
            <p:nvPr/>
          </p:nvSpPr>
          <p:spPr>
            <a:xfrm>
              <a:off x="7533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"/>
            <p:cNvSpPr/>
            <p:nvPr/>
          </p:nvSpPr>
          <p:spPr>
            <a:xfrm>
              <a:off x="794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"/>
            <p:cNvSpPr/>
            <p:nvPr/>
          </p:nvSpPr>
          <p:spPr>
            <a:xfrm>
              <a:off x="83282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"/>
            <p:cNvSpPr/>
            <p:nvPr/>
          </p:nvSpPr>
          <p:spPr>
            <a:xfrm>
              <a:off x="87257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"/>
            <p:cNvSpPr/>
            <p:nvPr/>
          </p:nvSpPr>
          <p:spPr>
            <a:xfrm>
              <a:off x="9139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"/>
            <p:cNvSpPr/>
            <p:nvPr/>
          </p:nvSpPr>
          <p:spPr>
            <a:xfrm>
              <a:off x="953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"/>
            <p:cNvSpPr/>
            <p:nvPr/>
          </p:nvSpPr>
          <p:spPr>
            <a:xfrm>
              <a:off x="9934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"/>
            <p:cNvSpPr/>
            <p:nvPr/>
          </p:nvSpPr>
          <p:spPr>
            <a:xfrm>
              <a:off x="10332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"/>
            <p:cNvSpPr/>
            <p:nvPr/>
          </p:nvSpPr>
          <p:spPr>
            <a:xfrm>
              <a:off x="107297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"/>
            <p:cNvSpPr/>
            <p:nvPr/>
          </p:nvSpPr>
          <p:spPr>
            <a:xfrm>
              <a:off x="11127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"/>
            <p:cNvSpPr/>
            <p:nvPr/>
          </p:nvSpPr>
          <p:spPr>
            <a:xfrm>
              <a:off x="1152500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"/>
            <p:cNvSpPr/>
            <p:nvPr/>
          </p:nvSpPr>
          <p:spPr>
            <a:xfrm>
              <a:off x="119227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"/>
            <p:cNvSpPr/>
            <p:nvPr/>
          </p:nvSpPr>
          <p:spPr>
            <a:xfrm>
              <a:off x="355750" y="14140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"/>
            <p:cNvSpPr/>
            <p:nvPr/>
          </p:nvSpPr>
          <p:spPr>
            <a:xfrm>
              <a:off x="3971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2"/>
            <p:cNvSpPr/>
            <p:nvPr/>
          </p:nvSpPr>
          <p:spPr>
            <a:xfrm>
              <a:off x="43525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2"/>
            <p:cNvSpPr/>
            <p:nvPr/>
          </p:nvSpPr>
          <p:spPr>
            <a:xfrm>
              <a:off x="47500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2"/>
            <p:cNvSpPr/>
            <p:nvPr/>
          </p:nvSpPr>
          <p:spPr>
            <a:xfrm>
              <a:off x="5164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2"/>
            <p:cNvSpPr/>
            <p:nvPr/>
          </p:nvSpPr>
          <p:spPr>
            <a:xfrm>
              <a:off x="5545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"/>
            <p:cNvSpPr/>
            <p:nvPr/>
          </p:nvSpPr>
          <p:spPr>
            <a:xfrm>
              <a:off x="595925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"/>
            <p:cNvSpPr/>
            <p:nvPr/>
          </p:nvSpPr>
          <p:spPr>
            <a:xfrm>
              <a:off x="63402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"/>
            <p:cNvSpPr/>
            <p:nvPr/>
          </p:nvSpPr>
          <p:spPr>
            <a:xfrm>
              <a:off x="67377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2"/>
            <p:cNvSpPr/>
            <p:nvPr/>
          </p:nvSpPr>
          <p:spPr>
            <a:xfrm>
              <a:off x="7152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2"/>
            <p:cNvSpPr/>
            <p:nvPr/>
          </p:nvSpPr>
          <p:spPr>
            <a:xfrm>
              <a:off x="7533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2"/>
            <p:cNvSpPr/>
            <p:nvPr/>
          </p:nvSpPr>
          <p:spPr>
            <a:xfrm>
              <a:off x="794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"/>
            <p:cNvSpPr/>
            <p:nvPr/>
          </p:nvSpPr>
          <p:spPr>
            <a:xfrm>
              <a:off x="83282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2"/>
            <p:cNvSpPr/>
            <p:nvPr/>
          </p:nvSpPr>
          <p:spPr>
            <a:xfrm>
              <a:off x="87257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2"/>
            <p:cNvSpPr/>
            <p:nvPr/>
          </p:nvSpPr>
          <p:spPr>
            <a:xfrm>
              <a:off x="9139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"/>
            <p:cNvSpPr/>
            <p:nvPr/>
          </p:nvSpPr>
          <p:spPr>
            <a:xfrm>
              <a:off x="953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2"/>
            <p:cNvSpPr/>
            <p:nvPr/>
          </p:nvSpPr>
          <p:spPr>
            <a:xfrm>
              <a:off x="9934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2"/>
            <p:cNvSpPr/>
            <p:nvPr/>
          </p:nvSpPr>
          <p:spPr>
            <a:xfrm>
              <a:off x="10332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2"/>
            <p:cNvSpPr/>
            <p:nvPr/>
          </p:nvSpPr>
          <p:spPr>
            <a:xfrm>
              <a:off x="107297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2"/>
            <p:cNvSpPr/>
            <p:nvPr/>
          </p:nvSpPr>
          <p:spPr>
            <a:xfrm>
              <a:off x="11127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2"/>
            <p:cNvSpPr/>
            <p:nvPr/>
          </p:nvSpPr>
          <p:spPr>
            <a:xfrm>
              <a:off x="1152500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2"/>
            <p:cNvSpPr/>
            <p:nvPr/>
          </p:nvSpPr>
          <p:spPr>
            <a:xfrm>
              <a:off x="119227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2"/>
            <p:cNvSpPr/>
            <p:nvPr/>
          </p:nvSpPr>
          <p:spPr>
            <a:xfrm>
              <a:off x="12320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2"/>
            <p:cNvSpPr/>
            <p:nvPr/>
          </p:nvSpPr>
          <p:spPr>
            <a:xfrm>
              <a:off x="35575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2"/>
            <p:cNvSpPr/>
            <p:nvPr/>
          </p:nvSpPr>
          <p:spPr>
            <a:xfrm>
              <a:off x="3971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2"/>
            <p:cNvSpPr/>
            <p:nvPr/>
          </p:nvSpPr>
          <p:spPr>
            <a:xfrm>
              <a:off x="435250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2"/>
            <p:cNvSpPr/>
            <p:nvPr/>
          </p:nvSpPr>
          <p:spPr>
            <a:xfrm>
              <a:off x="47500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2"/>
            <p:cNvSpPr/>
            <p:nvPr/>
          </p:nvSpPr>
          <p:spPr>
            <a:xfrm>
              <a:off x="5164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"/>
            <p:cNvSpPr/>
            <p:nvPr/>
          </p:nvSpPr>
          <p:spPr>
            <a:xfrm>
              <a:off x="554500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2"/>
            <p:cNvSpPr/>
            <p:nvPr/>
          </p:nvSpPr>
          <p:spPr>
            <a:xfrm>
              <a:off x="595925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2"/>
            <p:cNvSpPr/>
            <p:nvPr/>
          </p:nvSpPr>
          <p:spPr>
            <a:xfrm>
              <a:off x="634025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2"/>
            <p:cNvSpPr/>
            <p:nvPr/>
          </p:nvSpPr>
          <p:spPr>
            <a:xfrm>
              <a:off x="673775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2"/>
            <p:cNvSpPr/>
            <p:nvPr/>
          </p:nvSpPr>
          <p:spPr>
            <a:xfrm>
              <a:off x="7152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2"/>
            <p:cNvSpPr/>
            <p:nvPr/>
          </p:nvSpPr>
          <p:spPr>
            <a:xfrm>
              <a:off x="753300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2"/>
            <p:cNvSpPr/>
            <p:nvPr/>
          </p:nvSpPr>
          <p:spPr>
            <a:xfrm>
              <a:off x="794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2"/>
            <p:cNvSpPr/>
            <p:nvPr/>
          </p:nvSpPr>
          <p:spPr>
            <a:xfrm>
              <a:off x="832825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2"/>
            <p:cNvSpPr/>
            <p:nvPr/>
          </p:nvSpPr>
          <p:spPr>
            <a:xfrm>
              <a:off x="872575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2"/>
            <p:cNvSpPr/>
            <p:nvPr/>
          </p:nvSpPr>
          <p:spPr>
            <a:xfrm>
              <a:off x="9139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2"/>
            <p:cNvSpPr/>
            <p:nvPr/>
          </p:nvSpPr>
          <p:spPr>
            <a:xfrm>
              <a:off x="953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2"/>
            <p:cNvSpPr/>
            <p:nvPr/>
          </p:nvSpPr>
          <p:spPr>
            <a:xfrm>
              <a:off x="9934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"/>
            <p:cNvSpPr/>
            <p:nvPr/>
          </p:nvSpPr>
          <p:spPr>
            <a:xfrm>
              <a:off x="10332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"/>
            <p:cNvSpPr/>
            <p:nvPr/>
          </p:nvSpPr>
          <p:spPr>
            <a:xfrm>
              <a:off x="107297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"/>
            <p:cNvSpPr/>
            <p:nvPr/>
          </p:nvSpPr>
          <p:spPr>
            <a:xfrm>
              <a:off x="11127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"/>
            <p:cNvSpPr/>
            <p:nvPr/>
          </p:nvSpPr>
          <p:spPr>
            <a:xfrm>
              <a:off x="1152500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"/>
            <p:cNvSpPr/>
            <p:nvPr/>
          </p:nvSpPr>
          <p:spPr>
            <a:xfrm>
              <a:off x="119227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"/>
            <p:cNvSpPr/>
            <p:nvPr/>
          </p:nvSpPr>
          <p:spPr>
            <a:xfrm>
              <a:off x="12320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"/>
            <p:cNvSpPr/>
            <p:nvPr/>
          </p:nvSpPr>
          <p:spPr>
            <a:xfrm>
              <a:off x="3176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2"/>
            <p:cNvSpPr/>
            <p:nvPr/>
          </p:nvSpPr>
          <p:spPr>
            <a:xfrm>
              <a:off x="3557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"/>
            <p:cNvSpPr/>
            <p:nvPr/>
          </p:nvSpPr>
          <p:spPr>
            <a:xfrm>
              <a:off x="3971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"/>
            <p:cNvSpPr/>
            <p:nvPr/>
          </p:nvSpPr>
          <p:spPr>
            <a:xfrm>
              <a:off x="4352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"/>
            <p:cNvSpPr/>
            <p:nvPr/>
          </p:nvSpPr>
          <p:spPr>
            <a:xfrm>
              <a:off x="47500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"/>
            <p:cNvSpPr/>
            <p:nvPr/>
          </p:nvSpPr>
          <p:spPr>
            <a:xfrm>
              <a:off x="5164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"/>
            <p:cNvSpPr/>
            <p:nvPr/>
          </p:nvSpPr>
          <p:spPr>
            <a:xfrm>
              <a:off x="5545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"/>
            <p:cNvSpPr/>
            <p:nvPr/>
          </p:nvSpPr>
          <p:spPr>
            <a:xfrm>
              <a:off x="595925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"/>
            <p:cNvSpPr/>
            <p:nvPr/>
          </p:nvSpPr>
          <p:spPr>
            <a:xfrm>
              <a:off x="63402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"/>
            <p:cNvSpPr/>
            <p:nvPr/>
          </p:nvSpPr>
          <p:spPr>
            <a:xfrm>
              <a:off x="67377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"/>
            <p:cNvSpPr/>
            <p:nvPr/>
          </p:nvSpPr>
          <p:spPr>
            <a:xfrm>
              <a:off x="7152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"/>
            <p:cNvSpPr/>
            <p:nvPr/>
          </p:nvSpPr>
          <p:spPr>
            <a:xfrm>
              <a:off x="7533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"/>
            <p:cNvSpPr/>
            <p:nvPr/>
          </p:nvSpPr>
          <p:spPr>
            <a:xfrm>
              <a:off x="794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"/>
            <p:cNvSpPr/>
            <p:nvPr/>
          </p:nvSpPr>
          <p:spPr>
            <a:xfrm>
              <a:off x="83282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"/>
            <p:cNvSpPr/>
            <p:nvPr/>
          </p:nvSpPr>
          <p:spPr>
            <a:xfrm>
              <a:off x="87257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"/>
            <p:cNvSpPr/>
            <p:nvPr/>
          </p:nvSpPr>
          <p:spPr>
            <a:xfrm>
              <a:off x="9139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"/>
            <p:cNvSpPr/>
            <p:nvPr/>
          </p:nvSpPr>
          <p:spPr>
            <a:xfrm>
              <a:off x="953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"/>
            <p:cNvSpPr/>
            <p:nvPr/>
          </p:nvSpPr>
          <p:spPr>
            <a:xfrm>
              <a:off x="9934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"/>
            <p:cNvSpPr/>
            <p:nvPr/>
          </p:nvSpPr>
          <p:spPr>
            <a:xfrm>
              <a:off x="10332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"/>
            <p:cNvSpPr/>
            <p:nvPr/>
          </p:nvSpPr>
          <p:spPr>
            <a:xfrm>
              <a:off x="10729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"/>
            <p:cNvSpPr/>
            <p:nvPr/>
          </p:nvSpPr>
          <p:spPr>
            <a:xfrm>
              <a:off x="11127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"/>
            <p:cNvSpPr/>
            <p:nvPr/>
          </p:nvSpPr>
          <p:spPr>
            <a:xfrm>
              <a:off x="1152500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"/>
            <p:cNvSpPr/>
            <p:nvPr/>
          </p:nvSpPr>
          <p:spPr>
            <a:xfrm>
              <a:off x="119227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"/>
            <p:cNvSpPr/>
            <p:nvPr/>
          </p:nvSpPr>
          <p:spPr>
            <a:xfrm>
              <a:off x="12320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"/>
            <p:cNvSpPr/>
            <p:nvPr/>
          </p:nvSpPr>
          <p:spPr>
            <a:xfrm>
              <a:off x="3176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"/>
            <p:cNvSpPr/>
            <p:nvPr/>
          </p:nvSpPr>
          <p:spPr>
            <a:xfrm>
              <a:off x="3557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"/>
            <p:cNvSpPr/>
            <p:nvPr/>
          </p:nvSpPr>
          <p:spPr>
            <a:xfrm>
              <a:off x="3971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3"/>
                    <a:pt x="88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"/>
            <p:cNvSpPr/>
            <p:nvPr/>
          </p:nvSpPr>
          <p:spPr>
            <a:xfrm>
              <a:off x="4352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"/>
            <p:cNvSpPr/>
            <p:nvPr/>
          </p:nvSpPr>
          <p:spPr>
            <a:xfrm>
              <a:off x="47500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"/>
            <p:cNvSpPr/>
            <p:nvPr/>
          </p:nvSpPr>
          <p:spPr>
            <a:xfrm>
              <a:off x="5164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"/>
            <p:cNvSpPr/>
            <p:nvPr/>
          </p:nvSpPr>
          <p:spPr>
            <a:xfrm>
              <a:off x="5545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"/>
            <p:cNvSpPr/>
            <p:nvPr/>
          </p:nvSpPr>
          <p:spPr>
            <a:xfrm>
              <a:off x="595925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"/>
            <p:cNvSpPr/>
            <p:nvPr/>
          </p:nvSpPr>
          <p:spPr>
            <a:xfrm>
              <a:off x="63402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"/>
            <p:cNvSpPr/>
            <p:nvPr/>
          </p:nvSpPr>
          <p:spPr>
            <a:xfrm>
              <a:off x="67377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"/>
            <p:cNvSpPr/>
            <p:nvPr/>
          </p:nvSpPr>
          <p:spPr>
            <a:xfrm>
              <a:off x="7152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"/>
            <p:cNvSpPr/>
            <p:nvPr/>
          </p:nvSpPr>
          <p:spPr>
            <a:xfrm>
              <a:off x="7533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2"/>
            <p:cNvSpPr/>
            <p:nvPr/>
          </p:nvSpPr>
          <p:spPr>
            <a:xfrm>
              <a:off x="794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2"/>
            <p:cNvSpPr/>
            <p:nvPr/>
          </p:nvSpPr>
          <p:spPr>
            <a:xfrm>
              <a:off x="83282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9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2"/>
            <p:cNvSpPr/>
            <p:nvPr/>
          </p:nvSpPr>
          <p:spPr>
            <a:xfrm>
              <a:off x="87257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2"/>
            <p:cNvSpPr/>
            <p:nvPr/>
          </p:nvSpPr>
          <p:spPr>
            <a:xfrm>
              <a:off x="9139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2"/>
            <p:cNvSpPr/>
            <p:nvPr/>
          </p:nvSpPr>
          <p:spPr>
            <a:xfrm>
              <a:off x="953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"/>
            <p:cNvSpPr/>
            <p:nvPr/>
          </p:nvSpPr>
          <p:spPr>
            <a:xfrm>
              <a:off x="9934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3" y="389"/>
                    <a:pt x="389" y="303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"/>
            <p:cNvSpPr/>
            <p:nvPr/>
          </p:nvSpPr>
          <p:spPr>
            <a:xfrm>
              <a:off x="10332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"/>
            <p:cNvSpPr/>
            <p:nvPr/>
          </p:nvSpPr>
          <p:spPr>
            <a:xfrm>
              <a:off x="10729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2"/>
            <p:cNvSpPr/>
            <p:nvPr/>
          </p:nvSpPr>
          <p:spPr>
            <a:xfrm>
              <a:off x="11127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2"/>
            <p:cNvSpPr/>
            <p:nvPr/>
          </p:nvSpPr>
          <p:spPr>
            <a:xfrm>
              <a:off x="1152500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8" y="303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"/>
            <p:cNvSpPr/>
            <p:nvPr/>
          </p:nvSpPr>
          <p:spPr>
            <a:xfrm>
              <a:off x="119227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3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"/>
            <p:cNvSpPr/>
            <p:nvPr/>
          </p:nvSpPr>
          <p:spPr>
            <a:xfrm>
              <a:off x="12320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"/>
            <p:cNvSpPr/>
            <p:nvPr/>
          </p:nvSpPr>
          <p:spPr>
            <a:xfrm>
              <a:off x="276225" y="12775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9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"/>
            <p:cNvSpPr/>
            <p:nvPr/>
          </p:nvSpPr>
          <p:spPr>
            <a:xfrm>
              <a:off x="3176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"/>
            <p:cNvSpPr/>
            <p:nvPr/>
          </p:nvSpPr>
          <p:spPr>
            <a:xfrm>
              <a:off x="3557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2"/>
            <p:cNvSpPr/>
            <p:nvPr/>
          </p:nvSpPr>
          <p:spPr>
            <a:xfrm>
              <a:off x="3971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2"/>
            <p:cNvSpPr/>
            <p:nvPr/>
          </p:nvSpPr>
          <p:spPr>
            <a:xfrm>
              <a:off x="4352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2"/>
            <p:cNvSpPr/>
            <p:nvPr/>
          </p:nvSpPr>
          <p:spPr>
            <a:xfrm>
              <a:off x="47500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"/>
            <p:cNvSpPr/>
            <p:nvPr/>
          </p:nvSpPr>
          <p:spPr>
            <a:xfrm>
              <a:off x="5164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"/>
            <p:cNvSpPr/>
            <p:nvPr/>
          </p:nvSpPr>
          <p:spPr>
            <a:xfrm>
              <a:off x="5545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"/>
            <p:cNvSpPr/>
            <p:nvPr/>
          </p:nvSpPr>
          <p:spPr>
            <a:xfrm>
              <a:off x="5959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"/>
            <p:cNvSpPr/>
            <p:nvPr/>
          </p:nvSpPr>
          <p:spPr>
            <a:xfrm>
              <a:off x="63402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"/>
            <p:cNvSpPr/>
            <p:nvPr/>
          </p:nvSpPr>
          <p:spPr>
            <a:xfrm>
              <a:off x="67377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"/>
            <p:cNvSpPr/>
            <p:nvPr/>
          </p:nvSpPr>
          <p:spPr>
            <a:xfrm>
              <a:off x="7152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"/>
            <p:cNvSpPr/>
            <p:nvPr/>
          </p:nvSpPr>
          <p:spPr>
            <a:xfrm>
              <a:off x="7533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"/>
            <p:cNvSpPr/>
            <p:nvPr/>
          </p:nvSpPr>
          <p:spPr>
            <a:xfrm>
              <a:off x="794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"/>
            <p:cNvSpPr/>
            <p:nvPr/>
          </p:nvSpPr>
          <p:spPr>
            <a:xfrm>
              <a:off x="83282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"/>
            <p:cNvSpPr/>
            <p:nvPr/>
          </p:nvSpPr>
          <p:spPr>
            <a:xfrm>
              <a:off x="87257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"/>
            <p:cNvSpPr/>
            <p:nvPr/>
          </p:nvSpPr>
          <p:spPr>
            <a:xfrm>
              <a:off x="9139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2"/>
            <p:cNvSpPr/>
            <p:nvPr/>
          </p:nvSpPr>
          <p:spPr>
            <a:xfrm>
              <a:off x="953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2"/>
            <p:cNvSpPr/>
            <p:nvPr/>
          </p:nvSpPr>
          <p:spPr>
            <a:xfrm>
              <a:off x="9934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"/>
            <p:cNvSpPr/>
            <p:nvPr/>
          </p:nvSpPr>
          <p:spPr>
            <a:xfrm>
              <a:off x="10332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"/>
            <p:cNvSpPr/>
            <p:nvPr/>
          </p:nvSpPr>
          <p:spPr>
            <a:xfrm>
              <a:off x="10729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"/>
            <p:cNvSpPr/>
            <p:nvPr/>
          </p:nvSpPr>
          <p:spPr>
            <a:xfrm>
              <a:off x="11127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2"/>
            <p:cNvSpPr/>
            <p:nvPr/>
          </p:nvSpPr>
          <p:spPr>
            <a:xfrm>
              <a:off x="1152500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2"/>
            <p:cNvSpPr/>
            <p:nvPr/>
          </p:nvSpPr>
          <p:spPr>
            <a:xfrm>
              <a:off x="119227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"/>
            <p:cNvSpPr/>
            <p:nvPr/>
          </p:nvSpPr>
          <p:spPr>
            <a:xfrm>
              <a:off x="12320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"/>
            <p:cNvSpPr/>
            <p:nvPr/>
          </p:nvSpPr>
          <p:spPr>
            <a:xfrm>
              <a:off x="276225" y="1243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2"/>
            <p:cNvSpPr/>
            <p:nvPr/>
          </p:nvSpPr>
          <p:spPr>
            <a:xfrm>
              <a:off x="3176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2"/>
            <p:cNvSpPr/>
            <p:nvPr/>
          </p:nvSpPr>
          <p:spPr>
            <a:xfrm>
              <a:off x="355750" y="1243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"/>
            <p:cNvSpPr/>
            <p:nvPr/>
          </p:nvSpPr>
          <p:spPr>
            <a:xfrm>
              <a:off x="3971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"/>
            <p:cNvSpPr/>
            <p:nvPr/>
          </p:nvSpPr>
          <p:spPr>
            <a:xfrm>
              <a:off x="43525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2"/>
            <p:cNvSpPr/>
            <p:nvPr/>
          </p:nvSpPr>
          <p:spPr>
            <a:xfrm>
              <a:off x="47500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2"/>
            <p:cNvSpPr/>
            <p:nvPr/>
          </p:nvSpPr>
          <p:spPr>
            <a:xfrm>
              <a:off x="5164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2"/>
            <p:cNvSpPr/>
            <p:nvPr/>
          </p:nvSpPr>
          <p:spPr>
            <a:xfrm>
              <a:off x="5545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2"/>
            <p:cNvSpPr/>
            <p:nvPr/>
          </p:nvSpPr>
          <p:spPr>
            <a:xfrm>
              <a:off x="5959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2"/>
            <p:cNvSpPr/>
            <p:nvPr/>
          </p:nvSpPr>
          <p:spPr>
            <a:xfrm>
              <a:off x="63402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"/>
            <p:cNvSpPr/>
            <p:nvPr/>
          </p:nvSpPr>
          <p:spPr>
            <a:xfrm>
              <a:off x="67377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"/>
            <p:cNvSpPr/>
            <p:nvPr/>
          </p:nvSpPr>
          <p:spPr>
            <a:xfrm>
              <a:off x="7152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"/>
            <p:cNvSpPr/>
            <p:nvPr/>
          </p:nvSpPr>
          <p:spPr>
            <a:xfrm>
              <a:off x="7533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"/>
            <p:cNvSpPr/>
            <p:nvPr/>
          </p:nvSpPr>
          <p:spPr>
            <a:xfrm>
              <a:off x="794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"/>
            <p:cNvSpPr/>
            <p:nvPr/>
          </p:nvSpPr>
          <p:spPr>
            <a:xfrm>
              <a:off x="83282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2"/>
            <p:cNvSpPr/>
            <p:nvPr/>
          </p:nvSpPr>
          <p:spPr>
            <a:xfrm>
              <a:off x="87257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"/>
            <p:cNvSpPr/>
            <p:nvPr/>
          </p:nvSpPr>
          <p:spPr>
            <a:xfrm>
              <a:off x="9139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"/>
            <p:cNvSpPr/>
            <p:nvPr/>
          </p:nvSpPr>
          <p:spPr>
            <a:xfrm>
              <a:off x="953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"/>
            <p:cNvSpPr/>
            <p:nvPr/>
          </p:nvSpPr>
          <p:spPr>
            <a:xfrm>
              <a:off x="9934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"/>
            <p:cNvSpPr/>
            <p:nvPr/>
          </p:nvSpPr>
          <p:spPr>
            <a:xfrm>
              <a:off x="10332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"/>
            <p:cNvSpPr/>
            <p:nvPr/>
          </p:nvSpPr>
          <p:spPr>
            <a:xfrm>
              <a:off x="10729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"/>
            <p:cNvSpPr/>
            <p:nvPr/>
          </p:nvSpPr>
          <p:spPr>
            <a:xfrm>
              <a:off x="11127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"/>
            <p:cNvSpPr/>
            <p:nvPr/>
          </p:nvSpPr>
          <p:spPr>
            <a:xfrm>
              <a:off x="1152500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"/>
            <p:cNvSpPr/>
            <p:nvPr/>
          </p:nvSpPr>
          <p:spPr>
            <a:xfrm>
              <a:off x="119227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"/>
            <p:cNvSpPr/>
            <p:nvPr/>
          </p:nvSpPr>
          <p:spPr>
            <a:xfrm>
              <a:off x="12320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"/>
            <p:cNvSpPr/>
            <p:nvPr/>
          </p:nvSpPr>
          <p:spPr>
            <a:xfrm>
              <a:off x="276225" y="1209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"/>
            <p:cNvSpPr/>
            <p:nvPr/>
          </p:nvSpPr>
          <p:spPr>
            <a:xfrm>
              <a:off x="3176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"/>
            <p:cNvSpPr/>
            <p:nvPr/>
          </p:nvSpPr>
          <p:spPr>
            <a:xfrm>
              <a:off x="355750" y="1209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"/>
            <p:cNvSpPr/>
            <p:nvPr/>
          </p:nvSpPr>
          <p:spPr>
            <a:xfrm>
              <a:off x="3971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3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"/>
            <p:cNvSpPr/>
            <p:nvPr/>
          </p:nvSpPr>
          <p:spPr>
            <a:xfrm>
              <a:off x="43525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"/>
            <p:cNvSpPr/>
            <p:nvPr/>
          </p:nvSpPr>
          <p:spPr>
            <a:xfrm>
              <a:off x="47500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"/>
            <p:cNvSpPr/>
            <p:nvPr/>
          </p:nvSpPr>
          <p:spPr>
            <a:xfrm>
              <a:off x="5164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"/>
            <p:cNvSpPr/>
            <p:nvPr/>
          </p:nvSpPr>
          <p:spPr>
            <a:xfrm>
              <a:off x="5545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"/>
            <p:cNvSpPr/>
            <p:nvPr/>
          </p:nvSpPr>
          <p:spPr>
            <a:xfrm>
              <a:off x="5959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"/>
            <p:cNvSpPr/>
            <p:nvPr/>
          </p:nvSpPr>
          <p:spPr>
            <a:xfrm>
              <a:off x="63402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"/>
            <p:cNvSpPr/>
            <p:nvPr/>
          </p:nvSpPr>
          <p:spPr>
            <a:xfrm>
              <a:off x="67377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2"/>
            <p:cNvSpPr/>
            <p:nvPr/>
          </p:nvSpPr>
          <p:spPr>
            <a:xfrm>
              <a:off x="7152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"/>
            <p:cNvSpPr/>
            <p:nvPr/>
          </p:nvSpPr>
          <p:spPr>
            <a:xfrm>
              <a:off x="7533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"/>
            <p:cNvSpPr/>
            <p:nvPr/>
          </p:nvSpPr>
          <p:spPr>
            <a:xfrm>
              <a:off x="794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"/>
            <p:cNvSpPr/>
            <p:nvPr/>
          </p:nvSpPr>
          <p:spPr>
            <a:xfrm>
              <a:off x="83282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"/>
            <p:cNvSpPr/>
            <p:nvPr/>
          </p:nvSpPr>
          <p:spPr>
            <a:xfrm>
              <a:off x="87257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"/>
            <p:cNvSpPr/>
            <p:nvPr/>
          </p:nvSpPr>
          <p:spPr>
            <a:xfrm>
              <a:off x="9139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"/>
            <p:cNvSpPr/>
            <p:nvPr/>
          </p:nvSpPr>
          <p:spPr>
            <a:xfrm>
              <a:off x="953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"/>
            <p:cNvSpPr/>
            <p:nvPr/>
          </p:nvSpPr>
          <p:spPr>
            <a:xfrm>
              <a:off x="9934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3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2"/>
            <p:cNvSpPr/>
            <p:nvPr/>
          </p:nvSpPr>
          <p:spPr>
            <a:xfrm>
              <a:off x="10332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2"/>
            <p:cNvSpPr/>
            <p:nvPr/>
          </p:nvSpPr>
          <p:spPr>
            <a:xfrm>
              <a:off x="10729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"/>
            <p:cNvSpPr/>
            <p:nvPr/>
          </p:nvSpPr>
          <p:spPr>
            <a:xfrm>
              <a:off x="11127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"/>
            <p:cNvSpPr/>
            <p:nvPr/>
          </p:nvSpPr>
          <p:spPr>
            <a:xfrm>
              <a:off x="1152500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2"/>
            <p:cNvSpPr/>
            <p:nvPr/>
          </p:nvSpPr>
          <p:spPr>
            <a:xfrm>
              <a:off x="119227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2"/>
            <p:cNvSpPr/>
            <p:nvPr/>
          </p:nvSpPr>
          <p:spPr>
            <a:xfrm>
              <a:off x="12320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"/>
            <p:cNvSpPr/>
            <p:nvPr/>
          </p:nvSpPr>
          <p:spPr>
            <a:xfrm>
              <a:off x="276225" y="11753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"/>
            <p:cNvSpPr/>
            <p:nvPr/>
          </p:nvSpPr>
          <p:spPr>
            <a:xfrm>
              <a:off x="3176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2"/>
            <p:cNvSpPr/>
            <p:nvPr/>
          </p:nvSpPr>
          <p:spPr>
            <a:xfrm>
              <a:off x="355750" y="11753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0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2"/>
            <p:cNvSpPr/>
            <p:nvPr/>
          </p:nvSpPr>
          <p:spPr>
            <a:xfrm>
              <a:off x="3971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"/>
            <p:cNvSpPr/>
            <p:nvPr/>
          </p:nvSpPr>
          <p:spPr>
            <a:xfrm>
              <a:off x="435250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"/>
            <p:cNvSpPr/>
            <p:nvPr/>
          </p:nvSpPr>
          <p:spPr>
            <a:xfrm>
              <a:off x="475025" y="11753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"/>
            <p:cNvSpPr/>
            <p:nvPr/>
          </p:nvSpPr>
          <p:spPr>
            <a:xfrm>
              <a:off x="5164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"/>
            <p:cNvSpPr/>
            <p:nvPr/>
          </p:nvSpPr>
          <p:spPr>
            <a:xfrm>
              <a:off x="5545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"/>
            <p:cNvSpPr/>
            <p:nvPr/>
          </p:nvSpPr>
          <p:spPr>
            <a:xfrm>
              <a:off x="5959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"/>
            <p:cNvSpPr/>
            <p:nvPr/>
          </p:nvSpPr>
          <p:spPr>
            <a:xfrm>
              <a:off x="63402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"/>
            <p:cNvSpPr/>
            <p:nvPr/>
          </p:nvSpPr>
          <p:spPr>
            <a:xfrm>
              <a:off x="67377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"/>
            <p:cNvSpPr/>
            <p:nvPr/>
          </p:nvSpPr>
          <p:spPr>
            <a:xfrm>
              <a:off x="7152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"/>
            <p:cNvSpPr/>
            <p:nvPr/>
          </p:nvSpPr>
          <p:spPr>
            <a:xfrm>
              <a:off x="753300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2"/>
            <p:cNvSpPr/>
            <p:nvPr/>
          </p:nvSpPr>
          <p:spPr>
            <a:xfrm>
              <a:off x="794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2"/>
            <p:cNvSpPr/>
            <p:nvPr/>
          </p:nvSpPr>
          <p:spPr>
            <a:xfrm>
              <a:off x="8328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2"/>
            <p:cNvSpPr/>
            <p:nvPr/>
          </p:nvSpPr>
          <p:spPr>
            <a:xfrm>
              <a:off x="87257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"/>
            <p:cNvSpPr/>
            <p:nvPr/>
          </p:nvSpPr>
          <p:spPr>
            <a:xfrm>
              <a:off x="9139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2"/>
            <p:cNvSpPr/>
            <p:nvPr/>
          </p:nvSpPr>
          <p:spPr>
            <a:xfrm>
              <a:off x="953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"/>
            <p:cNvSpPr/>
            <p:nvPr/>
          </p:nvSpPr>
          <p:spPr>
            <a:xfrm>
              <a:off x="9934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2"/>
            <p:cNvSpPr/>
            <p:nvPr/>
          </p:nvSpPr>
          <p:spPr>
            <a:xfrm>
              <a:off x="10332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2"/>
            <p:cNvSpPr/>
            <p:nvPr/>
          </p:nvSpPr>
          <p:spPr>
            <a:xfrm>
              <a:off x="10729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2"/>
            <p:cNvSpPr/>
            <p:nvPr/>
          </p:nvSpPr>
          <p:spPr>
            <a:xfrm>
              <a:off x="11127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2"/>
            <p:cNvSpPr/>
            <p:nvPr/>
          </p:nvSpPr>
          <p:spPr>
            <a:xfrm>
              <a:off x="1152500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2"/>
            <p:cNvSpPr/>
            <p:nvPr/>
          </p:nvSpPr>
          <p:spPr>
            <a:xfrm>
              <a:off x="119227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2"/>
            <p:cNvSpPr/>
            <p:nvPr/>
          </p:nvSpPr>
          <p:spPr>
            <a:xfrm>
              <a:off x="12320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"/>
            <p:cNvSpPr/>
            <p:nvPr/>
          </p:nvSpPr>
          <p:spPr>
            <a:xfrm>
              <a:off x="2364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2"/>
            <p:cNvSpPr/>
            <p:nvPr/>
          </p:nvSpPr>
          <p:spPr>
            <a:xfrm>
              <a:off x="276225" y="11412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"/>
            <p:cNvSpPr/>
            <p:nvPr/>
          </p:nvSpPr>
          <p:spPr>
            <a:xfrm>
              <a:off x="3176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2"/>
            <p:cNvSpPr/>
            <p:nvPr/>
          </p:nvSpPr>
          <p:spPr>
            <a:xfrm>
              <a:off x="355750" y="11412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7"/>
                    <a:pt x="258" y="387"/>
                  </a:cubicBezTo>
                  <a:cubicBezTo>
                    <a:pt x="357" y="387"/>
                    <a:pt x="453" y="310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2"/>
            <p:cNvSpPr/>
            <p:nvPr/>
          </p:nvSpPr>
          <p:spPr>
            <a:xfrm>
              <a:off x="3971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"/>
            <p:cNvSpPr/>
            <p:nvPr/>
          </p:nvSpPr>
          <p:spPr>
            <a:xfrm>
              <a:off x="43525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"/>
            <p:cNvSpPr/>
            <p:nvPr/>
          </p:nvSpPr>
          <p:spPr>
            <a:xfrm>
              <a:off x="47500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"/>
            <p:cNvSpPr/>
            <p:nvPr/>
          </p:nvSpPr>
          <p:spPr>
            <a:xfrm>
              <a:off x="5164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2"/>
            <p:cNvSpPr/>
            <p:nvPr/>
          </p:nvSpPr>
          <p:spPr>
            <a:xfrm>
              <a:off x="5545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"/>
            <p:cNvSpPr/>
            <p:nvPr/>
          </p:nvSpPr>
          <p:spPr>
            <a:xfrm>
              <a:off x="5959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"/>
            <p:cNvSpPr/>
            <p:nvPr/>
          </p:nvSpPr>
          <p:spPr>
            <a:xfrm>
              <a:off x="63402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"/>
            <p:cNvSpPr/>
            <p:nvPr/>
          </p:nvSpPr>
          <p:spPr>
            <a:xfrm>
              <a:off x="6737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"/>
            <p:cNvSpPr/>
            <p:nvPr/>
          </p:nvSpPr>
          <p:spPr>
            <a:xfrm>
              <a:off x="7152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"/>
            <p:cNvSpPr/>
            <p:nvPr/>
          </p:nvSpPr>
          <p:spPr>
            <a:xfrm>
              <a:off x="7533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"/>
            <p:cNvSpPr/>
            <p:nvPr/>
          </p:nvSpPr>
          <p:spPr>
            <a:xfrm>
              <a:off x="794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"/>
            <p:cNvSpPr/>
            <p:nvPr/>
          </p:nvSpPr>
          <p:spPr>
            <a:xfrm>
              <a:off x="83282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"/>
            <p:cNvSpPr/>
            <p:nvPr/>
          </p:nvSpPr>
          <p:spPr>
            <a:xfrm>
              <a:off x="87257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"/>
            <p:cNvSpPr/>
            <p:nvPr/>
          </p:nvSpPr>
          <p:spPr>
            <a:xfrm>
              <a:off x="9139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"/>
            <p:cNvSpPr/>
            <p:nvPr/>
          </p:nvSpPr>
          <p:spPr>
            <a:xfrm>
              <a:off x="953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"/>
            <p:cNvSpPr/>
            <p:nvPr/>
          </p:nvSpPr>
          <p:spPr>
            <a:xfrm>
              <a:off x="9934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"/>
            <p:cNvSpPr/>
            <p:nvPr/>
          </p:nvSpPr>
          <p:spPr>
            <a:xfrm>
              <a:off x="10332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"/>
            <p:cNvSpPr/>
            <p:nvPr/>
          </p:nvSpPr>
          <p:spPr>
            <a:xfrm>
              <a:off x="10729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"/>
            <p:cNvSpPr/>
            <p:nvPr/>
          </p:nvSpPr>
          <p:spPr>
            <a:xfrm>
              <a:off x="11127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2"/>
            <p:cNvSpPr/>
            <p:nvPr/>
          </p:nvSpPr>
          <p:spPr>
            <a:xfrm>
              <a:off x="1152500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2"/>
            <p:cNvSpPr/>
            <p:nvPr/>
          </p:nvSpPr>
          <p:spPr>
            <a:xfrm>
              <a:off x="119227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"/>
            <p:cNvSpPr/>
            <p:nvPr/>
          </p:nvSpPr>
          <p:spPr>
            <a:xfrm>
              <a:off x="12320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"/>
            <p:cNvSpPr/>
            <p:nvPr/>
          </p:nvSpPr>
          <p:spPr>
            <a:xfrm>
              <a:off x="2364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"/>
            <p:cNvSpPr/>
            <p:nvPr/>
          </p:nvSpPr>
          <p:spPr>
            <a:xfrm>
              <a:off x="2762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"/>
            <p:cNvSpPr/>
            <p:nvPr/>
          </p:nvSpPr>
          <p:spPr>
            <a:xfrm>
              <a:off x="3176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"/>
            <p:cNvSpPr/>
            <p:nvPr/>
          </p:nvSpPr>
          <p:spPr>
            <a:xfrm>
              <a:off x="355750" y="110707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"/>
            <p:cNvSpPr/>
            <p:nvPr/>
          </p:nvSpPr>
          <p:spPr>
            <a:xfrm>
              <a:off x="3971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2"/>
            <p:cNvSpPr/>
            <p:nvPr/>
          </p:nvSpPr>
          <p:spPr>
            <a:xfrm>
              <a:off x="43525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2"/>
            <p:cNvSpPr/>
            <p:nvPr/>
          </p:nvSpPr>
          <p:spPr>
            <a:xfrm>
              <a:off x="47500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"/>
            <p:cNvSpPr/>
            <p:nvPr/>
          </p:nvSpPr>
          <p:spPr>
            <a:xfrm>
              <a:off x="5164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"/>
            <p:cNvSpPr/>
            <p:nvPr/>
          </p:nvSpPr>
          <p:spPr>
            <a:xfrm>
              <a:off x="5545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"/>
            <p:cNvSpPr/>
            <p:nvPr/>
          </p:nvSpPr>
          <p:spPr>
            <a:xfrm>
              <a:off x="5959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"/>
            <p:cNvSpPr/>
            <p:nvPr/>
          </p:nvSpPr>
          <p:spPr>
            <a:xfrm>
              <a:off x="6340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"/>
            <p:cNvSpPr/>
            <p:nvPr/>
          </p:nvSpPr>
          <p:spPr>
            <a:xfrm>
              <a:off x="6737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"/>
            <p:cNvSpPr/>
            <p:nvPr/>
          </p:nvSpPr>
          <p:spPr>
            <a:xfrm>
              <a:off x="7152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"/>
            <p:cNvSpPr/>
            <p:nvPr/>
          </p:nvSpPr>
          <p:spPr>
            <a:xfrm>
              <a:off x="7533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"/>
            <p:cNvSpPr/>
            <p:nvPr/>
          </p:nvSpPr>
          <p:spPr>
            <a:xfrm>
              <a:off x="794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"/>
            <p:cNvSpPr/>
            <p:nvPr/>
          </p:nvSpPr>
          <p:spPr>
            <a:xfrm>
              <a:off x="83282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2"/>
            <p:cNvSpPr/>
            <p:nvPr/>
          </p:nvSpPr>
          <p:spPr>
            <a:xfrm>
              <a:off x="87257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2"/>
            <p:cNvSpPr/>
            <p:nvPr/>
          </p:nvSpPr>
          <p:spPr>
            <a:xfrm>
              <a:off x="9139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2"/>
            <p:cNvSpPr/>
            <p:nvPr/>
          </p:nvSpPr>
          <p:spPr>
            <a:xfrm>
              <a:off x="953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2"/>
            <p:cNvSpPr/>
            <p:nvPr/>
          </p:nvSpPr>
          <p:spPr>
            <a:xfrm>
              <a:off x="9934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2"/>
            <p:cNvSpPr/>
            <p:nvPr/>
          </p:nvSpPr>
          <p:spPr>
            <a:xfrm>
              <a:off x="10332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2"/>
            <p:cNvSpPr/>
            <p:nvPr/>
          </p:nvSpPr>
          <p:spPr>
            <a:xfrm>
              <a:off x="10729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2"/>
            <p:cNvSpPr/>
            <p:nvPr/>
          </p:nvSpPr>
          <p:spPr>
            <a:xfrm>
              <a:off x="11127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2"/>
            <p:cNvSpPr/>
            <p:nvPr/>
          </p:nvSpPr>
          <p:spPr>
            <a:xfrm>
              <a:off x="1152500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2"/>
            <p:cNvSpPr/>
            <p:nvPr/>
          </p:nvSpPr>
          <p:spPr>
            <a:xfrm>
              <a:off x="119227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2"/>
            <p:cNvSpPr/>
            <p:nvPr/>
          </p:nvSpPr>
          <p:spPr>
            <a:xfrm>
              <a:off x="12320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2"/>
            <p:cNvSpPr/>
            <p:nvPr/>
          </p:nvSpPr>
          <p:spPr>
            <a:xfrm>
              <a:off x="2364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"/>
            <p:cNvSpPr/>
            <p:nvPr/>
          </p:nvSpPr>
          <p:spPr>
            <a:xfrm>
              <a:off x="2762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"/>
            <p:cNvSpPr/>
            <p:nvPr/>
          </p:nvSpPr>
          <p:spPr>
            <a:xfrm>
              <a:off x="3176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"/>
            <p:cNvSpPr/>
            <p:nvPr/>
          </p:nvSpPr>
          <p:spPr>
            <a:xfrm>
              <a:off x="3557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2"/>
            <p:cNvSpPr/>
            <p:nvPr/>
          </p:nvSpPr>
          <p:spPr>
            <a:xfrm>
              <a:off x="3971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"/>
            <p:cNvSpPr/>
            <p:nvPr/>
          </p:nvSpPr>
          <p:spPr>
            <a:xfrm>
              <a:off x="4352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2"/>
            <p:cNvSpPr/>
            <p:nvPr/>
          </p:nvSpPr>
          <p:spPr>
            <a:xfrm>
              <a:off x="47500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2"/>
            <p:cNvSpPr/>
            <p:nvPr/>
          </p:nvSpPr>
          <p:spPr>
            <a:xfrm>
              <a:off x="5164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2"/>
            <p:cNvSpPr/>
            <p:nvPr/>
          </p:nvSpPr>
          <p:spPr>
            <a:xfrm>
              <a:off x="5545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2"/>
            <p:cNvSpPr/>
            <p:nvPr/>
          </p:nvSpPr>
          <p:spPr>
            <a:xfrm>
              <a:off x="5959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"/>
            <p:cNvSpPr/>
            <p:nvPr/>
          </p:nvSpPr>
          <p:spPr>
            <a:xfrm>
              <a:off x="6340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"/>
            <p:cNvSpPr/>
            <p:nvPr/>
          </p:nvSpPr>
          <p:spPr>
            <a:xfrm>
              <a:off x="6737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"/>
            <p:cNvSpPr/>
            <p:nvPr/>
          </p:nvSpPr>
          <p:spPr>
            <a:xfrm>
              <a:off x="7152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"/>
            <p:cNvSpPr/>
            <p:nvPr/>
          </p:nvSpPr>
          <p:spPr>
            <a:xfrm>
              <a:off x="7533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"/>
            <p:cNvSpPr/>
            <p:nvPr/>
          </p:nvSpPr>
          <p:spPr>
            <a:xfrm>
              <a:off x="794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"/>
            <p:cNvSpPr/>
            <p:nvPr/>
          </p:nvSpPr>
          <p:spPr>
            <a:xfrm>
              <a:off x="83282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"/>
            <p:cNvSpPr/>
            <p:nvPr/>
          </p:nvSpPr>
          <p:spPr>
            <a:xfrm>
              <a:off x="87257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"/>
            <p:cNvSpPr/>
            <p:nvPr/>
          </p:nvSpPr>
          <p:spPr>
            <a:xfrm>
              <a:off x="9139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2"/>
            <p:cNvSpPr/>
            <p:nvPr/>
          </p:nvSpPr>
          <p:spPr>
            <a:xfrm>
              <a:off x="953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"/>
            <p:cNvSpPr/>
            <p:nvPr/>
          </p:nvSpPr>
          <p:spPr>
            <a:xfrm>
              <a:off x="9934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"/>
            <p:cNvSpPr/>
            <p:nvPr/>
          </p:nvSpPr>
          <p:spPr>
            <a:xfrm>
              <a:off x="10332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"/>
            <p:cNvSpPr/>
            <p:nvPr/>
          </p:nvSpPr>
          <p:spPr>
            <a:xfrm>
              <a:off x="10729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"/>
            <p:cNvSpPr/>
            <p:nvPr/>
          </p:nvSpPr>
          <p:spPr>
            <a:xfrm>
              <a:off x="11127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"/>
            <p:cNvSpPr/>
            <p:nvPr/>
          </p:nvSpPr>
          <p:spPr>
            <a:xfrm>
              <a:off x="1152500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"/>
            <p:cNvSpPr/>
            <p:nvPr/>
          </p:nvSpPr>
          <p:spPr>
            <a:xfrm>
              <a:off x="119227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"/>
            <p:cNvSpPr/>
            <p:nvPr/>
          </p:nvSpPr>
          <p:spPr>
            <a:xfrm>
              <a:off x="12320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"/>
            <p:cNvSpPr/>
            <p:nvPr/>
          </p:nvSpPr>
          <p:spPr>
            <a:xfrm>
              <a:off x="2364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"/>
            <p:cNvSpPr/>
            <p:nvPr/>
          </p:nvSpPr>
          <p:spPr>
            <a:xfrm>
              <a:off x="2762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"/>
            <p:cNvSpPr/>
            <p:nvPr/>
          </p:nvSpPr>
          <p:spPr>
            <a:xfrm>
              <a:off x="3176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"/>
            <p:cNvSpPr/>
            <p:nvPr/>
          </p:nvSpPr>
          <p:spPr>
            <a:xfrm>
              <a:off x="3557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"/>
            <p:cNvSpPr/>
            <p:nvPr/>
          </p:nvSpPr>
          <p:spPr>
            <a:xfrm>
              <a:off x="3971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"/>
            <p:cNvSpPr/>
            <p:nvPr/>
          </p:nvSpPr>
          <p:spPr>
            <a:xfrm>
              <a:off x="4352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"/>
            <p:cNvSpPr/>
            <p:nvPr/>
          </p:nvSpPr>
          <p:spPr>
            <a:xfrm>
              <a:off x="47500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"/>
            <p:cNvSpPr/>
            <p:nvPr/>
          </p:nvSpPr>
          <p:spPr>
            <a:xfrm>
              <a:off x="5164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"/>
            <p:cNvSpPr/>
            <p:nvPr/>
          </p:nvSpPr>
          <p:spPr>
            <a:xfrm>
              <a:off x="5545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"/>
            <p:cNvSpPr/>
            <p:nvPr/>
          </p:nvSpPr>
          <p:spPr>
            <a:xfrm>
              <a:off x="5959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"/>
            <p:cNvSpPr/>
            <p:nvPr/>
          </p:nvSpPr>
          <p:spPr>
            <a:xfrm>
              <a:off x="6340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"/>
            <p:cNvSpPr/>
            <p:nvPr/>
          </p:nvSpPr>
          <p:spPr>
            <a:xfrm>
              <a:off x="6737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"/>
            <p:cNvSpPr/>
            <p:nvPr/>
          </p:nvSpPr>
          <p:spPr>
            <a:xfrm>
              <a:off x="7152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"/>
            <p:cNvSpPr/>
            <p:nvPr/>
          </p:nvSpPr>
          <p:spPr>
            <a:xfrm>
              <a:off x="7533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"/>
            <p:cNvSpPr/>
            <p:nvPr/>
          </p:nvSpPr>
          <p:spPr>
            <a:xfrm>
              <a:off x="794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"/>
            <p:cNvSpPr/>
            <p:nvPr/>
          </p:nvSpPr>
          <p:spPr>
            <a:xfrm>
              <a:off x="83282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"/>
            <p:cNvSpPr/>
            <p:nvPr/>
          </p:nvSpPr>
          <p:spPr>
            <a:xfrm>
              <a:off x="87257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"/>
            <p:cNvSpPr/>
            <p:nvPr/>
          </p:nvSpPr>
          <p:spPr>
            <a:xfrm>
              <a:off x="9139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"/>
            <p:cNvSpPr/>
            <p:nvPr/>
          </p:nvSpPr>
          <p:spPr>
            <a:xfrm>
              <a:off x="953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"/>
            <p:cNvSpPr/>
            <p:nvPr/>
          </p:nvSpPr>
          <p:spPr>
            <a:xfrm>
              <a:off x="9934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3" y="388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"/>
            <p:cNvSpPr/>
            <p:nvPr/>
          </p:nvSpPr>
          <p:spPr>
            <a:xfrm>
              <a:off x="10332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"/>
            <p:cNvSpPr/>
            <p:nvPr/>
          </p:nvSpPr>
          <p:spPr>
            <a:xfrm>
              <a:off x="10729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"/>
            <p:cNvSpPr/>
            <p:nvPr/>
          </p:nvSpPr>
          <p:spPr>
            <a:xfrm>
              <a:off x="11127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"/>
            <p:cNvSpPr/>
            <p:nvPr/>
          </p:nvSpPr>
          <p:spPr>
            <a:xfrm>
              <a:off x="1152500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2"/>
            <p:cNvSpPr/>
            <p:nvPr/>
          </p:nvSpPr>
          <p:spPr>
            <a:xfrm>
              <a:off x="119227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3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2"/>
            <p:cNvSpPr/>
            <p:nvPr/>
          </p:nvSpPr>
          <p:spPr>
            <a:xfrm>
              <a:off x="12320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"/>
            <p:cNvSpPr/>
            <p:nvPr/>
          </p:nvSpPr>
          <p:spPr>
            <a:xfrm>
              <a:off x="2364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"/>
            <p:cNvSpPr/>
            <p:nvPr/>
          </p:nvSpPr>
          <p:spPr>
            <a:xfrm>
              <a:off x="276225" y="10048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2"/>
            <p:cNvSpPr/>
            <p:nvPr/>
          </p:nvSpPr>
          <p:spPr>
            <a:xfrm>
              <a:off x="3176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2"/>
            <p:cNvSpPr/>
            <p:nvPr/>
          </p:nvSpPr>
          <p:spPr>
            <a:xfrm>
              <a:off x="355750" y="10047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2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2"/>
            <p:cNvSpPr/>
            <p:nvPr/>
          </p:nvSpPr>
          <p:spPr>
            <a:xfrm>
              <a:off x="3971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2"/>
            <p:cNvSpPr/>
            <p:nvPr/>
          </p:nvSpPr>
          <p:spPr>
            <a:xfrm>
              <a:off x="435250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2"/>
            <p:cNvSpPr/>
            <p:nvPr/>
          </p:nvSpPr>
          <p:spPr>
            <a:xfrm>
              <a:off x="475025" y="10048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"/>
            <p:cNvSpPr/>
            <p:nvPr/>
          </p:nvSpPr>
          <p:spPr>
            <a:xfrm>
              <a:off x="5164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"/>
            <p:cNvSpPr/>
            <p:nvPr/>
          </p:nvSpPr>
          <p:spPr>
            <a:xfrm>
              <a:off x="5545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"/>
            <p:cNvSpPr/>
            <p:nvPr/>
          </p:nvSpPr>
          <p:spPr>
            <a:xfrm>
              <a:off x="5959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"/>
            <p:cNvSpPr/>
            <p:nvPr/>
          </p:nvSpPr>
          <p:spPr>
            <a:xfrm>
              <a:off x="63402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"/>
            <p:cNvSpPr/>
            <p:nvPr/>
          </p:nvSpPr>
          <p:spPr>
            <a:xfrm>
              <a:off x="6737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2"/>
            <p:cNvSpPr/>
            <p:nvPr/>
          </p:nvSpPr>
          <p:spPr>
            <a:xfrm>
              <a:off x="7152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2"/>
            <p:cNvSpPr/>
            <p:nvPr/>
          </p:nvSpPr>
          <p:spPr>
            <a:xfrm>
              <a:off x="753300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"/>
            <p:cNvSpPr/>
            <p:nvPr/>
          </p:nvSpPr>
          <p:spPr>
            <a:xfrm>
              <a:off x="794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"/>
            <p:cNvSpPr/>
            <p:nvPr/>
          </p:nvSpPr>
          <p:spPr>
            <a:xfrm>
              <a:off x="8328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"/>
            <p:cNvSpPr/>
            <p:nvPr/>
          </p:nvSpPr>
          <p:spPr>
            <a:xfrm>
              <a:off x="87257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1" y="1"/>
                    <a:pt x="260" y="1"/>
                  </a:cubicBezTo>
                  <a:cubicBezTo>
                    <a:pt x="259" y="1"/>
                    <a:pt x="258" y="1"/>
                    <a:pt x="258" y="1"/>
                  </a:cubicBezTo>
                  <a:cubicBezTo>
                    <a:pt x="86" y="1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2"/>
            <p:cNvSpPr/>
            <p:nvPr/>
          </p:nvSpPr>
          <p:spPr>
            <a:xfrm>
              <a:off x="9139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2"/>
            <p:cNvSpPr/>
            <p:nvPr/>
          </p:nvSpPr>
          <p:spPr>
            <a:xfrm>
              <a:off x="953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"/>
            <p:cNvSpPr/>
            <p:nvPr/>
          </p:nvSpPr>
          <p:spPr>
            <a:xfrm>
              <a:off x="9934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3" y="388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"/>
            <p:cNvSpPr/>
            <p:nvPr/>
          </p:nvSpPr>
          <p:spPr>
            <a:xfrm>
              <a:off x="10332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"/>
            <p:cNvSpPr/>
            <p:nvPr/>
          </p:nvSpPr>
          <p:spPr>
            <a:xfrm>
              <a:off x="10729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2"/>
            <p:cNvSpPr/>
            <p:nvPr/>
          </p:nvSpPr>
          <p:spPr>
            <a:xfrm>
              <a:off x="11127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2"/>
            <p:cNvSpPr/>
            <p:nvPr/>
          </p:nvSpPr>
          <p:spPr>
            <a:xfrm>
              <a:off x="1152500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2"/>
            <p:cNvSpPr/>
            <p:nvPr/>
          </p:nvSpPr>
          <p:spPr>
            <a:xfrm>
              <a:off x="119227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3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2"/>
            <p:cNvSpPr/>
            <p:nvPr/>
          </p:nvSpPr>
          <p:spPr>
            <a:xfrm>
              <a:off x="12320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2"/>
            <p:cNvSpPr/>
            <p:nvPr/>
          </p:nvSpPr>
          <p:spPr>
            <a:xfrm>
              <a:off x="276225" y="9707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2"/>
            <p:cNvSpPr/>
            <p:nvPr/>
          </p:nvSpPr>
          <p:spPr>
            <a:xfrm>
              <a:off x="3176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2"/>
            <p:cNvSpPr/>
            <p:nvPr/>
          </p:nvSpPr>
          <p:spPr>
            <a:xfrm>
              <a:off x="355750" y="97065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2"/>
            <p:cNvSpPr/>
            <p:nvPr/>
          </p:nvSpPr>
          <p:spPr>
            <a:xfrm>
              <a:off x="3971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"/>
            <p:cNvSpPr/>
            <p:nvPr/>
          </p:nvSpPr>
          <p:spPr>
            <a:xfrm>
              <a:off x="43525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"/>
            <p:cNvSpPr/>
            <p:nvPr/>
          </p:nvSpPr>
          <p:spPr>
            <a:xfrm>
              <a:off x="47500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2"/>
            <p:cNvSpPr/>
            <p:nvPr/>
          </p:nvSpPr>
          <p:spPr>
            <a:xfrm>
              <a:off x="5164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"/>
            <p:cNvSpPr/>
            <p:nvPr/>
          </p:nvSpPr>
          <p:spPr>
            <a:xfrm>
              <a:off x="5545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"/>
            <p:cNvSpPr/>
            <p:nvPr/>
          </p:nvSpPr>
          <p:spPr>
            <a:xfrm>
              <a:off x="5959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"/>
            <p:cNvSpPr/>
            <p:nvPr/>
          </p:nvSpPr>
          <p:spPr>
            <a:xfrm>
              <a:off x="63402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"/>
            <p:cNvSpPr/>
            <p:nvPr/>
          </p:nvSpPr>
          <p:spPr>
            <a:xfrm>
              <a:off x="67377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"/>
            <p:cNvSpPr/>
            <p:nvPr/>
          </p:nvSpPr>
          <p:spPr>
            <a:xfrm>
              <a:off x="7152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"/>
            <p:cNvSpPr/>
            <p:nvPr/>
          </p:nvSpPr>
          <p:spPr>
            <a:xfrm>
              <a:off x="7533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"/>
            <p:cNvSpPr/>
            <p:nvPr/>
          </p:nvSpPr>
          <p:spPr>
            <a:xfrm>
              <a:off x="794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"/>
            <p:cNvSpPr/>
            <p:nvPr/>
          </p:nvSpPr>
          <p:spPr>
            <a:xfrm>
              <a:off x="83282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"/>
            <p:cNvSpPr/>
            <p:nvPr/>
          </p:nvSpPr>
          <p:spPr>
            <a:xfrm>
              <a:off x="87257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2"/>
            <p:cNvSpPr/>
            <p:nvPr/>
          </p:nvSpPr>
          <p:spPr>
            <a:xfrm>
              <a:off x="9139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2"/>
            <p:cNvSpPr/>
            <p:nvPr/>
          </p:nvSpPr>
          <p:spPr>
            <a:xfrm>
              <a:off x="953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"/>
            <p:cNvSpPr/>
            <p:nvPr/>
          </p:nvSpPr>
          <p:spPr>
            <a:xfrm>
              <a:off x="9934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"/>
            <p:cNvSpPr/>
            <p:nvPr/>
          </p:nvSpPr>
          <p:spPr>
            <a:xfrm>
              <a:off x="10332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"/>
            <p:cNvSpPr/>
            <p:nvPr/>
          </p:nvSpPr>
          <p:spPr>
            <a:xfrm>
              <a:off x="10729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"/>
            <p:cNvSpPr/>
            <p:nvPr/>
          </p:nvSpPr>
          <p:spPr>
            <a:xfrm>
              <a:off x="11127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"/>
            <p:cNvSpPr/>
            <p:nvPr/>
          </p:nvSpPr>
          <p:spPr>
            <a:xfrm>
              <a:off x="1152500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"/>
            <p:cNvSpPr/>
            <p:nvPr/>
          </p:nvSpPr>
          <p:spPr>
            <a:xfrm>
              <a:off x="119227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"/>
            <p:cNvSpPr/>
            <p:nvPr/>
          </p:nvSpPr>
          <p:spPr>
            <a:xfrm>
              <a:off x="12320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"/>
            <p:cNvSpPr/>
            <p:nvPr/>
          </p:nvSpPr>
          <p:spPr>
            <a:xfrm>
              <a:off x="276225" y="9366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"/>
            <p:cNvSpPr/>
            <p:nvPr/>
          </p:nvSpPr>
          <p:spPr>
            <a:xfrm>
              <a:off x="3176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"/>
            <p:cNvSpPr/>
            <p:nvPr/>
          </p:nvSpPr>
          <p:spPr>
            <a:xfrm>
              <a:off x="355750" y="936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"/>
            <p:cNvSpPr/>
            <p:nvPr/>
          </p:nvSpPr>
          <p:spPr>
            <a:xfrm>
              <a:off x="3971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"/>
            <p:cNvSpPr/>
            <p:nvPr/>
          </p:nvSpPr>
          <p:spPr>
            <a:xfrm>
              <a:off x="435250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"/>
            <p:cNvSpPr/>
            <p:nvPr/>
          </p:nvSpPr>
          <p:spPr>
            <a:xfrm>
              <a:off x="475025" y="9366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"/>
            <p:cNvSpPr/>
            <p:nvPr/>
          </p:nvSpPr>
          <p:spPr>
            <a:xfrm>
              <a:off x="5164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"/>
            <p:cNvSpPr/>
            <p:nvPr/>
          </p:nvSpPr>
          <p:spPr>
            <a:xfrm>
              <a:off x="5545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"/>
            <p:cNvSpPr/>
            <p:nvPr/>
          </p:nvSpPr>
          <p:spPr>
            <a:xfrm>
              <a:off x="5959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"/>
            <p:cNvSpPr/>
            <p:nvPr/>
          </p:nvSpPr>
          <p:spPr>
            <a:xfrm>
              <a:off x="63402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"/>
            <p:cNvSpPr/>
            <p:nvPr/>
          </p:nvSpPr>
          <p:spPr>
            <a:xfrm>
              <a:off x="67377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"/>
            <p:cNvSpPr/>
            <p:nvPr/>
          </p:nvSpPr>
          <p:spPr>
            <a:xfrm>
              <a:off x="7152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"/>
            <p:cNvSpPr/>
            <p:nvPr/>
          </p:nvSpPr>
          <p:spPr>
            <a:xfrm>
              <a:off x="753300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"/>
            <p:cNvSpPr/>
            <p:nvPr/>
          </p:nvSpPr>
          <p:spPr>
            <a:xfrm>
              <a:off x="794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2"/>
            <p:cNvSpPr/>
            <p:nvPr/>
          </p:nvSpPr>
          <p:spPr>
            <a:xfrm>
              <a:off x="8328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2"/>
            <p:cNvSpPr/>
            <p:nvPr/>
          </p:nvSpPr>
          <p:spPr>
            <a:xfrm>
              <a:off x="87257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2"/>
            <p:cNvSpPr/>
            <p:nvPr/>
          </p:nvSpPr>
          <p:spPr>
            <a:xfrm>
              <a:off x="9139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2"/>
            <p:cNvSpPr/>
            <p:nvPr/>
          </p:nvSpPr>
          <p:spPr>
            <a:xfrm>
              <a:off x="953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2"/>
            <p:cNvSpPr/>
            <p:nvPr/>
          </p:nvSpPr>
          <p:spPr>
            <a:xfrm>
              <a:off x="9934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"/>
            <p:cNvSpPr/>
            <p:nvPr/>
          </p:nvSpPr>
          <p:spPr>
            <a:xfrm>
              <a:off x="10332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2"/>
            <p:cNvSpPr/>
            <p:nvPr/>
          </p:nvSpPr>
          <p:spPr>
            <a:xfrm>
              <a:off x="10729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"/>
            <p:cNvSpPr/>
            <p:nvPr/>
          </p:nvSpPr>
          <p:spPr>
            <a:xfrm>
              <a:off x="11127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"/>
            <p:cNvSpPr/>
            <p:nvPr/>
          </p:nvSpPr>
          <p:spPr>
            <a:xfrm>
              <a:off x="1152500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2"/>
            <p:cNvSpPr/>
            <p:nvPr/>
          </p:nvSpPr>
          <p:spPr>
            <a:xfrm>
              <a:off x="119227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2"/>
            <p:cNvSpPr/>
            <p:nvPr/>
          </p:nvSpPr>
          <p:spPr>
            <a:xfrm>
              <a:off x="12320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2"/>
            <p:cNvSpPr/>
            <p:nvPr/>
          </p:nvSpPr>
          <p:spPr>
            <a:xfrm>
              <a:off x="276225" y="9024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2"/>
            <p:cNvSpPr/>
            <p:nvPr/>
          </p:nvSpPr>
          <p:spPr>
            <a:xfrm>
              <a:off x="3176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2"/>
            <p:cNvSpPr/>
            <p:nvPr/>
          </p:nvSpPr>
          <p:spPr>
            <a:xfrm>
              <a:off x="355750" y="9024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"/>
            <p:cNvSpPr/>
            <p:nvPr/>
          </p:nvSpPr>
          <p:spPr>
            <a:xfrm>
              <a:off x="3971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"/>
            <p:cNvSpPr/>
            <p:nvPr/>
          </p:nvSpPr>
          <p:spPr>
            <a:xfrm>
              <a:off x="43525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"/>
            <p:cNvSpPr/>
            <p:nvPr/>
          </p:nvSpPr>
          <p:spPr>
            <a:xfrm>
              <a:off x="47500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"/>
            <p:cNvSpPr/>
            <p:nvPr/>
          </p:nvSpPr>
          <p:spPr>
            <a:xfrm>
              <a:off x="5164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"/>
            <p:cNvSpPr/>
            <p:nvPr/>
          </p:nvSpPr>
          <p:spPr>
            <a:xfrm>
              <a:off x="5545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"/>
            <p:cNvSpPr/>
            <p:nvPr/>
          </p:nvSpPr>
          <p:spPr>
            <a:xfrm>
              <a:off x="5959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2"/>
            <p:cNvSpPr/>
            <p:nvPr/>
          </p:nvSpPr>
          <p:spPr>
            <a:xfrm>
              <a:off x="63402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2"/>
            <p:cNvSpPr/>
            <p:nvPr/>
          </p:nvSpPr>
          <p:spPr>
            <a:xfrm>
              <a:off x="67377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2"/>
            <p:cNvSpPr/>
            <p:nvPr/>
          </p:nvSpPr>
          <p:spPr>
            <a:xfrm>
              <a:off x="7152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2"/>
            <p:cNvSpPr/>
            <p:nvPr/>
          </p:nvSpPr>
          <p:spPr>
            <a:xfrm>
              <a:off x="7533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2"/>
            <p:cNvSpPr/>
            <p:nvPr/>
          </p:nvSpPr>
          <p:spPr>
            <a:xfrm>
              <a:off x="794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2"/>
            <p:cNvSpPr/>
            <p:nvPr/>
          </p:nvSpPr>
          <p:spPr>
            <a:xfrm>
              <a:off x="83282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2"/>
            <p:cNvSpPr/>
            <p:nvPr/>
          </p:nvSpPr>
          <p:spPr>
            <a:xfrm>
              <a:off x="87257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2"/>
            <p:cNvSpPr/>
            <p:nvPr/>
          </p:nvSpPr>
          <p:spPr>
            <a:xfrm>
              <a:off x="9139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2"/>
            <p:cNvSpPr/>
            <p:nvPr/>
          </p:nvSpPr>
          <p:spPr>
            <a:xfrm>
              <a:off x="953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2"/>
            <p:cNvSpPr/>
            <p:nvPr/>
          </p:nvSpPr>
          <p:spPr>
            <a:xfrm>
              <a:off x="9934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2"/>
            <p:cNvSpPr/>
            <p:nvPr/>
          </p:nvSpPr>
          <p:spPr>
            <a:xfrm>
              <a:off x="10332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2"/>
            <p:cNvSpPr/>
            <p:nvPr/>
          </p:nvSpPr>
          <p:spPr>
            <a:xfrm>
              <a:off x="10729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2"/>
            <p:cNvSpPr/>
            <p:nvPr/>
          </p:nvSpPr>
          <p:spPr>
            <a:xfrm>
              <a:off x="11127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2"/>
            <p:cNvSpPr/>
            <p:nvPr/>
          </p:nvSpPr>
          <p:spPr>
            <a:xfrm>
              <a:off x="1152500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2"/>
            <p:cNvSpPr/>
            <p:nvPr/>
          </p:nvSpPr>
          <p:spPr>
            <a:xfrm>
              <a:off x="119227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2"/>
            <p:cNvSpPr/>
            <p:nvPr/>
          </p:nvSpPr>
          <p:spPr>
            <a:xfrm>
              <a:off x="12320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2"/>
            <p:cNvSpPr/>
            <p:nvPr/>
          </p:nvSpPr>
          <p:spPr>
            <a:xfrm>
              <a:off x="276225" y="8683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2"/>
            <p:cNvSpPr/>
            <p:nvPr/>
          </p:nvSpPr>
          <p:spPr>
            <a:xfrm>
              <a:off x="3176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2"/>
            <p:cNvSpPr/>
            <p:nvPr/>
          </p:nvSpPr>
          <p:spPr>
            <a:xfrm>
              <a:off x="355750" y="8683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2"/>
            <p:cNvSpPr/>
            <p:nvPr/>
          </p:nvSpPr>
          <p:spPr>
            <a:xfrm>
              <a:off x="3971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2"/>
            <p:cNvSpPr/>
            <p:nvPr/>
          </p:nvSpPr>
          <p:spPr>
            <a:xfrm>
              <a:off x="43525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2"/>
            <p:cNvSpPr/>
            <p:nvPr/>
          </p:nvSpPr>
          <p:spPr>
            <a:xfrm>
              <a:off x="47500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2"/>
            <p:cNvSpPr/>
            <p:nvPr/>
          </p:nvSpPr>
          <p:spPr>
            <a:xfrm>
              <a:off x="5164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2"/>
            <p:cNvSpPr/>
            <p:nvPr/>
          </p:nvSpPr>
          <p:spPr>
            <a:xfrm>
              <a:off x="5545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2"/>
            <p:cNvSpPr/>
            <p:nvPr/>
          </p:nvSpPr>
          <p:spPr>
            <a:xfrm>
              <a:off x="5959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2"/>
            <p:cNvSpPr/>
            <p:nvPr/>
          </p:nvSpPr>
          <p:spPr>
            <a:xfrm>
              <a:off x="63402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2"/>
            <p:cNvSpPr/>
            <p:nvPr/>
          </p:nvSpPr>
          <p:spPr>
            <a:xfrm>
              <a:off x="67377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2"/>
            <p:cNvSpPr/>
            <p:nvPr/>
          </p:nvSpPr>
          <p:spPr>
            <a:xfrm>
              <a:off x="7152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2"/>
            <p:cNvSpPr/>
            <p:nvPr/>
          </p:nvSpPr>
          <p:spPr>
            <a:xfrm>
              <a:off x="7533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2"/>
            <p:cNvSpPr/>
            <p:nvPr/>
          </p:nvSpPr>
          <p:spPr>
            <a:xfrm>
              <a:off x="794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2"/>
            <p:cNvSpPr/>
            <p:nvPr/>
          </p:nvSpPr>
          <p:spPr>
            <a:xfrm>
              <a:off x="83282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2"/>
            <p:cNvSpPr/>
            <p:nvPr/>
          </p:nvSpPr>
          <p:spPr>
            <a:xfrm>
              <a:off x="87257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2"/>
            <p:cNvSpPr/>
            <p:nvPr/>
          </p:nvSpPr>
          <p:spPr>
            <a:xfrm>
              <a:off x="9139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"/>
            <p:cNvSpPr/>
            <p:nvPr/>
          </p:nvSpPr>
          <p:spPr>
            <a:xfrm>
              <a:off x="953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"/>
            <p:cNvSpPr/>
            <p:nvPr/>
          </p:nvSpPr>
          <p:spPr>
            <a:xfrm>
              <a:off x="9934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"/>
            <p:cNvSpPr/>
            <p:nvPr/>
          </p:nvSpPr>
          <p:spPr>
            <a:xfrm>
              <a:off x="10332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2"/>
            <p:cNvSpPr/>
            <p:nvPr/>
          </p:nvSpPr>
          <p:spPr>
            <a:xfrm>
              <a:off x="10729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2"/>
            <p:cNvSpPr/>
            <p:nvPr/>
          </p:nvSpPr>
          <p:spPr>
            <a:xfrm>
              <a:off x="11127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2"/>
            <p:cNvSpPr/>
            <p:nvPr/>
          </p:nvSpPr>
          <p:spPr>
            <a:xfrm>
              <a:off x="1152500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2"/>
            <p:cNvSpPr/>
            <p:nvPr/>
          </p:nvSpPr>
          <p:spPr>
            <a:xfrm>
              <a:off x="119227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2"/>
            <p:cNvSpPr/>
            <p:nvPr/>
          </p:nvSpPr>
          <p:spPr>
            <a:xfrm>
              <a:off x="12320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2"/>
            <p:cNvSpPr/>
            <p:nvPr/>
          </p:nvSpPr>
          <p:spPr>
            <a:xfrm>
              <a:off x="3176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2"/>
            <p:cNvSpPr/>
            <p:nvPr/>
          </p:nvSpPr>
          <p:spPr>
            <a:xfrm>
              <a:off x="355750" y="834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2"/>
            <p:cNvSpPr/>
            <p:nvPr/>
          </p:nvSpPr>
          <p:spPr>
            <a:xfrm>
              <a:off x="3971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2"/>
            <p:cNvSpPr/>
            <p:nvPr/>
          </p:nvSpPr>
          <p:spPr>
            <a:xfrm>
              <a:off x="435250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2"/>
            <p:cNvSpPr/>
            <p:nvPr/>
          </p:nvSpPr>
          <p:spPr>
            <a:xfrm>
              <a:off x="475025" y="83427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2"/>
            <p:cNvSpPr/>
            <p:nvPr/>
          </p:nvSpPr>
          <p:spPr>
            <a:xfrm>
              <a:off x="5164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2"/>
            <p:cNvSpPr/>
            <p:nvPr/>
          </p:nvSpPr>
          <p:spPr>
            <a:xfrm>
              <a:off x="5545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2"/>
            <p:cNvSpPr/>
            <p:nvPr/>
          </p:nvSpPr>
          <p:spPr>
            <a:xfrm>
              <a:off x="595925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2"/>
            <p:cNvSpPr/>
            <p:nvPr/>
          </p:nvSpPr>
          <p:spPr>
            <a:xfrm>
              <a:off x="63402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2"/>
            <p:cNvSpPr/>
            <p:nvPr/>
          </p:nvSpPr>
          <p:spPr>
            <a:xfrm>
              <a:off x="67377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2"/>
            <p:cNvSpPr/>
            <p:nvPr/>
          </p:nvSpPr>
          <p:spPr>
            <a:xfrm>
              <a:off x="7152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2"/>
            <p:cNvSpPr/>
            <p:nvPr/>
          </p:nvSpPr>
          <p:spPr>
            <a:xfrm>
              <a:off x="753300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2"/>
            <p:cNvSpPr/>
            <p:nvPr/>
          </p:nvSpPr>
          <p:spPr>
            <a:xfrm>
              <a:off x="794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2"/>
            <p:cNvSpPr/>
            <p:nvPr/>
          </p:nvSpPr>
          <p:spPr>
            <a:xfrm>
              <a:off x="8328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2"/>
            <p:cNvSpPr/>
            <p:nvPr/>
          </p:nvSpPr>
          <p:spPr>
            <a:xfrm>
              <a:off x="872575" y="8342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2"/>
            <p:cNvSpPr/>
            <p:nvPr/>
          </p:nvSpPr>
          <p:spPr>
            <a:xfrm>
              <a:off x="9139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2"/>
            <p:cNvSpPr/>
            <p:nvPr/>
          </p:nvSpPr>
          <p:spPr>
            <a:xfrm>
              <a:off x="953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2"/>
            <p:cNvSpPr/>
            <p:nvPr/>
          </p:nvSpPr>
          <p:spPr>
            <a:xfrm>
              <a:off x="9934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2"/>
            <p:cNvSpPr/>
            <p:nvPr/>
          </p:nvSpPr>
          <p:spPr>
            <a:xfrm>
              <a:off x="10332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2"/>
            <p:cNvSpPr/>
            <p:nvPr/>
          </p:nvSpPr>
          <p:spPr>
            <a:xfrm>
              <a:off x="10729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"/>
            <p:cNvSpPr/>
            <p:nvPr/>
          </p:nvSpPr>
          <p:spPr>
            <a:xfrm>
              <a:off x="11127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2"/>
            <p:cNvSpPr/>
            <p:nvPr/>
          </p:nvSpPr>
          <p:spPr>
            <a:xfrm>
              <a:off x="1152500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2"/>
            <p:cNvSpPr/>
            <p:nvPr/>
          </p:nvSpPr>
          <p:spPr>
            <a:xfrm>
              <a:off x="119227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2"/>
            <p:cNvSpPr/>
            <p:nvPr/>
          </p:nvSpPr>
          <p:spPr>
            <a:xfrm>
              <a:off x="12320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2"/>
            <p:cNvSpPr/>
            <p:nvPr/>
          </p:nvSpPr>
          <p:spPr>
            <a:xfrm>
              <a:off x="3176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2"/>
            <p:cNvSpPr/>
            <p:nvPr/>
          </p:nvSpPr>
          <p:spPr>
            <a:xfrm>
              <a:off x="355750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2"/>
            <p:cNvSpPr/>
            <p:nvPr/>
          </p:nvSpPr>
          <p:spPr>
            <a:xfrm>
              <a:off x="3971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8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2"/>
            <p:cNvSpPr/>
            <p:nvPr/>
          </p:nvSpPr>
          <p:spPr>
            <a:xfrm>
              <a:off x="43525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"/>
            <p:cNvSpPr/>
            <p:nvPr/>
          </p:nvSpPr>
          <p:spPr>
            <a:xfrm>
              <a:off x="47500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2"/>
            <p:cNvSpPr/>
            <p:nvPr/>
          </p:nvSpPr>
          <p:spPr>
            <a:xfrm>
              <a:off x="5164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2"/>
            <p:cNvSpPr/>
            <p:nvPr/>
          </p:nvSpPr>
          <p:spPr>
            <a:xfrm>
              <a:off x="5545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"/>
            <p:cNvSpPr/>
            <p:nvPr/>
          </p:nvSpPr>
          <p:spPr>
            <a:xfrm>
              <a:off x="595925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2"/>
            <p:cNvSpPr/>
            <p:nvPr/>
          </p:nvSpPr>
          <p:spPr>
            <a:xfrm>
              <a:off x="63402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2"/>
            <p:cNvSpPr/>
            <p:nvPr/>
          </p:nvSpPr>
          <p:spPr>
            <a:xfrm>
              <a:off x="67377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"/>
            <p:cNvSpPr/>
            <p:nvPr/>
          </p:nvSpPr>
          <p:spPr>
            <a:xfrm>
              <a:off x="7152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"/>
            <p:cNvSpPr/>
            <p:nvPr/>
          </p:nvSpPr>
          <p:spPr>
            <a:xfrm>
              <a:off x="7533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2"/>
            <p:cNvSpPr/>
            <p:nvPr/>
          </p:nvSpPr>
          <p:spPr>
            <a:xfrm>
              <a:off x="794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"/>
            <p:cNvSpPr/>
            <p:nvPr/>
          </p:nvSpPr>
          <p:spPr>
            <a:xfrm>
              <a:off x="832825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2"/>
            <p:cNvSpPr/>
            <p:nvPr/>
          </p:nvSpPr>
          <p:spPr>
            <a:xfrm>
              <a:off x="872575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1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2"/>
            <p:cNvSpPr/>
            <p:nvPr/>
          </p:nvSpPr>
          <p:spPr>
            <a:xfrm>
              <a:off x="9139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2"/>
            <p:cNvSpPr/>
            <p:nvPr/>
          </p:nvSpPr>
          <p:spPr>
            <a:xfrm>
              <a:off x="953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2"/>
            <p:cNvSpPr/>
            <p:nvPr/>
          </p:nvSpPr>
          <p:spPr>
            <a:xfrm>
              <a:off x="9934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8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2"/>
            <p:cNvSpPr/>
            <p:nvPr/>
          </p:nvSpPr>
          <p:spPr>
            <a:xfrm>
              <a:off x="10332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2"/>
            <p:cNvSpPr/>
            <p:nvPr/>
          </p:nvSpPr>
          <p:spPr>
            <a:xfrm>
              <a:off x="10729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2"/>
            <p:cNvSpPr/>
            <p:nvPr/>
          </p:nvSpPr>
          <p:spPr>
            <a:xfrm>
              <a:off x="11127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2"/>
            <p:cNvSpPr/>
            <p:nvPr/>
          </p:nvSpPr>
          <p:spPr>
            <a:xfrm>
              <a:off x="1152500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2"/>
            <p:cNvSpPr/>
            <p:nvPr/>
          </p:nvSpPr>
          <p:spPr>
            <a:xfrm>
              <a:off x="119227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2"/>
            <p:cNvSpPr/>
            <p:nvPr/>
          </p:nvSpPr>
          <p:spPr>
            <a:xfrm>
              <a:off x="12320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2"/>
            <p:cNvSpPr/>
            <p:nvPr/>
          </p:nvSpPr>
          <p:spPr>
            <a:xfrm>
              <a:off x="355750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2"/>
            <p:cNvSpPr/>
            <p:nvPr/>
          </p:nvSpPr>
          <p:spPr>
            <a:xfrm>
              <a:off x="3971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2"/>
            <p:cNvSpPr/>
            <p:nvPr/>
          </p:nvSpPr>
          <p:spPr>
            <a:xfrm>
              <a:off x="435250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2"/>
            <p:cNvSpPr/>
            <p:nvPr/>
          </p:nvSpPr>
          <p:spPr>
            <a:xfrm>
              <a:off x="475025" y="7660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2"/>
            <p:cNvSpPr/>
            <p:nvPr/>
          </p:nvSpPr>
          <p:spPr>
            <a:xfrm>
              <a:off x="5164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2"/>
            <p:cNvSpPr/>
            <p:nvPr/>
          </p:nvSpPr>
          <p:spPr>
            <a:xfrm>
              <a:off x="5545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2"/>
            <p:cNvSpPr/>
            <p:nvPr/>
          </p:nvSpPr>
          <p:spPr>
            <a:xfrm>
              <a:off x="595925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2"/>
            <p:cNvSpPr/>
            <p:nvPr/>
          </p:nvSpPr>
          <p:spPr>
            <a:xfrm>
              <a:off x="63402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2"/>
            <p:cNvSpPr/>
            <p:nvPr/>
          </p:nvSpPr>
          <p:spPr>
            <a:xfrm>
              <a:off x="67377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2"/>
            <p:cNvSpPr/>
            <p:nvPr/>
          </p:nvSpPr>
          <p:spPr>
            <a:xfrm>
              <a:off x="7152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2"/>
            <p:cNvSpPr/>
            <p:nvPr/>
          </p:nvSpPr>
          <p:spPr>
            <a:xfrm>
              <a:off x="753300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2"/>
            <p:cNvSpPr/>
            <p:nvPr/>
          </p:nvSpPr>
          <p:spPr>
            <a:xfrm>
              <a:off x="794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2"/>
            <p:cNvSpPr/>
            <p:nvPr/>
          </p:nvSpPr>
          <p:spPr>
            <a:xfrm>
              <a:off x="8328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2"/>
            <p:cNvSpPr/>
            <p:nvPr/>
          </p:nvSpPr>
          <p:spPr>
            <a:xfrm>
              <a:off x="872575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2"/>
                    <a:pt x="0" y="211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2"/>
            <p:cNvSpPr/>
            <p:nvPr/>
          </p:nvSpPr>
          <p:spPr>
            <a:xfrm>
              <a:off x="9139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2"/>
            <p:cNvSpPr/>
            <p:nvPr/>
          </p:nvSpPr>
          <p:spPr>
            <a:xfrm>
              <a:off x="953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2"/>
            <p:cNvSpPr/>
            <p:nvPr/>
          </p:nvSpPr>
          <p:spPr>
            <a:xfrm>
              <a:off x="9934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2"/>
            <p:cNvSpPr/>
            <p:nvPr/>
          </p:nvSpPr>
          <p:spPr>
            <a:xfrm>
              <a:off x="10332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2"/>
            <p:cNvSpPr/>
            <p:nvPr/>
          </p:nvSpPr>
          <p:spPr>
            <a:xfrm>
              <a:off x="107297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"/>
            <p:cNvSpPr/>
            <p:nvPr/>
          </p:nvSpPr>
          <p:spPr>
            <a:xfrm>
              <a:off x="11127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"/>
            <p:cNvSpPr/>
            <p:nvPr/>
          </p:nvSpPr>
          <p:spPr>
            <a:xfrm>
              <a:off x="1152500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2"/>
            <p:cNvSpPr/>
            <p:nvPr/>
          </p:nvSpPr>
          <p:spPr>
            <a:xfrm>
              <a:off x="119227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2"/>
            <p:cNvSpPr/>
            <p:nvPr/>
          </p:nvSpPr>
          <p:spPr>
            <a:xfrm>
              <a:off x="12320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2"/>
            <p:cNvSpPr/>
            <p:nvPr/>
          </p:nvSpPr>
          <p:spPr>
            <a:xfrm>
              <a:off x="355750" y="7319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2"/>
            <p:cNvSpPr/>
            <p:nvPr/>
          </p:nvSpPr>
          <p:spPr>
            <a:xfrm>
              <a:off x="3971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2"/>
            <p:cNvSpPr/>
            <p:nvPr/>
          </p:nvSpPr>
          <p:spPr>
            <a:xfrm>
              <a:off x="435250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2"/>
            <p:cNvSpPr/>
            <p:nvPr/>
          </p:nvSpPr>
          <p:spPr>
            <a:xfrm>
              <a:off x="475025" y="7319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2"/>
            <p:cNvSpPr/>
            <p:nvPr/>
          </p:nvSpPr>
          <p:spPr>
            <a:xfrm>
              <a:off x="5164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2"/>
            <p:cNvSpPr/>
            <p:nvPr/>
          </p:nvSpPr>
          <p:spPr>
            <a:xfrm>
              <a:off x="5545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2"/>
            <p:cNvSpPr/>
            <p:nvPr/>
          </p:nvSpPr>
          <p:spPr>
            <a:xfrm>
              <a:off x="595925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2"/>
            <p:cNvSpPr/>
            <p:nvPr/>
          </p:nvSpPr>
          <p:spPr>
            <a:xfrm>
              <a:off x="63402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2"/>
            <p:cNvSpPr/>
            <p:nvPr/>
          </p:nvSpPr>
          <p:spPr>
            <a:xfrm>
              <a:off x="67377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2"/>
            <p:cNvSpPr/>
            <p:nvPr/>
          </p:nvSpPr>
          <p:spPr>
            <a:xfrm>
              <a:off x="7152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2"/>
            <p:cNvSpPr/>
            <p:nvPr/>
          </p:nvSpPr>
          <p:spPr>
            <a:xfrm>
              <a:off x="753300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2"/>
            <p:cNvSpPr/>
            <p:nvPr/>
          </p:nvSpPr>
          <p:spPr>
            <a:xfrm>
              <a:off x="794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2"/>
            <p:cNvSpPr/>
            <p:nvPr/>
          </p:nvSpPr>
          <p:spPr>
            <a:xfrm>
              <a:off x="8328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2"/>
            <p:cNvSpPr/>
            <p:nvPr/>
          </p:nvSpPr>
          <p:spPr>
            <a:xfrm>
              <a:off x="87257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2"/>
            <p:cNvSpPr/>
            <p:nvPr/>
          </p:nvSpPr>
          <p:spPr>
            <a:xfrm>
              <a:off x="9139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2"/>
            <p:cNvSpPr/>
            <p:nvPr/>
          </p:nvSpPr>
          <p:spPr>
            <a:xfrm>
              <a:off x="953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2"/>
            <p:cNvSpPr/>
            <p:nvPr/>
          </p:nvSpPr>
          <p:spPr>
            <a:xfrm>
              <a:off x="9934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2"/>
            <p:cNvSpPr/>
            <p:nvPr/>
          </p:nvSpPr>
          <p:spPr>
            <a:xfrm>
              <a:off x="10332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2"/>
            <p:cNvSpPr/>
            <p:nvPr/>
          </p:nvSpPr>
          <p:spPr>
            <a:xfrm>
              <a:off x="107297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2"/>
            <p:cNvSpPr/>
            <p:nvPr/>
          </p:nvSpPr>
          <p:spPr>
            <a:xfrm>
              <a:off x="11127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2"/>
            <p:cNvSpPr/>
            <p:nvPr/>
          </p:nvSpPr>
          <p:spPr>
            <a:xfrm>
              <a:off x="1152500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2"/>
            <p:cNvSpPr/>
            <p:nvPr/>
          </p:nvSpPr>
          <p:spPr>
            <a:xfrm>
              <a:off x="119227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2"/>
            <p:cNvSpPr/>
            <p:nvPr/>
          </p:nvSpPr>
          <p:spPr>
            <a:xfrm>
              <a:off x="12320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2"/>
            <p:cNvSpPr/>
            <p:nvPr/>
          </p:nvSpPr>
          <p:spPr>
            <a:xfrm>
              <a:off x="3971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2"/>
            <p:cNvSpPr/>
            <p:nvPr/>
          </p:nvSpPr>
          <p:spPr>
            <a:xfrm>
              <a:off x="43525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2"/>
            <p:cNvSpPr/>
            <p:nvPr/>
          </p:nvSpPr>
          <p:spPr>
            <a:xfrm>
              <a:off x="47500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2"/>
            <p:cNvSpPr/>
            <p:nvPr/>
          </p:nvSpPr>
          <p:spPr>
            <a:xfrm>
              <a:off x="51642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2"/>
            <p:cNvSpPr/>
            <p:nvPr/>
          </p:nvSpPr>
          <p:spPr>
            <a:xfrm>
              <a:off x="5545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2"/>
            <p:cNvSpPr/>
            <p:nvPr/>
          </p:nvSpPr>
          <p:spPr>
            <a:xfrm>
              <a:off x="595925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2"/>
            <p:cNvSpPr/>
            <p:nvPr/>
          </p:nvSpPr>
          <p:spPr>
            <a:xfrm>
              <a:off x="63402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2"/>
            <p:cNvSpPr/>
            <p:nvPr/>
          </p:nvSpPr>
          <p:spPr>
            <a:xfrm>
              <a:off x="67377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2"/>
            <p:cNvSpPr/>
            <p:nvPr/>
          </p:nvSpPr>
          <p:spPr>
            <a:xfrm>
              <a:off x="7152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2"/>
            <p:cNvSpPr/>
            <p:nvPr/>
          </p:nvSpPr>
          <p:spPr>
            <a:xfrm>
              <a:off x="7533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2"/>
            <p:cNvSpPr/>
            <p:nvPr/>
          </p:nvSpPr>
          <p:spPr>
            <a:xfrm>
              <a:off x="794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2"/>
            <p:cNvSpPr/>
            <p:nvPr/>
          </p:nvSpPr>
          <p:spPr>
            <a:xfrm>
              <a:off x="83282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2"/>
            <p:cNvSpPr/>
            <p:nvPr/>
          </p:nvSpPr>
          <p:spPr>
            <a:xfrm>
              <a:off x="87257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2"/>
            <p:cNvSpPr/>
            <p:nvPr/>
          </p:nvSpPr>
          <p:spPr>
            <a:xfrm>
              <a:off x="9139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2"/>
            <p:cNvSpPr/>
            <p:nvPr/>
          </p:nvSpPr>
          <p:spPr>
            <a:xfrm>
              <a:off x="953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2"/>
            <p:cNvSpPr/>
            <p:nvPr/>
          </p:nvSpPr>
          <p:spPr>
            <a:xfrm>
              <a:off x="9934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2"/>
            <p:cNvSpPr/>
            <p:nvPr/>
          </p:nvSpPr>
          <p:spPr>
            <a:xfrm>
              <a:off x="10332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2"/>
            <p:cNvSpPr/>
            <p:nvPr/>
          </p:nvSpPr>
          <p:spPr>
            <a:xfrm>
              <a:off x="107297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2"/>
            <p:cNvSpPr/>
            <p:nvPr/>
          </p:nvSpPr>
          <p:spPr>
            <a:xfrm>
              <a:off x="11127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2"/>
            <p:cNvSpPr/>
            <p:nvPr/>
          </p:nvSpPr>
          <p:spPr>
            <a:xfrm>
              <a:off x="1152500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2"/>
            <p:cNvSpPr/>
            <p:nvPr/>
          </p:nvSpPr>
          <p:spPr>
            <a:xfrm>
              <a:off x="119227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2"/>
            <p:cNvSpPr/>
            <p:nvPr/>
          </p:nvSpPr>
          <p:spPr>
            <a:xfrm>
              <a:off x="4352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2"/>
            <p:cNvSpPr/>
            <p:nvPr/>
          </p:nvSpPr>
          <p:spPr>
            <a:xfrm>
              <a:off x="475025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2"/>
            <p:cNvSpPr/>
            <p:nvPr/>
          </p:nvSpPr>
          <p:spPr>
            <a:xfrm>
              <a:off x="514750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7"/>
                    <a:pt x="258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2"/>
            <p:cNvSpPr/>
            <p:nvPr/>
          </p:nvSpPr>
          <p:spPr>
            <a:xfrm>
              <a:off x="5545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2"/>
            <p:cNvSpPr/>
            <p:nvPr/>
          </p:nvSpPr>
          <p:spPr>
            <a:xfrm>
              <a:off x="594250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6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2"/>
            <p:cNvSpPr/>
            <p:nvPr/>
          </p:nvSpPr>
          <p:spPr>
            <a:xfrm>
              <a:off x="63402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2"/>
            <p:cNvSpPr/>
            <p:nvPr/>
          </p:nvSpPr>
          <p:spPr>
            <a:xfrm>
              <a:off x="67377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2"/>
            <p:cNvSpPr/>
            <p:nvPr/>
          </p:nvSpPr>
          <p:spPr>
            <a:xfrm>
              <a:off x="713525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2"/>
            <p:cNvSpPr/>
            <p:nvPr/>
          </p:nvSpPr>
          <p:spPr>
            <a:xfrm>
              <a:off x="7533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2"/>
            <p:cNvSpPr/>
            <p:nvPr/>
          </p:nvSpPr>
          <p:spPr>
            <a:xfrm>
              <a:off x="79307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2"/>
            <p:cNvSpPr/>
            <p:nvPr/>
          </p:nvSpPr>
          <p:spPr>
            <a:xfrm>
              <a:off x="832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2"/>
            <p:cNvSpPr/>
            <p:nvPr/>
          </p:nvSpPr>
          <p:spPr>
            <a:xfrm>
              <a:off x="872575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7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2"/>
            <p:cNvSpPr/>
            <p:nvPr/>
          </p:nvSpPr>
          <p:spPr>
            <a:xfrm>
              <a:off x="9123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2"/>
            <p:cNvSpPr/>
            <p:nvPr/>
          </p:nvSpPr>
          <p:spPr>
            <a:xfrm>
              <a:off x="952100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2"/>
            <p:cNvSpPr/>
            <p:nvPr/>
          </p:nvSpPr>
          <p:spPr>
            <a:xfrm>
              <a:off x="991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2"/>
            <p:cNvSpPr/>
            <p:nvPr/>
          </p:nvSpPr>
          <p:spPr>
            <a:xfrm>
              <a:off x="10316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2"/>
            <p:cNvSpPr/>
            <p:nvPr/>
          </p:nvSpPr>
          <p:spPr>
            <a:xfrm>
              <a:off x="10713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2"/>
            <p:cNvSpPr/>
            <p:nvPr/>
          </p:nvSpPr>
          <p:spPr>
            <a:xfrm>
              <a:off x="111110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2"/>
            <p:cNvSpPr/>
            <p:nvPr/>
          </p:nvSpPr>
          <p:spPr>
            <a:xfrm>
              <a:off x="11508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2"/>
            <p:cNvSpPr/>
            <p:nvPr/>
          </p:nvSpPr>
          <p:spPr>
            <a:xfrm>
              <a:off x="4750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2"/>
            <p:cNvSpPr/>
            <p:nvPr/>
          </p:nvSpPr>
          <p:spPr>
            <a:xfrm>
              <a:off x="514750" y="6296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2"/>
            <p:cNvSpPr/>
            <p:nvPr/>
          </p:nvSpPr>
          <p:spPr>
            <a:xfrm>
              <a:off x="5545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2"/>
            <p:cNvSpPr/>
            <p:nvPr/>
          </p:nvSpPr>
          <p:spPr>
            <a:xfrm>
              <a:off x="594250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2"/>
            <p:cNvSpPr/>
            <p:nvPr/>
          </p:nvSpPr>
          <p:spPr>
            <a:xfrm>
              <a:off x="63402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2"/>
            <p:cNvSpPr/>
            <p:nvPr/>
          </p:nvSpPr>
          <p:spPr>
            <a:xfrm>
              <a:off x="67377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2"/>
            <p:cNvSpPr/>
            <p:nvPr/>
          </p:nvSpPr>
          <p:spPr>
            <a:xfrm>
              <a:off x="71352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2"/>
            <p:cNvSpPr/>
            <p:nvPr/>
          </p:nvSpPr>
          <p:spPr>
            <a:xfrm>
              <a:off x="7533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2"/>
            <p:cNvSpPr/>
            <p:nvPr/>
          </p:nvSpPr>
          <p:spPr>
            <a:xfrm>
              <a:off x="793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2"/>
            <p:cNvSpPr/>
            <p:nvPr/>
          </p:nvSpPr>
          <p:spPr>
            <a:xfrm>
              <a:off x="832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2"/>
            <p:cNvSpPr/>
            <p:nvPr/>
          </p:nvSpPr>
          <p:spPr>
            <a:xfrm>
              <a:off x="8725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2"/>
            <p:cNvSpPr/>
            <p:nvPr/>
          </p:nvSpPr>
          <p:spPr>
            <a:xfrm>
              <a:off x="9123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2"/>
            <p:cNvSpPr/>
            <p:nvPr/>
          </p:nvSpPr>
          <p:spPr>
            <a:xfrm>
              <a:off x="952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2"/>
            <p:cNvSpPr/>
            <p:nvPr/>
          </p:nvSpPr>
          <p:spPr>
            <a:xfrm>
              <a:off x="991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2"/>
            <p:cNvSpPr/>
            <p:nvPr/>
          </p:nvSpPr>
          <p:spPr>
            <a:xfrm>
              <a:off x="103157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2"/>
            <p:cNvSpPr/>
            <p:nvPr/>
          </p:nvSpPr>
          <p:spPr>
            <a:xfrm>
              <a:off x="107135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2"/>
            <p:cNvSpPr/>
            <p:nvPr/>
          </p:nvSpPr>
          <p:spPr>
            <a:xfrm>
              <a:off x="11111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2"/>
            <p:cNvSpPr/>
            <p:nvPr/>
          </p:nvSpPr>
          <p:spPr>
            <a:xfrm>
              <a:off x="514750" y="5955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2"/>
            <p:cNvSpPr/>
            <p:nvPr/>
          </p:nvSpPr>
          <p:spPr>
            <a:xfrm>
              <a:off x="5545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2"/>
            <p:cNvSpPr/>
            <p:nvPr/>
          </p:nvSpPr>
          <p:spPr>
            <a:xfrm>
              <a:off x="594250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2"/>
            <p:cNvSpPr/>
            <p:nvPr/>
          </p:nvSpPr>
          <p:spPr>
            <a:xfrm>
              <a:off x="63402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2"/>
            <p:cNvSpPr/>
            <p:nvPr/>
          </p:nvSpPr>
          <p:spPr>
            <a:xfrm>
              <a:off x="67377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2"/>
            <p:cNvSpPr/>
            <p:nvPr/>
          </p:nvSpPr>
          <p:spPr>
            <a:xfrm>
              <a:off x="713525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8" y="1"/>
                    <a:pt x="1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2"/>
            <p:cNvSpPr/>
            <p:nvPr/>
          </p:nvSpPr>
          <p:spPr>
            <a:xfrm>
              <a:off x="7533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2"/>
            <p:cNvSpPr/>
            <p:nvPr/>
          </p:nvSpPr>
          <p:spPr>
            <a:xfrm>
              <a:off x="7930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9" y="1"/>
                    <a:pt x="258" y="1"/>
                    <a:pt x="257" y="1"/>
                  </a:cubicBezTo>
                  <a:cubicBezTo>
                    <a:pt x="86" y="1"/>
                    <a:pt x="1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2"/>
            <p:cNvSpPr/>
            <p:nvPr/>
          </p:nvSpPr>
          <p:spPr>
            <a:xfrm>
              <a:off x="832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2"/>
            <p:cNvSpPr/>
            <p:nvPr/>
          </p:nvSpPr>
          <p:spPr>
            <a:xfrm>
              <a:off x="8725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2"/>
            <p:cNvSpPr/>
            <p:nvPr/>
          </p:nvSpPr>
          <p:spPr>
            <a:xfrm>
              <a:off x="9123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2"/>
            <p:cNvSpPr/>
            <p:nvPr/>
          </p:nvSpPr>
          <p:spPr>
            <a:xfrm>
              <a:off x="952100" y="59552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2"/>
            <p:cNvSpPr/>
            <p:nvPr/>
          </p:nvSpPr>
          <p:spPr>
            <a:xfrm>
              <a:off x="991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2"/>
            <p:cNvSpPr/>
            <p:nvPr/>
          </p:nvSpPr>
          <p:spPr>
            <a:xfrm>
              <a:off x="10316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7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2"/>
            <p:cNvSpPr/>
            <p:nvPr/>
          </p:nvSpPr>
          <p:spPr>
            <a:xfrm>
              <a:off x="1071350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2"/>
            <p:cNvSpPr/>
            <p:nvPr/>
          </p:nvSpPr>
          <p:spPr>
            <a:xfrm>
              <a:off x="594250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2"/>
            <p:cNvSpPr/>
            <p:nvPr/>
          </p:nvSpPr>
          <p:spPr>
            <a:xfrm>
              <a:off x="63402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2"/>
            <p:cNvSpPr/>
            <p:nvPr/>
          </p:nvSpPr>
          <p:spPr>
            <a:xfrm>
              <a:off x="67377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2"/>
            <p:cNvSpPr/>
            <p:nvPr/>
          </p:nvSpPr>
          <p:spPr>
            <a:xfrm>
              <a:off x="713525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2"/>
            <p:cNvSpPr/>
            <p:nvPr/>
          </p:nvSpPr>
          <p:spPr>
            <a:xfrm>
              <a:off x="753300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2"/>
            <p:cNvSpPr/>
            <p:nvPr/>
          </p:nvSpPr>
          <p:spPr>
            <a:xfrm>
              <a:off x="793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2"/>
            <p:cNvSpPr/>
            <p:nvPr/>
          </p:nvSpPr>
          <p:spPr>
            <a:xfrm>
              <a:off x="832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2"/>
            <p:cNvSpPr/>
            <p:nvPr/>
          </p:nvSpPr>
          <p:spPr>
            <a:xfrm>
              <a:off x="8725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5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2"/>
            <p:cNvSpPr/>
            <p:nvPr/>
          </p:nvSpPr>
          <p:spPr>
            <a:xfrm>
              <a:off x="9123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2"/>
            <p:cNvSpPr/>
            <p:nvPr/>
          </p:nvSpPr>
          <p:spPr>
            <a:xfrm>
              <a:off x="952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2"/>
            <p:cNvSpPr/>
            <p:nvPr/>
          </p:nvSpPr>
          <p:spPr>
            <a:xfrm>
              <a:off x="991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2"/>
            <p:cNvSpPr/>
            <p:nvPr/>
          </p:nvSpPr>
          <p:spPr>
            <a:xfrm>
              <a:off x="673775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2"/>
            <p:cNvSpPr/>
            <p:nvPr/>
          </p:nvSpPr>
          <p:spPr>
            <a:xfrm>
              <a:off x="713525" y="527300"/>
              <a:ext cx="11400" cy="9750"/>
            </a:xfrm>
            <a:custGeom>
              <a:avLst/>
              <a:gdLst/>
              <a:ahLst/>
              <a:cxnLst/>
              <a:rect l="l" t="t" r="r" b="b"/>
              <a:pathLst>
                <a:path w="456" h="390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2"/>
            <p:cNvSpPr/>
            <p:nvPr/>
          </p:nvSpPr>
          <p:spPr>
            <a:xfrm>
              <a:off x="753300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2"/>
            <p:cNvSpPr/>
            <p:nvPr/>
          </p:nvSpPr>
          <p:spPr>
            <a:xfrm>
              <a:off x="7930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2"/>
            <p:cNvSpPr/>
            <p:nvPr/>
          </p:nvSpPr>
          <p:spPr>
            <a:xfrm>
              <a:off x="8328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2"/>
            <p:cNvSpPr/>
            <p:nvPr/>
          </p:nvSpPr>
          <p:spPr>
            <a:xfrm>
              <a:off x="8725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5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2"/>
            <p:cNvSpPr/>
            <p:nvPr/>
          </p:nvSpPr>
          <p:spPr>
            <a:xfrm>
              <a:off x="9123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1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2"/>
            <p:cNvSpPr/>
            <p:nvPr/>
          </p:nvSpPr>
          <p:spPr>
            <a:xfrm>
              <a:off x="594250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2"/>
            <p:cNvSpPr/>
            <p:nvPr/>
          </p:nvSpPr>
          <p:spPr>
            <a:xfrm>
              <a:off x="63402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2"/>
            <p:cNvSpPr/>
            <p:nvPr/>
          </p:nvSpPr>
          <p:spPr>
            <a:xfrm>
              <a:off x="67377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2"/>
            <p:cNvSpPr/>
            <p:nvPr/>
          </p:nvSpPr>
          <p:spPr>
            <a:xfrm>
              <a:off x="713525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2"/>
            <p:cNvSpPr/>
            <p:nvPr/>
          </p:nvSpPr>
          <p:spPr>
            <a:xfrm>
              <a:off x="753300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2"/>
            <p:cNvSpPr/>
            <p:nvPr/>
          </p:nvSpPr>
          <p:spPr>
            <a:xfrm>
              <a:off x="793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2"/>
            <p:cNvSpPr/>
            <p:nvPr/>
          </p:nvSpPr>
          <p:spPr>
            <a:xfrm>
              <a:off x="832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2"/>
            <p:cNvSpPr/>
            <p:nvPr/>
          </p:nvSpPr>
          <p:spPr>
            <a:xfrm>
              <a:off x="8725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2"/>
            <p:cNvSpPr/>
            <p:nvPr/>
          </p:nvSpPr>
          <p:spPr>
            <a:xfrm>
              <a:off x="9123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2"/>
            <p:cNvSpPr/>
            <p:nvPr/>
          </p:nvSpPr>
          <p:spPr>
            <a:xfrm>
              <a:off x="952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2"/>
            <p:cNvSpPr/>
            <p:nvPr/>
          </p:nvSpPr>
          <p:spPr>
            <a:xfrm>
              <a:off x="991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2"/>
            <p:cNvSpPr/>
            <p:nvPr/>
          </p:nvSpPr>
          <p:spPr>
            <a:xfrm>
              <a:off x="5147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2"/>
            <p:cNvSpPr/>
            <p:nvPr/>
          </p:nvSpPr>
          <p:spPr>
            <a:xfrm>
              <a:off x="5545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2"/>
            <p:cNvSpPr/>
            <p:nvPr/>
          </p:nvSpPr>
          <p:spPr>
            <a:xfrm>
              <a:off x="594250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2"/>
            <p:cNvSpPr/>
            <p:nvPr/>
          </p:nvSpPr>
          <p:spPr>
            <a:xfrm>
              <a:off x="63402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2"/>
            <p:cNvSpPr/>
            <p:nvPr/>
          </p:nvSpPr>
          <p:spPr>
            <a:xfrm>
              <a:off x="67377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2"/>
            <p:cNvSpPr/>
            <p:nvPr/>
          </p:nvSpPr>
          <p:spPr>
            <a:xfrm>
              <a:off x="673775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2"/>
            <p:cNvSpPr/>
            <p:nvPr/>
          </p:nvSpPr>
          <p:spPr>
            <a:xfrm>
              <a:off x="713525" y="16186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2"/>
            <p:cNvSpPr/>
            <p:nvPr/>
          </p:nvSpPr>
          <p:spPr>
            <a:xfrm>
              <a:off x="753300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2"/>
            <p:cNvSpPr/>
            <p:nvPr/>
          </p:nvSpPr>
          <p:spPr>
            <a:xfrm>
              <a:off x="7930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2"/>
            <p:cNvSpPr/>
            <p:nvPr/>
          </p:nvSpPr>
          <p:spPr>
            <a:xfrm>
              <a:off x="8328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2"/>
            <p:cNvSpPr/>
            <p:nvPr/>
          </p:nvSpPr>
          <p:spPr>
            <a:xfrm>
              <a:off x="8725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2"/>
            <p:cNvSpPr/>
            <p:nvPr/>
          </p:nvSpPr>
          <p:spPr>
            <a:xfrm>
              <a:off x="9123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2"/>
            <p:cNvSpPr/>
            <p:nvPr/>
          </p:nvSpPr>
          <p:spPr>
            <a:xfrm>
              <a:off x="71352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2"/>
            <p:cNvSpPr/>
            <p:nvPr/>
          </p:nvSpPr>
          <p:spPr>
            <a:xfrm>
              <a:off x="7533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2"/>
            <p:cNvSpPr/>
            <p:nvPr/>
          </p:nvSpPr>
          <p:spPr>
            <a:xfrm>
              <a:off x="793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2"/>
            <p:cNvSpPr/>
            <p:nvPr/>
          </p:nvSpPr>
          <p:spPr>
            <a:xfrm>
              <a:off x="832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2"/>
            <p:cNvSpPr/>
            <p:nvPr/>
          </p:nvSpPr>
          <p:spPr>
            <a:xfrm>
              <a:off x="8725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2"/>
            <p:cNvSpPr/>
            <p:nvPr/>
          </p:nvSpPr>
          <p:spPr>
            <a:xfrm>
              <a:off x="9123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2"/>
            <p:cNvSpPr/>
            <p:nvPr/>
          </p:nvSpPr>
          <p:spPr>
            <a:xfrm>
              <a:off x="952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2"/>
            <p:cNvSpPr/>
            <p:nvPr/>
          </p:nvSpPr>
          <p:spPr>
            <a:xfrm>
              <a:off x="991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2"/>
            <p:cNvSpPr/>
            <p:nvPr/>
          </p:nvSpPr>
          <p:spPr>
            <a:xfrm>
              <a:off x="103157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2"/>
            <p:cNvSpPr/>
            <p:nvPr/>
          </p:nvSpPr>
          <p:spPr>
            <a:xfrm>
              <a:off x="10713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2"/>
            <p:cNvSpPr/>
            <p:nvPr/>
          </p:nvSpPr>
          <p:spPr>
            <a:xfrm>
              <a:off x="12717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2"/>
            <p:cNvSpPr/>
            <p:nvPr/>
          </p:nvSpPr>
          <p:spPr>
            <a:xfrm>
              <a:off x="12717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2"/>
            <p:cNvSpPr/>
            <p:nvPr/>
          </p:nvSpPr>
          <p:spPr>
            <a:xfrm>
              <a:off x="12717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2"/>
            <p:cNvSpPr/>
            <p:nvPr/>
          </p:nvSpPr>
          <p:spPr>
            <a:xfrm>
              <a:off x="13115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2"/>
            <p:cNvSpPr/>
            <p:nvPr/>
          </p:nvSpPr>
          <p:spPr>
            <a:xfrm>
              <a:off x="12717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2"/>
            <p:cNvSpPr/>
            <p:nvPr/>
          </p:nvSpPr>
          <p:spPr>
            <a:xfrm>
              <a:off x="13115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2"/>
            <p:cNvSpPr/>
            <p:nvPr/>
          </p:nvSpPr>
          <p:spPr>
            <a:xfrm>
              <a:off x="12717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2"/>
            <p:cNvSpPr/>
            <p:nvPr/>
          </p:nvSpPr>
          <p:spPr>
            <a:xfrm>
              <a:off x="13115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2"/>
            <p:cNvSpPr/>
            <p:nvPr/>
          </p:nvSpPr>
          <p:spPr>
            <a:xfrm>
              <a:off x="12717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2"/>
            <p:cNvSpPr/>
            <p:nvPr/>
          </p:nvSpPr>
          <p:spPr>
            <a:xfrm>
              <a:off x="13115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2"/>
            <p:cNvSpPr/>
            <p:nvPr/>
          </p:nvSpPr>
          <p:spPr>
            <a:xfrm>
              <a:off x="13512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2"/>
            <p:cNvSpPr/>
            <p:nvPr/>
          </p:nvSpPr>
          <p:spPr>
            <a:xfrm>
              <a:off x="12717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2"/>
            <p:cNvSpPr/>
            <p:nvPr/>
          </p:nvSpPr>
          <p:spPr>
            <a:xfrm>
              <a:off x="13115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2"/>
            <p:cNvSpPr/>
            <p:nvPr/>
          </p:nvSpPr>
          <p:spPr>
            <a:xfrm>
              <a:off x="13512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2"/>
            <p:cNvSpPr/>
            <p:nvPr/>
          </p:nvSpPr>
          <p:spPr>
            <a:xfrm>
              <a:off x="12717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2"/>
            <p:cNvSpPr/>
            <p:nvPr/>
          </p:nvSpPr>
          <p:spPr>
            <a:xfrm>
              <a:off x="13115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2"/>
            <p:cNvSpPr/>
            <p:nvPr/>
          </p:nvSpPr>
          <p:spPr>
            <a:xfrm>
              <a:off x="13512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2"/>
            <p:cNvSpPr/>
            <p:nvPr/>
          </p:nvSpPr>
          <p:spPr>
            <a:xfrm>
              <a:off x="12717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2"/>
            <p:cNvSpPr/>
            <p:nvPr/>
          </p:nvSpPr>
          <p:spPr>
            <a:xfrm>
              <a:off x="13115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2"/>
            <p:cNvSpPr/>
            <p:nvPr/>
          </p:nvSpPr>
          <p:spPr>
            <a:xfrm>
              <a:off x="13512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2"/>
            <p:cNvSpPr/>
            <p:nvPr/>
          </p:nvSpPr>
          <p:spPr>
            <a:xfrm>
              <a:off x="12717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2"/>
            <p:cNvSpPr/>
            <p:nvPr/>
          </p:nvSpPr>
          <p:spPr>
            <a:xfrm>
              <a:off x="13115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5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2"/>
            <p:cNvSpPr/>
            <p:nvPr/>
          </p:nvSpPr>
          <p:spPr>
            <a:xfrm>
              <a:off x="13512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1" y="388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2"/>
            <p:cNvSpPr/>
            <p:nvPr/>
          </p:nvSpPr>
          <p:spPr>
            <a:xfrm>
              <a:off x="12717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2"/>
            <p:cNvSpPr/>
            <p:nvPr/>
          </p:nvSpPr>
          <p:spPr>
            <a:xfrm>
              <a:off x="13115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5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2"/>
            <p:cNvSpPr/>
            <p:nvPr/>
          </p:nvSpPr>
          <p:spPr>
            <a:xfrm>
              <a:off x="13512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1" y="388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2"/>
            <p:cNvSpPr/>
            <p:nvPr/>
          </p:nvSpPr>
          <p:spPr>
            <a:xfrm>
              <a:off x="12717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2"/>
            <p:cNvSpPr/>
            <p:nvPr/>
          </p:nvSpPr>
          <p:spPr>
            <a:xfrm>
              <a:off x="13115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2"/>
            <p:cNvSpPr/>
            <p:nvPr/>
          </p:nvSpPr>
          <p:spPr>
            <a:xfrm>
              <a:off x="12717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2"/>
            <p:cNvSpPr/>
            <p:nvPr/>
          </p:nvSpPr>
          <p:spPr>
            <a:xfrm>
              <a:off x="13115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2"/>
            <p:cNvSpPr/>
            <p:nvPr/>
          </p:nvSpPr>
          <p:spPr>
            <a:xfrm>
              <a:off x="12717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2"/>
            <p:cNvSpPr/>
            <p:nvPr/>
          </p:nvSpPr>
          <p:spPr>
            <a:xfrm>
              <a:off x="13115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2"/>
            <p:cNvSpPr/>
            <p:nvPr/>
          </p:nvSpPr>
          <p:spPr>
            <a:xfrm>
              <a:off x="12717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2"/>
            <p:cNvSpPr/>
            <p:nvPr/>
          </p:nvSpPr>
          <p:spPr>
            <a:xfrm>
              <a:off x="13115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2"/>
            <p:cNvSpPr/>
            <p:nvPr/>
          </p:nvSpPr>
          <p:spPr>
            <a:xfrm>
              <a:off x="12717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2"/>
            <p:cNvSpPr/>
            <p:nvPr/>
          </p:nvSpPr>
          <p:spPr>
            <a:xfrm>
              <a:off x="12717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6" name="Google Shape;1736;p2"/>
          <p:cNvSpPr/>
          <p:nvPr/>
        </p:nvSpPr>
        <p:spPr>
          <a:xfrm>
            <a:off x="134148" y="4324586"/>
            <a:ext cx="445241" cy="385621"/>
          </a:xfrm>
          <a:custGeom>
            <a:avLst/>
            <a:gdLst/>
            <a:ahLst/>
            <a:cxnLst/>
            <a:rect l="l" t="t" r="r" b="b"/>
            <a:pathLst>
              <a:path w="10037" h="8693" extrusionOk="0">
                <a:moveTo>
                  <a:pt x="2509" y="1"/>
                </a:moveTo>
                <a:lnTo>
                  <a:pt x="0" y="4347"/>
                </a:lnTo>
                <a:lnTo>
                  <a:pt x="2509" y="8693"/>
                </a:lnTo>
                <a:lnTo>
                  <a:pt x="7526" y="8693"/>
                </a:lnTo>
                <a:lnTo>
                  <a:pt x="10037" y="4347"/>
                </a:lnTo>
                <a:lnTo>
                  <a:pt x="752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7" name="Google Shape;1737;p2"/>
          <p:cNvSpPr/>
          <p:nvPr/>
        </p:nvSpPr>
        <p:spPr>
          <a:xfrm>
            <a:off x="0" y="4190838"/>
            <a:ext cx="1247936" cy="1094228"/>
          </a:xfrm>
          <a:custGeom>
            <a:avLst/>
            <a:gdLst/>
            <a:ahLst/>
            <a:cxnLst/>
            <a:rect l="l" t="t" r="r" b="b"/>
            <a:pathLst>
              <a:path w="28132" h="24667" extrusionOk="0">
                <a:moveTo>
                  <a:pt x="14066" y="424"/>
                </a:moveTo>
                <a:lnTo>
                  <a:pt x="27770" y="24457"/>
                </a:lnTo>
                <a:lnTo>
                  <a:pt x="359" y="24457"/>
                </a:lnTo>
                <a:lnTo>
                  <a:pt x="14066" y="424"/>
                </a:lnTo>
                <a:close/>
                <a:moveTo>
                  <a:pt x="14066" y="1"/>
                </a:moveTo>
                <a:lnTo>
                  <a:pt x="88" y="24511"/>
                </a:lnTo>
                <a:lnTo>
                  <a:pt x="0" y="24667"/>
                </a:lnTo>
                <a:lnTo>
                  <a:pt x="28131" y="24667"/>
                </a:lnTo>
                <a:lnTo>
                  <a:pt x="14066" y="1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8" name="Google Shape;1738;p2"/>
          <p:cNvSpPr/>
          <p:nvPr/>
        </p:nvSpPr>
        <p:spPr>
          <a:xfrm>
            <a:off x="652062" y="4589288"/>
            <a:ext cx="1247936" cy="1094228"/>
          </a:xfrm>
          <a:custGeom>
            <a:avLst/>
            <a:gdLst/>
            <a:ahLst/>
            <a:cxnLst/>
            <a:rect l="l" t="t" r="r" b="b"/>
            <a:pathLst>
              <a:path w="28132" h="24667" extrusionOk="0">
                <a:moveTo>
                  <a:pt x="14067" y="423"/>
                </a:moveTo>
                <a:lnTo>
                  <a:pt x="27772" y="24458"/>
                </a:lnTo>
                <a:lnTo>
                  <a:pt x="361" y="24458"/>
                </a:lnTo>
                <a:lnTo>
                  <a:pt x="14067" y="423"/>
                </a:lnTo>
                <a:close/>
                <a:moveTo>
                  <a:pt x="14067" y="0"/>
                </a:moveTo>
                <a:lnTo>
                  <a:pt x="90" y="24510"/>
                </a:lnTo>
                <a:lnTo>
                  <a:pt x="0" y="24666"/>
                </a:lnTo>
                <a:lnTo>
                  <a:pt x="28131" y="24666"/>
                </a:lnTo>
                <a:lnTo>
                  <a:pt x="14067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9" name="Google Shape;1739;p2"/>
          <p:cNvSpPr/>
          <p:nvPr/>
        </p:nvSpPr>
        <p:spPr>
          <a:xfrm>
            <a:off x="-244675" y="1453189"/>
            <a:ext cx="895831" cy="775779"/>
          </a:xfrm>
          <a:custGeom>
            <a:avLst/>
            <a:gdLst/>
            <a:ahLst/>
            <a:cxnLst/>
            <a:rect l="l" t="t" r="r" b="b"/>
            <a:pathLst>
              <a:path w="21416" h="18546" extrusionOk="0">
                <a:moveTo>
                  <a:pt x="15940" y="210"/>
                </a:moveTo>
                <a:lnTo>
                  <a:pt x="21173" y="9273"/>
                </a:lnTo>
                <a:lnTo>
                  <a:pt x="15940" y="18336"/>
                </a:lnTo>
                <a:lnTo>
                  <a:pt x="5475" y="18336"/>
                </a:lnTo>
                <a:lnTo>
                  <a:pt x="242" y="9273"/>
                </a:lnTo>
                <a:lnTo>
                  <a:pt x="5475" y="210"/>
                </a:lnTo>
                <a:close/>
                <a:moveTo>
                  <a:pt x="5355" y="0"/>
                </a:moveTo>
                <a:lnTo>
                  <a:pt x="1" y="9273"/>
                </a:lnTo>
                <a:lnTo>
                  <a:pt x="5325" y="18494"/>
                </a:lnTo>
                <a:lnTo>
                  <a:pt x="5355" y="18545"/>
                </a:lnTo>
                <a:lnTo>
                  <a:pt x="16061" y="18545"/>
                </a:lnTo>
                <a:lnTo>
                  <a:pt x="21415" y="9273"/>
                </a:lnTo>
                <a:lnTo>
                  <a:pt x="16092" y="53"/>
                </a:lnTo>
                <a:lnTo>
                  <a:pt x="16061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0" name="Google Shape;1740;p2"/>
          <p:cNvSpPr/>
          <p:nvPr/>
        </p:nvSpPr>
        <p:spPr>
          <a:xfrm>
            <a:off x="678022" y="2230316"/>
            <a:ext cx="277040" cy="252486"/>
          </a:xfrm>
          <a:custGeom>
            <a:avLst/>
            <a:gdLst/>
            <a:ahLst/>
            <a:cxnLst/>
            <a:rect l="l" t="t" r="r" b="b"/>
            <a:pathLst>
              <a:path w="6623" h="6036" extrusionOk="0">
                <a:moveTo>
                  <a:pt x="3311" y="1"/>
                </a:moveTo>
                <a:cubicBezTo>
                  <a:pt x="2539" y="1"/>
                  <a:pt x="1767" y="295"/>
                  <a:pt x="1178" y="884"/>
                </a:cubicBezTo>
                <a:cubicBezTo>
                  <a:pt x="0" y="2064"/>
                  <a:pt x="0" y="3974"/>
                  <a:pt x="1178" y="5151"/>
                </a:cubicBezTo>
                <a:cubicBezTo>
                  <a:pt x="1767" y="5741"/>
                  <a:pt x="2539" y="6036"/>
                  <a:pt x="3311" y="6036"/>
                </a:cubicBezTo>
                <a:cubicBezTo>
                  <a:pt x="4084" y="6036"/>
                  <a:pt x="4856" y="5741"/>
                  <a:pt x="5445" y="5151"/>
                </a:cubicBezTo>
                <a:cubicBezTo>
                  <a:pt x="6623" y="3974"/>
                  <a:pt x="6623" y="2064"/>
                  <a:pt x="5445" y="884"/>
                </a:cubicBezTo>
                <a:cubicBezTo>
                  <a:pt x="4856" y="295"/>
                  <a:pt x="4084" y="1"/>
                  <a:pt x="33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41" name="Google Shape;1741;p2"/>
          <p:cNvGrpSpPr/>
          <p:nvPr/>
        </p:nvGrpSpPr>
        <p:grpSpPr>
          <a:xfrm>
            <a:off x="635480" y="2997806"/>
            <a:ext cx="1019815" cy="944312"/>
            <a:chOff x="2113525" y="2880575"/>
            <a:chExt cx="609500" cy="564375"/>
          </a:xfrm>
        </p:grpSpPr>
        <p:sp>
          <p:nvSpPr>
            <p:cNvPr id="1742" name="Google Shape;1742;p2"/>
            <p:cNvSpPr/>
            <p:nvPr/>
          </p:nvSpPr>
          <p:spPr>
            <a:xfrm>
              <a:off x="2159100" y="3015125"/>
              <a:ext cx="58125" cy="55900"/>
            </a:xfrm>
            <a:custGeom>
              <a:avLst/>
              <a:gdLst/>
              <a:ahLst/>
              <a:cxnLst/>
              <a:rect l="l" t="t" r="r" b="b"/>
              <a:pathLst>
                <a:path w="2325" h="2236" extrusionOk="0">
                  <a:moveTo>
                    <a:pt x="1206" y="0"/>
                  </a:moveTo>
                  <a:cubicBezTo>
                    <a:pt x="754" y="0"/>
                    <a:pt x="347" y="271"/>
                    <a:pt x="174" y="690"/>
                  </a:cubicBezTo>
                  <a:cubicBezTo>
                    <a:pt x="1" y="1107"/>
                    <a:pt x="96" y="1589"/>
                    <a:pt x="416" y="1907"/>
                  </a:cubicBezTo>
                  <a:cubicBezTo>
                    <a:pt x="630" y="2121"/>
                    <a:pt x="916" y="2235"/>
                    <a:pt x="1207" y="2235"/>
                  </a:cubicBezTo>
                  <a:cubicBezTo>
                    <a:pt x="1351" y="2235"/>
                    <a:pt x="1496" y="2207"/>
                    <a:pt x="1634" y="2150"/>
                  </a:cubicBezTo>
                  <a:cubicBezTo>
                    <a:pt x="2052" y="1977"/>
                    <a:pt x="2325" y="1569"/>
                    <a:pt x="2325" y="1117"/>
                  </a:cubicBezTo>
                  <a:cubicBezTo>
                    <a:pt x="2325" y="500"/>
                    <a:pt x="1823" y="0"/>
                    <a:pt x="1206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2"/>
            <p:cNvSpPr/>
            <p:nvPr/>
          </p:nvSpPr>
          <p:spPr>
            <a:xfrm>
              <a:off x="2113525" y="2967325"/>
              <a:ext cx="151450" cy="151450"/>
            </a:xfrm>
            <a:custGeom>
              <a:avLst/>
              <a:gdLst/>
              <a:ahLst/>
              <a:cxnLst/>
              <a:rect l="l" t="t" r="r" b="b"/>
              <a:pathLst>
                <a:path w="6058" h="6058" extrusionOk="0">
                  <a:moveTo>
                    <a:pt x="3029" y="210"/>
                  </a:moveTo>
                  <a:cubicBezTo>
                    <a:pt x="4583" y="210"/>
                    <a:pt x="5849" y="1476"/>
                    <a:pt x="5849" y="3029"/>
                  </a:cubicBezTo>
                  <a:cubicBezTo>
                    <a:pt x="5849" y="4583"/>
                    <a:pt x="4583" y="5849"/>
                    <a:pt x="3029" y="5849"/>
                  </a:cubicBezTo>
                  <a:cubicBezTo>
                    <a:pt x="1474" y="5849"/>
                    <a:pt x="210" y="4583"/>
                    <a:pt x="210" y="3029"/>
                  </a:cubicBezTo>
                  <a:cubicBezTo>
                    <a:pt x="210" y="1476"/>
                    <a:pt x="1475" y="210"/>
                    <a:pt x="3029" y="210"/>
                  </a:cubicBezTo>
                  <a:close/>
                  <a:moveTo>
                    <a:pt x="3029" y="1"/>
                  </a:moveTo>
                  <a:cubicBezTo>
                    <a:pt x="1359" y="1"/>
                    <a:pt x="0" y="1359"/>
                    <a:pt x="0" y="3029"/>
                  </a:cubicBezTo>
                  <a:cubicBezTo>
                    <a:pt x="0" y="4700"/>
                    <a:pt x="1359" y="6058"/>
                    <a:pt x="3029" y="6058"/>
                  </a:cubicBezTo>
                  <a:cubicBezTo>
                    <a:pt x="4700" y="6058"/>
                    <a:pt x="6058" y="4700"/>
                    <a:pt x="6058" y="3029"/>
                  </a:cubicBezTo>
                  <a:cubicBezTo>
                    <a:pt x="6058" y="1360"/>
                    <a:pt x="4700" y="1"/>
                    <a:pt x="302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2"/>
            <p:cNvSpPr/>
            <p:nvPr/>
          </p:nvSpPr>
          <p:spPr>
            <a:xfrm>
              <a:off x="2158650" y="2880575"/>
              <a:ext cx="564375" cy="564375"/>
            </a:xfrm>
            <a:custGeom>
              <a:avLst/>
              <a:gdLst/>
              <a:ahLst/>
              <a:cxnLst/>
              <a:rect l="l" t="t" r="r" b="b"/>
              <a:pathLst>
                <a:path w="22575" h="22575" extrusionOk="0">
                  <a:moveTo>
                    <a:pt x="11288" y="210"/>
                  </a:moveTo>
                  <a:cubicBezTo>
                    <a:pt x="17395" y="210"/>
                    <a:pt x="22366" y="5181"/>
                    <a:pt x="22366" y="11289"/>
                  </a:cubicBezTo>
                  <a:cubicBezTo>
                    <a:pt x="22366" y="17397"/>
                    <a:pt x="17397" y="22367"/>
                    <a:pt x="11288" y="22367"/>
                  </a:cubicBezTo>
                  <a:cubicBezTo>
                    <a:pt x="5179" y="22367"/>
                    <a:pt x="210" y="17397"/>
                    <a:pt x="210" y="11288"/>
                  </a:cubicBezTo>
                  <a:cubicBezTo>
                    <a:pt x="210" y="5181"/>
                    <a:pt x="5179" y="210"/>
                    <a:pt x="11288" y="210"/>
                  </a:cubicBezTo>
                  <a:close/>
                  <a:moveTo>
                    <a:pt x="11288" y="1"/>
                  </a:moveTo>
                  <a:cubicBezTo>
                    <a:pt x="5064" y="1"/>
                    <a:pt x="1" y="5064"/>
                    <a:pt x="1" y="11288"/>
                  </a:cubicBezTo>
                  <a:cubicBezTo>
                    <a:pt x="1" y="17512"/>
                    <a:pt x="5064" y="22575"/>
                    <a:pt x="11288" y="22575"/>
                  </a:cubicBezTo>
                  <a:cubicBezTo>
                    <a:pt x="17512" y="22575"/>
                    <a:pt x="22575" y="17512"/>
                    <a:pt x="22575" y="11288"/>
                  </a:cubicBezTo>
                  <a:cubicBezTo>
                    <a:pt x="22575" y="5064"/>
                    <a:pt x="17512" y="1"/>
                    <a:pt x="112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2"/>
            <p:cNvSpPr/>
            <p:nvPr/>
          </p:nvSpPr>
          <p:spPr>
            <a:xfrm>
              <a:off x="2542800" y="2882550"/>
              <a:ext cx="55925" cy="55925"/>
            </a:xfrm>
            <a:custGeom>
              <a:avLst/>
              <a:gdLst/>
              <a:ahLst/>
              <a:cxnLst/>
              <a:rect l="l" t="t" r="r" b="b"/>
              <a:pathLst>
                <a:path w="2237" h="2237" extrusionOk="0">
                  <a:moveTo>
                    <a:pt x="1118" y="1"/>
                  </a:moveTo>
                  <a:cubicBezTo>
                    <a:pt x="501" y="1"/>
                    <a:pt x="1" y="501"/>
                    <a:pt x="1" y="1118"/>
                  </a:cubicBezTo>
                  <a:cubicBezTo>
                    <a:pt x="1" y="1736"/>
                    <a:pt x="501" y="2237"/>
                    <a:pt x="1118" y="2237"/>
                  </a:cubicBezTo>
                  <a:cubicBezTo>
                    <a:pt x="1737" y="2237"/>
                    <a:pt x="2237" y="1736"/>
                    <a:pt x="2237" y="1118"/>
                  </a:cubicBezTo>
                  <a:cubicBezTo>
                    <a:pt x="2237" y="501"/>
                    <a:pt x="1737" y="1"/>
                    <a:pt x="1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6" name="Google Shape;1746;p2"/>
          <p:cNvGrpSpPr/>
          <p:nvPr/>
        </p:nvGrpSpPr>
        <p:grpSpPr>
          <a:xfrm>
            <a:off x="181799" y="1836767"/>
            <a:ext cx="349968" cy="2052568"/>
            <a:chOff x="1037125" y="2236325"/>
            <a:chExt cx="149100" cy="874475"/>
          </a:xfrm>
        </p:grpSpPr>
        <p:sp>
          <p:nvSpPr>
            <p:cNvPr id="1747" name="Google Shape;1747;p2"/>
            <p:cNvSpPr/>
            <p:nvPr/>
          </p:nvSpPr>
          <p:spPr>
            <a:xfrm>
              <a:off x="1171575" y="24714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2"/>
            <p:cNvSpPr/>
            <p:nvPr/>
          </p:nvSpPr>
          <p:spPr>
            <a:xfrm>
              <a:off x="1171575" y="2549750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3" y="502"/>
                    <a:pt x="335" y="502"/>
                  </a:cubicBezTo>
                  <a:cubicBezTo>
                    <a:pt x="473" y="502"/>
                    <a:pt x="586" y="390"/>
                    <a:pt x="586" y="252"/>
                  </a:cubicBezTo>
                  <a:cubicBezTo>
                    <a:pt x="586" y="101"/>
                    <a:pt x="462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2"/>
            <p:cNvSpPr/>
            <p:nvPr/>
          </p:nvSpPr>
          <p:spPr>
            <a:xfrm>
              <a:off x="1171575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2"/>
            <p:cNvSpPr/>
            <p:nvPr/>
          </p:nvSpPr>
          <p:spPr>
            <a:xfrm>
              <a:off x="1171575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2"/>
            <p:cNvSpPr/>
            <p:nvPr/>
          </p:nvSpPr>
          <p:spPr>
            <a:xfrm>
              <a:off x="1171575" y="27848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1" y="504"/>
                    <a:pt x="335" y="504"/>
                  </a:cubicBezTo>
                  <a:cubicBezTo>
                    <a:pt x="473" y="504"/>
                    <a:pt x="586" y="390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2"/>
            <p:cNvSpPr/>
            <p:nvPr/>
          </p:nvSpPr>
          <p:spPr>
            <a:xfrm>
              <a:off x="1104350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2"/>
            <p:cNvSpPr/>
            <p:nvPr/>
          </p:nvSpPr>
          <p:spPr>
            <a:xfrm>
              <a:off x="1104350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2" y="502"/>
                    <a:pt x="335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2"/>
            <p:cNvSpPr/>
            <p:nvPr/>
          </p:nvSpPr>
          <p:spPr>
            <a:xfrm>
              <a:off x="1104350" y="26281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2"/>
            <p:cNvSpPr/>
            <p:nvPr/>
          </p:nvSpPr>
          <p:spPr>
            <a:xfrm>
              <a:off x="1104350" y="2706475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2"/>
            <p:cNvSpPr/>
            <p:nvPr/>
          </p:nvSpPr>
          <p:spPr>
            <a:xfrm>
              <a:off x="1104350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2" y="504"/>
                    <a:pt x="335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2"/>
            <p:cNvSpPr/>
            <p:nvPr/>
          </p:nvSpPr>
          <p:spPr>
            <a:xfrm>
              <a:off x="1037125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2"/>
            <p:cNvSpPr/>
            <p:nvPr/>
          </p:nvSpPr>
          <p:spPr>
            <a:xfrm>
              <a:off x="1037125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0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2"/>
            <p:cNvSpPr/>
            <p:nvPr/>
          </p:nvSpPr>
          <p:spPr>
            <a:xfrm>
              <a:off x="1037150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2"/>
            <p:cNvSpPr/>
            <p:nvPr/>
          </p:nvSpPr>
          <p:spPr>
            <a:xfrm>
              <a:off x="1037150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2"/>
            <p:cNvSpPr/>
            <p:nvPr/>
          </p:nvSpPr>
          <p:spPr>
            <a:xfrm>
              <a:off x="1171575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2"/>
            <p:cNvSpPr/>
            <p:nvPr/>
          </p:nvSpPr>
          <p:spPr>
            <a:xfrm>
              <a:off x="1171575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2"/>
                    <a:pt x="335" y="502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2"/>
            <p:cNvSpPr/>
            <p:nvPr/>
          </p:nvSpPr>
          <p:spPr>
            <a:xfrm>
              <a:off x="1171575" y="23930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3"/>
                    <a:pt x="111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2"/>
            <p:cNvSpPr/>
            <p:nvPr/>
          </p:nvSpPr>
          <p:spPr>
            <a:xfrm>
              <a:off x="1104350" y="22363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2"/>
            <p:cNvSpPr/>
            <p:nvPr/>
          </p:nvSpPr>
          <p:spPr>
            <a:xfrm>
              <a:off x="1104350" y="231470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2"/>
                    <a:pt x="335" y="502"/>
                  </a:cubicBezTo>
                  <a:cubicBezTo>
                    <a:pt x="475" y="502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2"/>
            <p:cNvSpPr/>
            <p:nvPr/>
          </p:nvSpPr>
          <p:spPr>
            <a:xfrm>
              <a:off x="1104350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2"/>
            <p:cNvSpPr/>
            <p:nvPr/>
          </p:nvSpPr>
          <p:spPr>
            <a:xfrm>
              <a:off x="1037150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2"/>
            <p:cNvSpPr/>
            <p:nvPr/>
          </p:nvSpPr>
          <p:spPr>
            <a:xfrm>
              <a:off x="1037150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4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2"/>
            <p:cNvSpPr/>
            <p:nvPr/>
          </p:nvSpPr>
          <p:spPr>
            <a:xfrm>
              <a:off x="1037125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2"/>
            <p:cNvSpPr/>
            <p:nvPr/>
          </p:nvSpPr>
          <p:spPr>
            <a:xfrm>
              <a:off x="1037125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4"/>
                    <a:pt x="159" y="75"/>
                  </a:cubicBezTo>
                  <a:cubicBezTo>
                    <a:pt x="0" y="232"/>
                    <a:pt x="112" y="504"/>
                    <a:pt x="337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2"/>
            <p:cNvSpPr/>
            <p:nvPr/>
          </p:nvSpPr>
          <p:spPr>
            <a:xfrm>
              <a:off x="1171575" y="28631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2"/>
            <p:cNvSpPr/>
            <p:nvPr/>
          </p:nvSpPr>
          <p:spPr>
            <a:xfrm>
              <a:off x="1171575" y="29415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2"/>
            <p:cNvSpPr/>
            <p:nvPr/>
          </p:nvSpPr>
          <p:spPr>
            <a:xfrm>
              <a:off x="1171575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2"/>
            <p:cNvSpPr/>
            <p:nvPr/>
          </p:nvSpPr>
          <p:spPr>
            <a:xfrm>
              <a:off x="1171575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2"/>
            <p:cNvSpPr/>
            <p:nvPr/>
          </p:nvSpPr>
          <p:spPr>
            <a:xfrm>
              <a:off x="1104350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2"/>
            <p:cNvSpPr/>
            <p:nvPr/>
          </p:nvSpPr>
          <p:spPr>
            <a:xfrm>
              <a:off x="1104350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2"/>
            <p:cNvSpPr/>
            <p:nvPr/>
          </p:nvSpPr>
          <p:spPr>
            <a:xfrm>
              <a:off x="1104350" y="30198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2"/>
            <p:cNvSpPr/>
            <p:nvPr/>
          </p:nvSpPr>
          <p:spPr>
            <a:xfrm>
              <a:off x="1104350" y="309825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2"/>
            <p:cNvSpPr/>
            <p:nvPr/>
          </p:nvSpPr>
          <p:spPr>
            <a:xfrm>
              <a:off x="1037125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2"/>
            <p:cNvSpPr/>
            <p:nvPr/>
          </p:nvSpPr>
          <p:spPr>
            <a:xfrm>
              <a:off x="1037125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5" y="1"/>
                  </a:moveTo>
                  <a:cubicBezTo>
                    <a:pt x="273" y="1"/>
                    <a:pt x="210" y="24"/>
                    <a:pt x="159" y="76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4" y="1"/>
                    <a:pt x="33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2"/>
            <p:cNvSpPr/>
            <p:nvPr/>
          </p:nvSpPr>
          <p:spPr>
            <a:xfrm>
              <a:off x="1037150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2"/>
            <p:cNvSpPr/>
            <p:nvPr/>
          </p:nvSpPr>
          <p:spPr>
            <a:xfrm>
              <a:off x="1037150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1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3" name="Google Shape;1783;p2"/>
          <p:cNvSpPr/>
          <p:nvPr/>
        </p:nvSpPr>
        <p:spPr>
          <a:xfrm>
            <a:off x="531775" y="-489552"/>
            <a:ext cx="1891083" cy="1891083"/>
          </a:xfrm>
          <a:custGeom>
            <a:avLst/>
            <a:gdLst/>
            <a:ahLst/>
            <a:cxnLst/>
            <a:rect l="l" t="t" r="r" b="b"/>
            <a:pathLst>
              <a:path w="55702" h="55702" extrusionOk="0">
                <a:moveTo>
                  <a:pt x="27851" y="210"/>
                </a:moveTo>
                <a:cubicBezTo>
                  <a:pt x="43093" y="210"/>
                  <a:pt x="55493" y="12609"/>
                  <a:pt x="55493" y="27851"/>
                </a:cubicBezTo>
                <a:cubicBezTo>
                  <a:pt x="55493" y="43093"/>
                  <a:pt x="43093" y="55493"/>
                  <a:pt x="27851" y="55493"/>
                </a:cubicBezTo>
                <a:cubicBezTo>
                  <a:pt x="12609" y="55493"/>
                  <a:pt x="210" y="43093"/>
                  <a:pt x="210" y="27851"/>
                </a:cubicBezTo>
                <a:cubicBezTo>
                  <a:pt x="210" y="12609"/>
                  <a:pt x="12609" y="210"/>
                  <a:pt x="27851" y="210"/>
                </a:cubicBezTo>
                <a:close/>
                <a:moveTo>
                  <a:pt x="27851" y="1"/>
                </a:moveTo>
                <a:cubicBezTo>
                  <a:pt x="12494" y="1"/>
                  <a:pt x="0" y="12494"/>
                  <a:pt x="0" y="27851"/>
                </a:cubicBezTo>
                <a:cubicBezTo>
                  <a:pt x="0" y="43208"/>
                  <a:pt x="12494" y="55702"/>
                  <a:pt x="27851" y="55702"/>
                </a:cubicBezTo>
                <a:cubicBezTo>
                  <a:pt x="43208" y="55702"/>
                  <a:pt x="55702" y="43208"/>
                  <a:pt x="55702" y="27851"/>
                </a:cubicBezTo>
                <a:cubicBezTo>
                  <a:pt x="55702" y="12494"/>
                  <a:pt x="43208" y="1"/>
                  <a:pt x="2785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4" name="Google Shape;1784;p2"/>
          <p:cNvSpPr/>
          <p:nvPr/>
        </p:nvSpPr>
        <p:spPr>
          <a:xfrm>
            <a:off x="796150" y="-506867"/>
            <a:ext cx="1737934" cy="1644029"/>
          </a:xfrm>
          <a:custGeom>
            <a:avLst/>
            <a:gdLst/>
            <a:ahLst/>
            <a:cxnLst/>
            <a:rect l="l" t="t" r="r" b="b"/>
            <a:pathLst>
              <a:path w="51191" h="48425" extrusionOk="0">
                <a:moveTo>
                  <a:pt x="20064" y="1"/>
                </a:moveTo>
                <a:cubicBezTo>
                  <a:pt x="12798" y="1"/>
                  <a:pt x="5532" y="2766"/>
                  <a:pt x="0" y="8298"/>
                </a:cubicBezTo>
                <a:lnTo>
                  <a:pt x="889" y="9186"/>
                </a:lnTo>
                <a:cubicBezTo>
                  <a:pt x="6175" y="3899"/>
                  <a:pt x="13120" y="1256"/>
                  <a:pt x="20064" y="1256"/>
                </a:cubicBezTo>
                <a:cubicBezTo>
                  <a:pt x="27009" y="1256"/>
                  <a:pt x="33953" y="3899"/>
                  <a:pt x="39240" y="9186"/>
                </a:cubicBezTo>
                <a:cubicBezTo>
                  <a:pt x="49813" y="19759"/>
                  <a:pt x="49813" y="36964"/>
                  <a:pt x="39240" y="47537"/>
                </a:cubicBezTo>
                <a:lnTo>
                  <a:pt x="40128" y="48425"/>
                </a:lnTo>
                <a:cubicBezTo>
                  <a:pt x="51191" y="37361"/>
                  <a:pt x="51191" y="19360"/>
                  <a:pt x="40128" y="8298"/>
                </a:cubicBezTo>
                <a:cubicBezTo>
                  <a:pt x="34597" y="2766"/>
                  <a:pt x="27330" y="1"/>
                  <a:pt x="2006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85" name="Google Shape;1785;p2"/>
          <p:cNvGrpSpPr/>
          <p:nvPr/>
        </p:nvGrpSpPr>
        <p:grpSpPr>
          <a:xfrm>
            <a:off x="858989" y="-149437"/>
            <a:ext cx="1236640" cy="1210852"/>
            <a:chOff x="236475" y="527300"/>
            <a:chExt cx="1124525" cy="1101075"/>
          </a:xfrm>
        </p:grpSpPr>
        <p:sp>
          <p:nvSpPr>
            <p:cNvPr id="1786" name="Google Shape;1786;p2"/>
            <p:cNvSpPr/>
            <p:nvPr/>
          </p:nvSpPr>
          <p:spPr>
            <a:xfrm>
              <a:off x="4352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2"/>
            <p:cNvSpPr/>
            <p:nvPr/>
          </p:nvSpPr>
          <p:spPr>
            <a:xfrm>
              <a:off x="4750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2"/>
            <p:cNvSpPr/>
            <p:nvPr/>
          </p:nvSpPr>
          <p:spPr>
            <a:xfrm>
              <a:off x="5147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2"/>
            <p:cNvSpPr/>
            <p:nvPr/>
          </p:nvSpPr>
          <p:spPr>
            <a:xfrm>
              <a:off x="5545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2"/>
            <p:cNvSpPr/>
            <p:nvPr/>
          </p:nvSpPr>
          <p:spPr>
            <a:xfrm>
              <a:off x="594250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2"/>
            <p:cNvSpPr/>
            <p:nvPr/>
          </p:nvSpPr>
          <p:spPr>
            <a:xfrm>
              <a:off x="63402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2"/>
            <p:cNvSpPr/>
            <p:nvPr/>
          </p:nvSpPr>
          <p:spPr>
            <a:xfrm>
              <a:off x="67377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2"/>
            <p:cNvSpPr/>
            <p:nvPr/>
          </p:nvSpPr>
          <p:spPr>
            <a:xfrm>
              <a:off x="71352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2"/>
            <p:cNvSpPr/>
            <p:nvPr/>
          </p:nvSpPr>
          <p:spPr>
            <a:xfrm>
              <a:off x="7533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2"/>
            <p:cNvSpPr/>
            <p:nvPr/>
          </p:nvSpPr>
          <p:spPr>
            <a:xfrm>
              <a:off x="793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2"/>
            <p:cNvSpPr/>
            <p:nvPr/>
          </p:nvSpPr>
          <p:spPr>
            <a:xfrm>
              <a:off x="832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2"/>
            <p:cNvSpPr/>
            <p:nvPr/>
          </p:nvSpPr>
          <p:spPr>
            <a:xfrm>
              <a:off x="8725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2"/>
            <p:cNvSpPr/>
            <p:nvPr/>
          </p:nvSpPr>
          <p:spPr>
            <a:xfrm>
              <a:off x="9123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2"/>
            <p:cNvSpPr/>
            <p:nvPr/>
          </p:nvSpPr>
          <p:spPr>
            <a:xfrm>
              <a:off x="952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2"/>
            <p:cNvSpPr/>
            <p:nvPr/>
          </p:nvSpPr>
          <p:spPr>
            <a:xfrm>
              <a:off x="991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2"/>
            <p:cNvSpPr/>
            <p:nvPr/>
          </p:nvSpPr>
          <p:spPr>
            <a:xfrm>
              <a:off x="103157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9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2"/>
            <p:cNvSpPr/>
            <p:nvPr/>
          </p:nvSpPr>
          <p:spPr>
            <a:xfrm>
              <a:off x="10713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2"/>
            <p:cNvSpPr/>
            <p:nvPr/>
          </p:nvSpPr>
          <p:spPr>
            <a:xfrm>
              <a:off x="11111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2"/>
            <p:cNvSpPr/>
            <p:nvPr/>
          </p:nvSpPr>
          <p:spPr>
            <a:xfrm>
              <a:off x="11508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2"/>
            <p:cNvSpPr/>
            <p:nvPr/>
          </p:nvSpPr>
          <p:spPr>
            <a:xfrm>
              <a:off x="3971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2"/>
            <p:cNvSpPr/>
            <p:nvPr/>
          </p:nvSpPr>
          <p:spPr>
            <a:xfrm>
              <a:off x="43525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2"/>
            <p:cNvSpPr/>
            <p:nvPr/>
          </p:nvSpPr>
          <p:spPr>
            <a:xfrm>
              <a:off x="47500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2"/>
            <p:cNvSpPr/>
            <p:nvPr/>
          </p:nvSpPr>
          <p:spPr>
            <a:xfrm>
              <a:off x="51642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2"/>
            <p:cNvSpPr/>
            <p:nvPr/>
          </p:nvSpPr>
          <p:spPr>
            <a:xfrm>
              <a:off x="5545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2"/>
            <p:cNvSpPr/>
            <p:nvPr/>
          </p:nvSpPr>
          <p:spPr>
            <a:xfrm>
              <a:off x="595925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2"/>
            <p:cNvSpPr/>
            <p:nvPr/>
          </p:nvSpPr>
          <p:spPr>
            <a:xfrm>
              <a:off x="63402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2"/>
            <p:cNvSpPr/>
            <p:nvPr/>
          </p:nvSpPr>
          <p:spPr>
            <a:xfrm>
              <a:off x="67377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2"/>
            <p:cNvSpPr/>
            <p:nvPr/>
          </p:nvSpPr>
          <p:spPr>
            <a:xfrm>
              <a:off x="4750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2"/>
            <p:cNvSpPr/>
            <p:nvPr/>
          </p:nvSpPr>
          <p:spPr>
            <a:xfrm>
              <a:off x="5147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2"/>
            <p:cNvSpPr/>
            <p:nvPr/>
          </p:nvSpPr>
          <p:spPr>
            <a:xfrm>
              <a:off x="5545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2"/>
            <p:cNvSpPr/>
            <p:nvPr/>
          </p:nvSpPr>
          <p:spPr>
            <a:xfrm>
              <a:off x="594250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2"/>
            <p:cNvSpPr/>
            <p:nvPr/>
          </p:nvSpPr>
          <p:spPr>
            <a:xfrm>
              <a:off x="63402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2"/>
            <p:cNvSpPr/>
            <p:nvPr/>
          </p:nvSpPr>
          <p:spPr>
            <a:xfrm>
              <a:off x="67377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2"/>
            <p:cNvSpPr/>
            <p:nvPr/>
          </p:nvSpPr>
          <p:spPr>
            <a:xfrm>
              <a:off x="71352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2"/>
            <p:cNvSpPr/>
            <p:nvPr/>
          </p:nvSpPr>
          <p:spPr>
            <a:xfrm>
              <a:off x="7533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2"/>
            <p:cNvSpPr/>
            <p:nvPr/>
          </p:nvSpPr>
          <p:spPr>
            <a:xfrm>
              <a:off x="793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2"/>
            <p:cNvSpPr/>
            <p:nvPr/>
          </p:nvSpPr>
          <p:spPr>
            <a:xfrm>
              <a:off x="832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2"/>
            <p:cNvSpPr/>
            <p:nvPr/>
          </p:nvSpPr>
          <p:spPr>
            <a:xfrm>
              <a:off x="8725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2"/>
            <p:cNvSpPr/>
            <p:nvPr/>
          </p:nvSpPr>
          <p:spPr>
            <a:xfrm>
              <a:off x="9123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2"/>
            <p:cNvSpPr/>
            <p:nvPr/>
          </p:nvSpPr>
          <p:spPr>
            <a:xfrm>
              <a:off x="952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2"/>
            <p:cNvSpPr/>
            <p:nvPr/>
          </p:nvSpPr>
          <p:spPr>
            <a:xfrm>
              <a:off x="991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2"/>
            <p:cNvSpPr/>
            <p:nvPr/>
          </p:nvSpPr>
          <p:spPr>
            <a:xfrm>
              <a:off x="103157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2"/>
            <p:cNvSpPr/>
            <p:nvPr/>
          </p:nvSpPr>
          <p:spPr>
            <a:xfrm>
              <a:off x="10713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2"/>
            <p:cNvSpPr/>
            <p:nvPr/>
          </p:nvSpPr>
          <p:spPr>
            <a:xfrm>
              <a:off x="11111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2"/>
            <p:cNvSpPr/>
            <p:nvPr/>
          </p:nvSpPr>
          <p:spPr>
            <a:xfrm>
              <a:off x="7152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2"/>
            <p:cNvSpPr/>
            <p:nvPr/>
          </p:nvSpPr>
          <p:spPr>
            <a:xfrm>
              <a:off x="7533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2"/>
            <p:cNvSpPr/>
            <p:nvPr/>
          </p:nvSpPr>
          <p:spPr>
            <a:xfrm>
              <a:off x="794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2"/>
            <p:cNvSpPr/>
            <p:nvPr/>
          </p:nvSpPr>
          <p:spPr>
            <a:xfrm>
              <a:off x="83282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2"/>
            <p:cNvSpPr/>
            <p:nvPr/>
          </p:nvSpPr>
          <p:spPr>
            <a:xfrm>
              <a:off x="87257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2"/>
            <p:cNvSpPr/>
            <p:nvPr/>
          </p:nvSpPr>
          <p:spPr>
            <a:xfrm>
              <a:off x="9139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2"/>
            <p:cNvSpPr/>
            <p:nvPr/>
          </p:nvSpPr>
          <p:spPr>
            <a:xfrm>
              <a:off x="953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2"/>
            <p:cNvSpPr/>
            <p:nvPr/>
          </p:nvSpPr>
          <p:spPr>
            <a:xfrm>
              <a:off x="9934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2"/>
            <p:cNvSpPr/>
            <p:nvPr/>
          </p:nvSpPr>
          <p:spPr>
            <a:xfrm>
              <a:off x="10332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2"/>
            <p:cNvSpPr/>
            <p:nvPr/>
          </p:nvSpPr>
          <p:spPr>
            <a:xfrm>
              <a:off x="107297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2"/>
            <p:cNvSpPr/>
            <p:nvPr/>
          </p:nvSpPr>
          <p:spPr>
            <a:xfrm>
              <a:off x="11127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2"/>
            <p:cNvSpPr/>
            <p:nvPr/>
          </p:nvSpPr>
          <p:spPr>
            <a:xfrm>
              <a:off x="1152500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2"/>
            <p:cNvSpPr/>
            <p:nvPr/>
          </p:nvSpPr>
          <p:spPr>
            <a:xfrm>
              <a:off x="119227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2"/>
            <p:cNvSpPr/>
            <p:nvPr/>
          </p:nvSpPr>
          <p:spPr>
            <a:xfrm>
              <a:off x="355750" y="14140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2"/>
            <p:cNvSpPr/>
            <p:nvPr/>
          </p:nvSpPr>
          <p:spPr>
            <a:xfrm>
              <a:off x="3971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2"/>
            <p:cNvSpPr/>
            <p:nvPr/>
          </p:nvSpPr>
          <p:spPr>
            <a:xfrm>
              <a:off x="43525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2"/>
            <p:cNvSpPr/>
            <p:nvPr/>
          </p:nvSpPr>
          <p:spPr>
            <a:xfrm>
              <a:off x="47500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2"/>
            <p:cNvSpPr/>
            <p:nvPr/>
          </p:nvSpPr>
          <p:spPr>
            <a:xfrm>
              <a:off x="5164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2"/>
            <p:cNvSpPr/>
            <p:nvPr/>
          </p:nvSpPr>
          <p:spPr>
            <a:xfrm>
              <a:off x="5545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2"/>
            <p:cNvSpPr/>
            <p:nvPr/>
          </p:nvSpPr>
          <p:spPr>
            <a:xfrm>
              <a:off x="595925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2"/>
            <p:cNvSpPr/>
            <p:nvPr/>
          </p:nvSpPr>
          <p:spPr>
            <a:xfrm>
              <a:off x="63402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2"/>
            <p:cNvSpPr/>
            <p:nvPr/>
          </p:nvSpPr>
          <p:spPr>
            <a:xfrm>
              <a:off x="67377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2"/>
            <p:cNvSpPr/>
            <p:nvPr/>
          </p:nvSpPr>
          <p:spPr>
            <a:xfrm>
              <a:off x="7152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2"/>
            <p:cNvSpPr/>
            <p:nvPr/>
          </p:nvSpPr>
          <p:spPr>
            <a:xfrm>
              <a:off x="7533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2"/>
            <p:cNvSpPr/>
            <p:nvPr/>
          </p:nvSpPr>
          <p:spPr>
            <a:xfrm>
              <a:off x="794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2"/>
            <p:cNvSpPr/>
            <p:nvPr/>
          </p:nvSpPr>
          <p:spPr>
            <a:xfrm>
              <a:off x="83282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2"/>
            <p:cNvSpPr/>
            <p:nvPr/>
          </p:nvSpPr>
          <p:spPr>
            <a:xfrm>
              <a:off x="87257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2"/>
            <p:cNvSpPr/>
            <p:nvPr/>
          </p:nvSpPr>
          <p:spPr>
            <a:xfrm>
              <a:off x="9139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2"/>
            <p:cNvSpPr/>
            <p:nvPr/>
          </p:nvSpPr>
          <p:spPr>
            <a:xfrm>
              <a:off x="953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2"/>
            <p:cNvSpPr/>
            <p:nvPr/>
          </p:nvSpPr>
          <p:spPr>
            <a:xfrm>
              <a:off x="9934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2"/>
            <p:cNvSpPr/>
            <p:nvPr/>
          </p:nvSpPr>
          <p:spPr>
            <a:xfrm>
              <a:off x="10332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2"/>
            <p:cNvSpPr/>
            <p:nvPr/>
          </p:nvSpPr>
          <p:spPr>
            <a:xfrm>
              <a:off x="107297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2"/>
            <p:cNvSpPr/>
            <p:nvPr/>
          </p:nvSpPr>
          <p:spPr>
            <a:xfrm>
              <a:off x="11127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2"/>
            <p:cNvSpPr/>
            <p:nvPr/>
          </p:nvSpPr>
          <p:spPr>
            <a:xfrm>
              <a:off x="1152500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2"/>
            <p:cNvSpPr/>
            <p:nvPr/>
          </p:nvSpPr>
          <p:spPr>
            <a:xfrm>
              <a:off x="119227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2"/>
            <p:cNvSpPr/>
            <p:nvPr/>
          </p:nvSpPr>
          <p:spPr>
            <a:xfrm>
              <a:off x="12320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2"/>
            <p:cNvSpPr/>
            <p:nvPr/>
          </p:nvSpPr>
          <p:spPr>
            <a:xfrm>
              <a:off x="35575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2"/>
            <p:cNvSpPr/>
            <p:nvPr/>
          </p:nvSpPr>
          <p:spPr>
            <a:xfrm>
              <a:off x="3971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2"/>
            <p:cNvSpPr/>
            <p:nvPr/>
          </p:nvSpPr>
          <p:spPr>
            <a:xfrm>
              <a:off x="435250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2"/>
            <p:cNvSpPr/>
            <p:nvPr/>
          </p:nvSpPr>
          <p:spPr>
            <a:xfrm>
              <a:off x="47500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2"/>
            <p:cNvSpPr/>
            <p:nvPr/>
          </p:nvSpPr>
          <p:spPr>
            <a:xfrm>
              <a:off x="5164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2"/>
            <p:cNvSpPr/>
            <p:nvPr/>
          </p:nvSpPr>
          <p:spPr>
            <a:xfrm>
              <a:off x="554500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2"/>
            <p:cNvSpPr/>
            <p:nvPr/>
          </p:nvSpPr>
          <p:spPr>
            <a:xfrm>
              <a:off x="595925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2"/>
            <p:cNvSpPr/>
            <p:nvPr/>
          </p:nvSpPr>
          <p:spPr>
            <a:xfrm>
              <a:off x="634025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2"/>
            <p:cNvSpPr/>
            <p:nvPr/>
          </p:nvSpPr>
          <p:spPr>
            <a:xfrm>
              <a:off x="673775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2"/>
            <p:cNvSpPr/>
            <p:nvPr/>
          </p:nvSpPr>
          <p:spPr>
            <a:xfrm>
              <a:off x="7152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2"/>
            <p:cNvSpPr/>
            <p:nvPr/>
          </p:nvSpPr>
          <p:spPr>
            <a:xfrm>
              <a:off x="753300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2"/>
            <p:cNvSpPr/>
            <p:nvPr/>
          </p:nvSpPr>
          <p:spPr>
            <a:xfrm>
              <a:off x="794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2"/>
            <p:cNvSpPr/>
            <p:nvPr/>
          </p:nvSpPr>
          <p:spPr>
            <a:xfrm>
              <a:off x="832825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2"/>
            <p:cNvSpPr/>
            <p:nvPr/>
          </p:nvSpPr>
          <p:spPr>
            <a:xfrm>
              <a:off x="872575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2"/>
            <p:cNvSpPr/>
            <p:nvPr/>
          </p:nvSpPr>
          <p:spPr>
            <a:xfrm>
              <a:off x="9139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2"/>
            <p:cNvSpPr/>
            <p:nvPr/>
          </p:nvSpPr>
          <p:spPr>
            <a:xfrm>
              <a:off x="953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2"/>
            <p:cNvSpPr/>
            <p:nvPr/>
          </p:nvSpPr>
          <p:spPr>
            <a:xfrm>
              <a:off x="9934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2"/>
            <p:cNvSpPr/>
            <p:nvPr/>
          </p:nvSpPr>
          <p:spPr>
            <a:xfrm>
              <a:off x="10332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2"/>
            <p:cNvSpPr/>
            <p:nvPr/>
          </p:nvSpPr>
          <p:spPr>
            <a:xfrm>
              <a:off x="107297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2"/>
            <p:cNvSpPr/>
            <p:nvPr/>
          </p:nvSpPr>
          <p:spPr>
            <a:xfrm>
              <a:off x="11127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2"/>
            <p:cNvSpPr/>
            <p:nvPr/>
          </p:nvSpPr>
          <p:spPr>
            <a:xfrm>
              <a:off x="1152500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2"/>
            <p:cNvSpPr/>
            <p:nvPr/>
          </p:nvSpPr>
          <p:spPr>
            <a:xfrm>
              <a:off x="119227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2"/>
            <p:cNvSpPr/>
            <p:nvPr/>
          </p:nvSpPr>
          <p:spPr>
            <a:xfrm>
              <a:off x="12320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2"/>
            <p:cNvSpPr/>
            <p:nvPr/>
          </p:nvSpPr>
          <p:spPr>
            <a:xfrm>
              <a:off x="3176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2"/>
            <p:cNvSpPr/>
            <p:nvPr/>
          </p:nvSpPr>
          <p:spPr>
            <a:xfrm>
              <a:off x="3557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2"/>
            <p:cNvSpPr/>
            <p:nvPr/>
          </p:nvSpPr>
          <p:spPr>
            <a:xfrm>
              <a:off x="3971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2"/>
            <p:cNvSpPr/>
            <p:nvPr/>
          </p:nvSpPr>
          <p:spPr>
            <a:xfrm>
              <a:off x="4352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2"/>
            <p:cNvSpPr/>
            <p:nvPr/>
          </p:nvSpPr>
          <p:spPr>
            <a:xfrm>
              <a:off x="47500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2"/>
            <p:cNvSpPr/>
            <p:nvPr/>
          </p:nvSpPr>
          <p:spPr>
            <a:xfrm>
              <a:off x="5164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2"/>
            <p:cNvSpPr/>
            <p:nvPr/>
          </p:nvSpPr>
          <p:spPr>
            <a:xfrm>
              <a:off x="5545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2"/>
            <p:cNvSpPr/>
            <p:nvPr/>
          </p:nvSpPr>
          <p:spPr>
            <a:xfrm>
              <a:off x="595925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2"/>
            <p:cNvSpPr/>
            <p:nvPr/>
          </p:nvSpPr>
          <p:spPr>
            <a:xfrm>
              <a:off x="63402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2"/>
            <p:cNvSpPr/>
            <p:nvPr/>
          </p:nvSpPr>
          <p:spPr>
            <a:xfrm>
              <a:off x="67377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2"/>
            <p:cNvSpPr/>
            <p:nvPr/>
          </p:nvSpPr>
          <p:spPr>
            <a:xfrm>
              <a:off x="7152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2"/>
            <p:cNvSpPr/>
            <p:nvPr/>
          </p:nvSpPr>
          <p:spPr>
            <a:xfrm>
              <a:off x="7533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2"/>
            <p:cNvSpPr/>
            <p:nvPr/>
          </p:nvSpPr>
          <p:spPr>
            <a:xfrm>
              <a:off x="794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2"/>
            <p:cNvSpPr/>
            <p:nvPr/>
          </p:nvSpPr>
          <p:spPr>
            <a:xfrm>
              <a:off x="83282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2"/>
            <p:cNvSpPr/>
            <p:nvPr/>
          </p:nvSpPr>
          <p:spPr>
            <a:xfrm>
              <a:off x="87257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2"/>
            <p:cNvSpPr/>
            <p:nvPr/>
          </p:nvSpPr>
          <p:spPr>
            <a:xfrm>
              <a:off x="9139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2"/>
            <p:cNvSpPr/>
            <p:nvPr/>
          </p:nvSpPr>
          <p:spPr>
            <a:xfrm>
              <a:off x="953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2"/>
            <p:cNvSpPr/>
            <p:nvPr/>
          </p:nvSpPr>
          <p:spPr>
            <a:xfrm>
              <a:off x="9934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2"/>
            <p:cNvSpPr/>
            <p:nvPr/>
          </p:nvSpPr>
          <p:spPr>
            <a:xfrm>
              <a:off x="10332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2"/>
            <p:cNvSpPr/>
            <p:nvPr/>
          </p:nvSpPr>
          <p:spPr>
            <a:xfrm>
              <a:off x="10729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2"/>
            <p:cNvSpPr/>
            <p:nvPr/>
          </p:nvSpPr>
          <p:spPr>
            <a:xfrm>
              <a:off x="11127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2"/>
            <p:cNvSpPr/>
            <p:nvPr/>
          </p:nvSpPr>
          <p:spPr>
            <a:xfrm>
              <a:off x="1152500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2"/>
            <p:cNvSpPr/>
            <p:nvPr/>
          </p:nvSpPr>
          <p:spPr>
            <a:xfrm>
              <a:off x="119227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2"/>
            <p:cNvSpPr/>
            <p:nvPr/>
          </p:nvSpPr>
          <p:spPr>
            <a:xfrm>
              <a:off x="12320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2"/>
            <p:cNvSpPr/>
            <p:nvPr/>
          </p:nvSpPr>
          <p:spPr>
            <a:xfrm>
              <a:off x="3176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2"/>
            <p:cNvSpPr/>
            <p:nvPr/>
          </p:nvSpPr>
          <p:spPr>
            <a:xfrm>
              <a:off x="3557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2"/>
            <p:cNvSpPr/>
            <p:nvPr/>
          </p:nvSpPr>
          <p:spPr>
            <a:xfrm>
              <a:off x="3971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3"/>
                    <a:pt x="88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2"/>
            <p:cNvSpPr/>
            <p:nvPr/>
          </p:nvSpPr>
          <p:spPr>
            <a:xfrm>
              <a:off x="4352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2"/>
            <p:cNvSpPr/>
            <p:nvPr/>
          </p:nvSpPr>
          <p:spPr>
            <a:xfrm>
              <a:off x="47500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2"/>
            <p:cNvSpPr/>
            <p:nvPr/>
          </p:nvSpPr>
          <p:spPr>
            <a:xfrm>
              <a:off x="5164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2"/>
            <p:cNvSpPr/>
            <p:nvPr/>
          </p:nvSpPr>
          <p:spPr>
            <a:xfrm>
              <a:off x="5545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2"/>
            <p:cNvSpPr/>
            <p:nvPr/>
          </p:nvSpPr>
          <p:spPr>
            <a:xfrm>
              <a:off x="595925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2"/>
            <p:cNvSpPr/>
            <p:nvPr/>
          </p:nvSpPr>
          <p:spPr>
            <a:xfrm>
              <a:off x="63402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2"/>
            <p:cNvSpPr/>
            <p:nvPr/>
          </p:nvSpPr>
          <p:spPr>
            <a:xfrm>
              <a:off x="67377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2"/>
            <p:cNvSpPr/>
            <p:nvPr/>
          </p:nvSpPr>
          <p:spPr>
            <a:xfrm>
              <a:off x="7152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2"/>
            <p:cNvSpPr/>
            <p:nvPr/>
          </p:nvSpPr>
          <p:spPr>
            <a:xfrm>
              <a:off x="7533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2"/>
            <p:cNvSpPr/>
            <p:nvPr/>
          </p:nvSpPr>
          <p:spPr>
            <a:xfrm>
              <a:off x="794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2"/>
            <p:cNvSpPr/>
            <p:nvPr/>
          </p:nvSpPr>
          <p:spPr>
            <a:xfrm>
              <a:off x="83282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9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2"/>
            <p:cNvSpPr/>
            <p:nvPr/>
          </p:nvSpPr>
          <p:spPr>
            <a:xfrm>
              <a:off x="87257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2"/>
            <p:cNvSpPr/>
            <p:nvPr/>
          </p:nvSpPr>
          <p:spPr>
            <a:xfrm>
              <a:off x="9139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2"/>
            <p:cNvSpPr/>
            <p:nvPr/>
          </p:nvSpPr>
          <p:spPr>
            <a:xfrm>
              <a:off x="953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2"/>
            <p:cNvSpPr/>
            <p:nvPr/>
          </p:nvSpPr>
          <p:spPr>
            <a:xfrm>
              <a:off x="9934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3" y="389"/>
                    <a:pt x="389" y="303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2"/>
            <p:cNvSpPr/>
            <p:nvPr/>
          </p:nvSpPr>
          <p:spPr>
            <a:xfrm>
              <a:off x="10332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2"/>
            <p:cNvSpPr/>
            <p:nvPr/>
          </p:nvSpPr>
          <p:spPr>
            <a:xfrm>
              <a:off x="10729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2"/>
            <p:cNvSpPr/>
            <p:nvPr/>
          </p:nvSpPr>
          <p:spPr>
            <a:xfrm>
              <a:off x="11127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2"/>
            <p:cNvSpPr/>
            <p:nvPr/>
          </p:nvSpPr>
          <p:spPr>
            <a:xfrm>
              <a:off x="1152500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8" y="303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2"/>
            <p:cNvSpPr/>
            <p:nvPr/>
          </p:nvSpPr>
          <p:spPr>
            <a:xfrm>
              <a:off x="119227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3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2"/>
            <p:cNvSpPr/>
            <p:nvPr/>
          </p:nvSpPr>
          <p:spPr>
            <a:xfrm>
              <a:off x="12320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2"/>
            <p:cNvSpPr/>
            <p:nvPr/>
          </p:nvSpPr>
          <p:spPr>
            <a:xfrm>
              <a:off x="276225" y="12775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9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2"/>
            <p:cNvSpPr/>
            <p:nvPr/>
          </p:nvSpPr>
          <p:spPr>
            <a:xfrm>
              <a:off x="3176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2"/>
            <p:cNvSpPr/>
            <p:nvPr/>
          </p:nvSpPr>
          <p:spPr>
            <a:xfrm>
              <a:off x="3557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2"/>
            <p:cNvSpPr/>
            <p:nvPr/>
          </p:nvSpPr>
          <p:spPr>
            <a:xfrm>
              <a:off x="3971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2"/>
            <p:cNvSpPr/>
            <p:nvPr/>
          </p:nvSpPr>
          <p:spPr>
            <a:xfrm>
              <a:off x="4352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2"/>
            <p:cNvSpPr/>
            <p:nvPr/>
          </p:nvSpPr>
          <p:spPr>
            <a:xfrm>
              <a:off x="47500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2"/>
            <p:cNvSpPr/>
            <p:nvPr/>
          </p:nvSpPr>
          <p:spPr>
            <a:xfrm>
              <a:off x="5164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2"/>
            <p:cNvSpPr/>
            <p:nvPr/>
          </p:nvSpPr>
          <p:spPr>
            <a:xfrm>
              <a:off x="5545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2"/>
            <p:cNvSpPr/>
            <p:nvPr/>
          </p:nvSpPr>
          <p:spPr>
            <a:xfrm>
              <a:off x="5959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2"/>
            <p:cNvSpPr/>
            <p:nvPr/>
          </p:nvSpPr>
          <p:spPr>
            <a:xfrm>
              <a:off x="63402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2"/>
            <p:cNvSpPr/>
            <p:nvPr/>
          </p:nvSpPr>
          <p:spPr>
            <a:xfrm>
              <a:off x="67377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2"/>
            <p:cNvSpPr/>
            <p:nvPr/>
          </p:nvSpPr>
          <p:spPr>
            <a:xfrm>
              <a:off x="7152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2"/>
            <p:cNvSpPr/>
            <p:nvPr/>
          </p:nvSpPr>
          <p:spPr>
            <a:xfrm>
              <a:off x="7533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2"/>
            <p:cNvSpPr/>
            <p:nvPr/>
          </p:nvSpPr>
          <p:spPr>
            <a:xfrm>
              <a:off x="794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2"/>
            <p:cNvSpPr/>
            <p:nvPr/>
          </p:nvSpPr>
          <p:spPr>
            <a:xfrm>
              <a:off x="83282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2"/>
            <p:cNvSpPr/>
            <p:nvPr/>
          </p:nvSpPr>
          <p:spPr>
            <a:xfrm>
              <a:off x="87257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2"/>
            <p:cNvSpPr/>
            <p:nvPr/>
          </p:nvSpPr>
          <p:spPr>
            <a:xfrm>
              <a:off x="9139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2"/>
            <p:cNvSpPr/>
            <p:nvPr/>
          </p:nvSpPr>
          <p:spPr>
            <a:xfrm>
              <a:off x="953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2"/>
            <p:cNvSpPr/>
            <p:nvPr/>
          </p:nvSpPr>
          <p:spPr>
            <a:xfrm>
              <a:off x="9934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2"/>
            <p:cNvSpPr/>
            <p:nvPr/>
          </p:nvSpPr>
          <p:spPr>
            <a:xfrm>
              <a:off x="10332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2"/>
            <p:cNvSpPr/>
            <p:nvPr/>
          </p:nvSpPr>
          <p:spPr>
            <a:xfrm>
              <a:off x="10729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2"/>
            <p:cNvSpPr/>
            <p:nvPr/>
          </p:nvSpPr>
          <p:spPr>
            <a:xfrm>
              <a:off x="11127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2"/>
            <p:cNvSpPr/>
            <p:nvPr/>
          </p:nvSpPr>
          <p:spPr>
            <a:xfrm>
              <a:off x="1152500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2"/>
            <p:cNvSpPr/>
            <p:nvPr/>
          </p:nvSpPr>
          <p:spPr>
            <a:xfrm>
              <a:off x="119227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2"/>
            <p:cNvSpPr/>
            <p:nvPr/>
          </p:nvSpPr>
          <p:spPr>
            <a:xfrm>
              <a:off x="12320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2"/>
            <p:cNvSpPr/>
            <p:nvPr/>
          </p:nvSpPr>
          <p:spPr>
            <a:xfrm>
              <a:off x="276225" y="1243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2"/>
            <p:cNvSpPr/>
            <p:nvPr/>
          </p:nvSpPr>
          <p:spPr>
            <a:xfrm>
              <a:off x="3176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2"/>
            <p:cNvSpPr/>
            <p:nvPr/>
          </p:nvSpPr>
          <p:spPr>
            <a:xfrm>
              <a:off x="355750" y="1243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2"/>
            <p:cNvSpPr/>
            <p:nvPr/>
          </p:nvSpPr>
          <p:spPr>
            <a:xfrm>
              <a:off x="3971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2"/>
            <p:cNvSpPr/>
            <p:nvPr/>
          </p:nvSpPr>
          <p:spPr>
            <a:xfrm>
              <a:off x="43525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2"/>
            <p:cNvSpPr/>
            <p:nvPr/>
          </p:nvSpPr>
          <p:spPr>
            <a:xfrm>
              <a:off x="47500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2"/>
            <p:cNvSpPr/>
            <p:nvPr/>
          </p:nvSpPr>
          <p:spPr>
            <a:xfrm>
              <a:off x="5164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2"/>
            <p:cNvSpPr/>
            <p:nvPr/>
          </p:nvSpPr>
          <p:spPr>
            <a:xfrm>
              <a:off x="5545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2"/>
            <p:cNvSpPr/>
            <p:nvPr/>
          </p:nvSpPr>
          <p:spPr>
            <a:xfrm>
              <a:off x="5959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2"/>
            <p:cNvSpPr/>
            <p:nvPr/>
          </p:nvSpPr>
          <p:spPr>
            <a:xfrm>
              <a:off x="63402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2"/>
            <p:cNvSpPr/>
            <p:nvPr/>
          </p:nvSpPr>
          <p:spPr>
            <a:xfrm>
              <a:off x="67377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2"/>
            <p:cNvSpPr/>
            <p:nvPr/>
          </p:nvSpPr>
          <p:spPr>
            <a:xfrm>
              <a:off x="7152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2"/>
            <p:cNvSpPr/>
            <p:nvPr/>
          </p:nvSpPr>
          <p:spPr>
            <a:xfrm>
              <a:off x="7533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2"/>
            <p:cNvSpPr/>
            <p:nvPr/>
          </p:nvSpPr>
          <p:spPr>
            <a:xfrm>
              <a:off x="794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2"/>
            <p:cNvSpPr/>
            <p:nvPr/>
          </p:nvSpPr>
          <p:spPr>
            <a:xfrm>
              <a:off x="83282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2"/>
            <p:cNvSpPr/>
            <p:nvPr/>
          </p:nvSpPr>
          <p:spPr>
            <a:xfrm>
              <a:off x="87257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2"/>
            <p:cNvSpPr/>
            <p:nvPr/>
          </p:nvSpPr>
          <p:spPr>
            <a:xfrm>
              <a:off x="9139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2"/>
            <p:cNvSpPr/>
            <p:nvPr/>
          </p:nvSpPr>
          <p:spPr>
            <a:xfrm>
              <a:off x="953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2"/>
            <p:cNvSpPr/>
            <p:nvPr/>
          </p:nvSpPr>
          <p:spPr>
            <a:xfrm>
              <a:off x="9934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2"/>
            <p:cNvSpPr/>
            <p:nvPr/>
          </p:nvSpPr>
          <p:spPr>
            <a:xfrm>
              <a:off x="10332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2"/>
            <p:cNvSpPr/>
            <p:nvPr/>
          </p:nvSpPr>
          <p:spPr>
            <a:xfrm>
              <a:off x="10729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2"/>
            <p:cNvSpPr/>
            <p:nvPr/>
          </p:nvSpPr>
          <p:spPr>
            <a:xfrm>
              <a:off x="11127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2"/>
            <p:cNvSpPr/>
            <p:nvPr/>
          </p:nvSpPr>
          <p:spPr>
            <a:xfrm>
              <a:off x="1152500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2"/>
            <p:cNvSpPr/>
            <p:nvPr/>
          </p:nvSpPr>
          <p:spPr>
            <a:xfrm>
              <a:off x="119227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2"/>
            <p:cNvSpPr/>
            <p:nvPr/>
          </p:nvSpPr>
          <p:spPr>
            <a:xfrm>
              <a:off x="12320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2"/>
            <p:cNvSpPr/>
            <p:nvPr/>
          </p:nvSpPr>
          <p:spPr>
            <a:xfrm>
              <a:off x="276225" y="1209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2"/>
            <p:cNvSpPr/>
            <p:nvPr/>
          </p:nvSpPr>
          <p:spPr>
            <a:xfrm>
              <a:off x="3176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2"/>
            <p:cNvSpPr/>
            <p:nvPr/>
          </p:nvSpPr>
          <p:spPr>
            <a:xfrm>
              <a:off x="355750" y="1209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2"/>
            <p:cNvSpPr/>
            <p:nvPr/>
          </p:nvSpPr>
          <p:spPr>
            <a:xfrm>
              <a:off x="3971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3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2"/>
            <p:cNvSpPr/>
            <p:nvPr/>
          </p:nvSpPr>
          <p:spPr>
            <a:xfrm>
              <a:off x="43525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2"/>
            <p:cNvSpPr/>
            <p:nvPr/>
          </p:nvSpPr>
          <p:spPr>
            <a:xfrm>
              <a:off x="47500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2"/>
            <p:cNvSpPr/>
            <p:nvPr/>
          </p:nvSpPr>
          <p:spPr>
            <a:xfrm>
              <a:off x="5164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2"/>
            <p:cNvSpPr/>
            <p:nvPr/>
          </p:nvSpPr>
          <p:spPr>
            <a:xfrm>
              <a:off x="5545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2"/>
            <p:cNvSpPr/>
            <p:nvPr/>
          </p:nvSpPr>
          <p:spPr>
            <a:xfrm>
              <a:off x="5959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2"/>
            <p:cNvSpPr/>
            <p:nvPr/>
          </p:nvSpPr>
          <p:spPr>
            <a:xfrm>
              <a:off x="63402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2"/>
            <p:cNvSpPr/>
            <p:nvPr/>
          </p:nvSpPr>
          <p:spPr>
            <a:xfrm>
              <a:off x="67377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2"/>
            <p:cNvSpPr/>
            <p:nvPr/>
          </p:nvSpPr>
          <p:spPr>
            <a:xfrm>
              <a:off x="7152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2"/>
            <p:cNvSpPr/>
            <p:nvPr/>
          </p:nvSpPr>
          <p:spPr>
            <a:xfrm>
              <a:off x="7533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2"/>
            <p:cNvSpPr/>
            <p:nvPr/>
          </p:nvSpPr>
          <p:spPr>
            <a:xfrm>
              <a:off x="794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2"/>
            <p:cNvSpPr/>
            <p:nvPr/>
          </p:nvSpPr>
          <p:spPr>
            <a:xfrm>
              <a:off x="83282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2"/>
            <p:cNvSpPr/>
            <p:nvPr/>
          </p:nvSpPr>
          <p:spPr>
            <a:xfrm>
              <a:off x="87257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2"/>
            <p:cNvSpPr/>
            <p:nvPr/>
          </p:nvSpPr>
          <p:spPr>
            <a:xfrm>
              <a:off x="9139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2"/>
            <p:cNvSpPr/>
            <p:nvPr/>
          </p:nvSpPr>
          <p:spPr>
            <a:xfrm>
              <a:off x="953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2"/>
            <p:cNvSpPr/>
            <p:nvPr/>
          </p:nvSpPr>
          <p:spPr>
            <a:xfrm>
              <a:off x="9934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3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2"/>
            <p:cNvSpPr/>
            <p:nvPr/>
          </p:nvSpPr>
          <p:spPr>
            <a:xfrm>
              <a:off x="10332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2"/>
            <p:cNvSpPr/>
            <p:nvPr/>
          </p:nvSpPr>
          <p:spPr>
            <a:xfrm>
              <a:off x="10729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2"/>
            <p:cNvSpPr/>
            <p:nvPr/>
          </p:nvSpPr>
          <p:spPr>
            <a:xfrm>
              <a:off x="11127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2"/>
            <p:cNvSpPr/>
            <p:nvPr/>
          </p:nvSpPr>
          <p:spPr>
            <a:xfrm>
              <a:off x="1152500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2"/>
            <p:cNvSpPr/>
            <p:nvPr/>
          </p:nvSpPr>
          <p:spPr>
            <a:xfrm>
              <a:off x="119227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2"/>
            <p:cNvSpPr/>
            <p:nvPr/>
          </p:nvSpPr>
          <p:spPr>
            <a:xfrm>
              <a:off x="12320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2"/>
            <p:cNvSpPr/>
            <p:nvPr/>
          </p:nvSpPr>
          <p:spPr>
            <a:xfrm>
              <a:off x="276225" y="11753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2"/>
            <p:cNvSpPr/>
            <p:nvPr/>
          </p:nvSpPr>
          <p:spPr>
            <a:xfrm>
              <a:off x="3176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2"/>
            <p:cNvSpPr/>
            <p:nvPr/>
          </p:nvSpPr>
          <p:spPr>
            <a:xfrm>
              <a:off x="355750" y="11753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0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2"/>
            <p:cNvSpPr/>
            <p:nvPr/>
          </p:nvSpPr>
          <p:spPr>
            <a:xfrm>
              <a:off x="3971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2"/>
            <p:cNvSpPr/>
            <p:nvPr/>
          </p:nvSpPr>
          <p:spPr>
            <a:xfrm>
              <a:off x="435250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2"/>
            <p:cNvSpPr/>
            <p:nvPr/>
          </p:nvSpPr>
          <p:spPr>
            <a:xfrm>
              <a:off x="475025" y="11753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2"/>
            <p:cNvSpPr/>
            <p:nvPr/>
          </p:nvSpPr>
          <p:spPr>
            <a:xfrm>
              <a:off x="5164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2"/>
            <p:cNvSpPr/>
            <p:nvPr/>
          </p:nvSpPr>
          <p:spPr>
            <a:xfrm>
              <a:off x="5545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2"/>
            <p:cNvSpPr/>
            <p:nvPr/>
          </p:nvSpPr>
          <p:spPr>
            <a:xfrm>
              <a:off x="5959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2"/>
            <p:cNvSpPr/>
            <p:nvPr/>
          </p:nvSpPr>
          <p:spPr>
            <a:xfrm>
              <a:off x="63402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2"/>
            <p:cNvSpPr/>
            <p:nvPr/>
          </p:nvSpPr>
          <p:spPr>
            <a:xfrm>
              <a:off x="67377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2"/>
            <p:cNvSpPr/>
            <p:nvPr/>
          </p:nvSpPr>
          <p:spPr>
            <a:xfrm>
              <a:off x="7152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2"/>
            <p:cNvSpPr/>
            <p:nvPr/>
          </p:nvSpPr>
          <p:spPr>
            <a:xfrm>
              <a:off x="753300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2"/>
            <p:cNvSpPr/>
            <p:nvPr/>
          </p:nvSpPr>
          <p:spPr>
            <a:xfrm>
              <a:off x="794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2"/>
            <p:cNvSpPr/>
            <p:nvPr/>
          </p:nvSpPr>
          <p:spPr>
            <a:xfrm>
              <a:off x="8328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2"/>
            <p:cNvSpPr/>
            <p:nvPr/>
          </p:nvSpPr>
          <p:spPr>
            <a:xfrm>
              <a:off x="87257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2"/>
            <p:cNvSpPr/>
            <p:nvPr/>
          </p:nvSpPr>
          <p:spPr>
            <a:xfrm>
              <a:off x="9139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2"/>
            <p:cNvSpPr/>
            <p:nvPr/>
          </p:nvSpPr>
          <p:spPr>
            <a:xfrm>
              <a:off x="953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2"/>
            <p:cNvSpPr/>
            <p:nvPr/>
          </p:nvSpPr>
          <p:spPr>
            <a:xfrm>
              <a:off x="9934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2"/>
            <p:cNvSpPr/>
            <p:nvPr/>
          </p:nvSpPr>
          <p:spPr>
            <a:xfrm>
              <a:off x="10332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2"/>
            <p:cNvSpPr/>
            <p:nvPr/>
          </p:nvSpPr>
          <p:spPr>
            <a:xfrm>
              <a:off x="10729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2"/>
            <p:cNvSpPr/>
            <p:nvPr/>
          </p:nvSpPr>
          <p:spPr>
            <a:xfrm>
              <a:off x="11127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2"/>
            <p:cNvSpPr/>
            <p:nvPr/>
          </p:nvSpPr>
          <p:spPr>
            <a:xfrm>
              <a:off x="1152500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2"/>
            <p:cNvSpPr/>
            <p:nvPr/>
          </p:nvSpPr>
          <p:spPr>
            <a:xfrm>
              <a:off x="119227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2"/>
            <p:cNvSpPr/>
            <p:nvPr/>
          </p:nvSpPr>
          <p:spPr>
            <a:xfrm>
              <a:off x="12320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2"/>
            <p:cNvSpPr/>
            <p:nvPr/>
          </p:nvSpPr>
          <p:spPr>
            <a:xfrm>
              <a:off x="2364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2"/>
            <p:cNvSpPr/>
            <p:nvPr/>
          </p:nvSpPr>
          <p:spPr>
            <a:xfrm>
              <a:off x="276225" y="11412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2"/>
            <p:cNvSpPr/>
            <p:nvPr/>
          </p:nvSpPr>
          <p:spPr>
            <a:xfrm>
              <a:off x="3176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2"/>
            <p:cNvSpPr/>
            <p:nvPr/>
          </p:nvSpPr>
          <p:spPr>
            <a:xfrm>
              <a:off x="355750" y="11412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7"/>
                    <a:pt x="258" y="387"/>
                  </a:cubicBezTo>
                  <a:cubicBezTo>
                    <a:pt x="357" y="387"/>
                    <a:pt x="453" y="310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2"/>
            <p:cNvSpPr/>
            <p:nvPr/>
          </p:nvSpPr>
          <p:spPr>
            <a:xfrm>
              <a:off x="3971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2"/>
            <p:cNvSpPr/>
            <p:nvPr/>
          </p:nvSpPr>
          <p:spPr>
            <a:xfrm>
              <a:off x="43525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2"/>
            <p:cNvSpPr/>
            <p:nvPr/>
          </p:nvSpPr>
          <p:spPr>
            <a:xfrm>
              <a:off x="47500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2"/>
            <p:cNvSpPr/>
            <p:nvPr/>
          </p:nvSpPr>
          <p:spPr>
            <a:xfrm>
              <a:off x="5164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2"/>
            <p:cNvSpPr/>
            <p:nvPr/>
          </p:nvSpPr>
          <p:spPr>
            <a:xfrm>
              <a:off x="5545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2"/>
            <p:cNvSpPr/>
            <p:nvPr/>
          </p:nvSpPr>
          <p:spPr>
            <a:xfrm>
              <a:off x="5959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2"/>
            <p:cNvSpPr/>
            <p:nvPr/>
          </p:nvSpPr>
          <p:spPr>
            <a:xfrm>
              <a:off x="63402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2"/>
            <p:cNvSpPr/>
            <p:nvPr/>
          </p:nvSpPr>
          <p:spPr>
            <a:xfrm>
              <a:off x="6737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2"/>
            <p:cNvSpPr/>
            <p:nvPr/>
          </p:nvSpPr>
          <p:spPr>
            <a:xfrm>
              <a:off x="7152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2"/>
            <p:cNvSpPr/>
            <p:nvPr/>
          </p:nvSpPr>
          <p:spPr>
            <a:xfrm>
              <a:off x="7533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2"/>
            <p:cNvSpPr/>
            <p:nvPr/>
          </p:nvSpPr>
          <p:spPr>
            <a:xfrm>
              <a:off x="794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2"/>
            <p:cNvSpPr/>
            <p:nvPr/>
          </p:nvSpPr>
          <p:spPr>
            <a:xfrm>
              <a:off x="83282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2"/>
            <p:cNvSpPr/>
            <p:nvPr/>
          </p:nvSpPr>
          <p:spPr>
            <a:xfrm>
              <a:off x="87257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2"/>
            <p:cNvSpPr/>
            <p:nvPr/>
          </p:nvSpPr>
          <p:spPr>
            <a:xfrm>
              <a:off x="9139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2"/>
            <p:cNvSpPr/>
            <p:nvPr/>
          </p:nvSpPr>
          <p:spPr>
            <a:xfrm>
              <a:off x="953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2"/>
            <p:cNvSpPr/>
            <p:nvPr/>
          </p:nvSpPr>
          <p:spPr>
            <a:xfrm>
              <a:off x="9934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2"/>
            <p:cNvSpPr/>
            <p:nvPr/>
          </p:nvSpPr>
          <p:spPr>
            <a:xfrm>
              <a:off x="10332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2"/>
            <p:cNvSpPr/>
            <p:nvPr/>
          </p:nvSpPr>
          <p:spPr>
            <a:xfrm>
              <a:off x="10729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2"/>
            <p:cNvSpPr/>
            <p:nvPr/>
          </p:nvSpPr>
          <p:spPr>
            <a:xfrm>
              <a:off x="11127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2"/>
            <p:cNvSpPr/>
            <p:nvPr/>
          </p:nvSpPr>
          <p:spPr>
            <a:xfrm>
              <a:off x="1152500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2"/>
            <p:cNvSpPr/>
            <p:nvPr/>
          </p:nvSpPr>
          <p:spPr>
            <a:xfrm>
              <a:off x="119227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2"/>
            <p:cNvSpPr/>
            <p:nvPr/>
          </p:nvSpPr>
          <p:spPr>
            <a:xfrm>
              <a:off x="12320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2"/>
            <p:cNvSpPr/>
            <p:nvPr/>
          </p:nvSpPr>
          <p:spPr>
            <a:xfrm>
              <a:off x="2364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2"/>
            <p:cNvSpPr/>
            <p:nvPr/>
          </p:nvSpPr>
          <p:spPr>
            <a:xfrm>
              <a:off x="2762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2"/>
            <p:cNvSpPr/>
            <p:nvPr/>
          </p:nvSpPr>
          <p:spPr>
            <a:xfrm>
              <a:off x="3176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2"/>
            <p:cNvSpPr/>
            <p:nvPr/>
          </p:nvSpPr>
          <p:spPr>
            <a:xfrm>
              <a:off x="355750" y="110707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2"/>
            <p:cNvSpPr/>
            <p:nvPr/>
          </p:nvSpPr>
          <p:spPr>
            <a:xfrm>
              <a:off x="3971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2"/>
            <p:cNvSpPr/>
            <p:nvPr/>
          </p:nvSpPr>
          <p:spPr>
            <a:xfrm>
              <a:off x="43525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2"/>
            <p:cNvSpPr/>
            <p:nvPr/>
          </p:nvSpPr>
          <p:spPr>
            <a:xfrm>
              <a:off x="47500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2"/>
            <p:cNvSpPr/>
            <p:nvPr/>
          </p:nvSpPr>
          <p:spPr>
            <a:xfrm>
              <a:off x="5164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2"/>
            <p:cNvSpPr/>
            <p:nvPr/>
          </p:nvSpPr>
          <p:spPr>
            <a:xfrm>
              <a:off x="5545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2"/>
            <p:cNvSpPr/>
            <p:nvPr/>
          </p:nvSpPr>
          <p:spPr>
            <a:xfrm>
              <a:off x="5959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2"/>
            <p:cNvSpPr/>
            <p:nvPr/>
          </p:nvSpPr>
          <p:spPr>
            <a:xfrm>
              <a:off x="6340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2"/>
            <p:cNvSpPr/>
            <p:nvPr/>
          </p:nvSpPr>
          <p:spPr>
            <a:xfrm>
              <a:off x="6737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2"/>
            <p:cNvSpPr/>
            <p:nvPr/>
          </p:nvSpPr>
          <p:spPr>
            <a:xfrm>
              <a:off x="7152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2"/>
            <p:cNvSpPr/>
            <p:nvPr/>
          </p:nvSpPr>
          <p:spPr>
            <a:xfrm>
              <a:off x="7533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2"/>
            <p:cNvSpPr/>
            <p:nvPr/>
          </p:nvSpPr>
          <p:spPr>
            <a:xfrm>
              <a:off x="794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2"/>
            <p:cNvSpPr/>
            <p:nvPr/>
          </p:nvSpPr>
          <p:spPr>
            <a:xfrm>
              <a:off x="83282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2"/>
            <p:cNvSpPr/>
            <p:nvPr/>
          </p:nvSpPr>
          <p:spPr>
            <a:xfrm>
              <a:off x="87257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2"/>
            <p:cNvSpPr/>
            <p:nvPr/>
          </p:nvSpPr>
          <p:spPr>
            <a:xfrm>
              <a:off x="9139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2"/>
            <p:cNvSpPr/>
            <p:nvPr/>
          </p:nvSpPr>
          <p:spPr>
            <a:xfrm>
              <a:off x="953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2"/>
            <p:cNvSpPr/>
            <p:nvPr/>
          </p:nvSpPr>
          <p:spPr>
            <a:xfrm>
              <a:off x="9934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2"/>
            <p:cNvSpPr/>
            <p:nvPr/>
          </p:nvSpPr>
          <p:spPr>
            <a:xfrm>
              <a:off x="10332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2"/>
            <p:cNvSpPr/>
            <p:nvPr/>
          </p:nvSpPr>
          <p:spPr>
            <a:xfrm>
              <a:off x="10729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2"/>
            <p:cNvSpPr/>
            <p:nvPr/>
          </p:nvSpPr>
          <p:spPr>
            <a:xfrm>
              <a:off x="11127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2"/>
            <p:cNvSpPr/>
            <p:nvPr/>
          </p:nvSpPr>
          <p:spPr>
            <a:xfrm>
              <a:off x="1152500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2"/>
            <p:cNvSpPr/>
            <p:nvPr/>
          </p:nvSpPr>
          <p:spPr>
            <a:xfrm>
              <a:off x="119227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2"/>
            <p:cNvSpPr/>
            <p:nvPr/>
          </p:nvSpPr>
          <p:spPr>
            <a:xfrm>
              <a:off x="12320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2"/>
            <p:cNvSpPr/>
            <p:nvPr/>
          </p:nvSpPr>
          <p:spPr>
            <a:xfrm>
              <a:off x="2364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2"/>
            <p:cNvSpPr/>
            <p:nvPr/>
          </p:nvSpPr>
          <p:spPr>
            <a:xfrm>
              <a:off x="2762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2"/>
            <p:cNvSpPr/>
            <p:nvPr/>
          </p:nvSpPr>
          <p:spPr>
            <a:xfrm>
              <a:off x="3176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2"/>
            <p:cNvSpPr/>
            <p:nvPr/>
          </p:nvSpPr>
          <p:spPr>
            <a:xfrm>
              <a:off x="3557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2"/>
            <p:cNvSpPr/>
            <p:nvPr/>
          </p:nvSpPr>
          <p:spPr>
            <a:xfrm>
              <a:off x="3971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2"/>
            <p:cNvSpPr/>
            <p:nvPr/>
          </p:nvSpPr>
          <p:spPr>
            <a:xfrm>
              <a:off x="4352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2"/>
            <p:cNvSpPr/>
            <p:nvPr/>
          </p:nvSpPr>
          <p:spPr>
            <a:xfrm>
              <a:off x="47500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2"/>
            <p:cNvSpPr/>
            <p:nvPr/>
          </p:nvSpPr>
          <p:spPr>
            <a:xfrm>
              <a:off x="5164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2"/>
            <p:cNvSpPr/>
            <p:nvPr/>
          </p:nvSpPr>
          <p:spPr>
            <a:xfrm>
              <a:off x="5545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2"/>
            <p:cNvSpPr/>
            <p:nvPr/>
          </p:nvSpPr>
          <p:spPr>
            <a:xfrm>
              <a:off x="5959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2"/>
            <p:cNvSpPr/>
            <p:nvPr/>
          </p:nvSpPr>
          <p:spPr>
            <a:xfrm>
              <a:off x="6340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2"/>
            <p:cNvSpPr/>
            <p:nvPr/>
          </p:nvSpPr>
          <p:spPr>
            <a:xfrm>
              <a:off x="6737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2"/>
            <p:cNvSpPr/>
            <p:nvPr/>
          </p:nvSpPr>
          <p:spPr>
            <a:xfrm>
              <a:off x="7152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2"/>
            <p:cNvSpPr/>
            <p:nvPr/>
          </p:nvSpPr>
          <p:spPr>
            <a:xfrm>
              <a:off x="7533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2"/>
            <p:cNvSpPr/>
            <p:nvPr/>
          </p:nvSpPr>
          <p:spPr>
            <a:xfrm>
              <a:off x="794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2"/>
            <p:cNvSpPr/>
            <p:nvPr/>
          </p:nvSpPr>
          <p:spPr>
            <a:xfrm>
              <a:off x="83282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2"/>
            <p:cNvSpPr/>
            <p:nvPr/>
          </p:nvSpPr>
          <p:spPr>
            <a:xfrm>
              <a:off x="87257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2"/>
            <p:cNvSpPr/>
            <p:nvPr/>
          </p:nvSpPr>
          <p:spPr>
            <a:xfrm>
              <a:off x="9139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2"/>
            <p:cNvSpPr/>
            <p:nvPr/>
          </p:nvSpPr>
          <p:spPr>
            <a:xfrm>
              <a:off x="953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2"/>
            <p:cNvSpPr/>
            <p:nvPr/>
          </p:nvSpPr>
          <p:spPr>
            <a:xfrm>
              <a:off x="9934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2"/>
            <p:cNvSpPr/>
            <p:nvPr/>
          </p:nvSpPr>
          <p:spPr>
            <a:xfrm>
              <a:off x="10332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2"/>
            <p:cNvSpPr/>
            <p:nvPr/>
          </p:nvSpPr>
          <p:spPr>
            <a:xfrm>
              <a:off x="10729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2"/>
            <p:cNvSpPr/>
            <p:nvPr/>
          </p:nvSpPr>
          <p:spPr>
            <a:xfrm>
              <a:off x="11127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2"/>
            <p:cNvSpPr/>
            <p:nvPr/>
          </p:nvSpPr>
          <p:spPr>
            <a:xfrm>
              <a:off x="1152500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2"/>
            <p:cNvSpPr/>
            <p:nvPr/>
          </p:nvSpPr>
          <p:spPr>
            <a:xfrm>
              <a:off x="119227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2"/>
            <p:cNvSpPr/>
            <p:nvPr/>
          </p:nvSpPr>
          <p:spPr>
            <a:xfrm>
              <a:off x="12320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2"/>
            <p:cNvSpPr/>
            <p:nvPr/>
          </p:nvSpPr>
          <p:spPr>
            <a:xfrm>
              <a:off x="2364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2"/>
            <p:cNvSpPr/>
            <p:nvPr/>
          </p:nvSpPr>
          <p:spPr>
            <a:xfrm>
              <a:off x="2762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2"/>
            <p:cNvSpPr/>
            <p:nvPr/>
          </p:nvSpPr>
          <p:spPr>
            <a:xfrm>
              <a:off x="3176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2"/>
            <p:cNvSpPr/>
            <p:nvPr/>
          </p:nvSpPr>
          <p:spPr>
            <a:xfrm>
              <a:off x="3557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2"/>
            <p:cNvSpPr/>
            <p:nvPr/>
          </p:nvSpPr>
          <p:spPr>
            <a:xfrm>
              <a:off x="3971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2"/>
            <p:cNvSpPr/>
            <p:nvPr/>
          </p:nvSpPr>
          <p:spPr>
            <a:xfrm>
              <a:off x="4352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2"/>
            <p:cNvSpPr/>
            <p:nvPr/>
          </p:nvSpPr>
          <p:spPr>
            <a:xfrm>
              <a:off x="47500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2"/>
            <p:cNvSpPr/>
            <p:nvPr/>
          </p:nvSpPr>
          <p:spPr>
            <a:xfrm>
              <a:off x="5164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2"/>
            <p:cNvSpPr/>
            <p:nvPr/>
          </p:nvSpPr>
          <p:spPr>
            <a:xfrm>
              <a:off x="5545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2"/>
            <p:cNvSpPr/>
            <p:nvPr/>
          </p:nvSpPr>
          <p:spPr>
            <a:xfrm>
              <a:off x="5959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2"/>
            <p:cNvSpPr/>
            <p:nvPr/>
          </p:nvSpPr>
          <p:spPr>
            <a:xfrm>
              <a:off x="6340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2"/>
            <p:cNvSpPr/>
            <p:nvPr/>
          </p:nvSpPr>
          <p:spPr>
            <a:xfrm>
              <a:off x="6737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2"/>
            <p:cNvSpPr/>
            <p:nvPr/>
          </p:nvSpPr>
          <p:spPr>
            <a:xfrm>
              <a:off x="7152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2"/>
            <p:cNvSpPr/>
            <p:nvPr/>
          </p:nvSpPr>
          <p:spPr>
            <a:xfrm>
              <a:off x="7533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2"/>
            <p:cNvSpPr/>
            <p:nvPr/>
          </p:nvSpPr>
          <p:spPr>
            <a:xfrm>
              <a:off x="794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2"/>
            <p:cNvSpPr/>
            <p:nvPr/>
          </p:nvSpPr>
          <p:spPr>
            <a:xfrm>
              <a:off x="83282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2"/>
            <p:cNvSpPr/>
            <p:nvPr/>
          </p:nvSpPr>
          <p:spPr>
            <a:xfrm>
              <a:off x="87257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2"/>
            <p:cNvSpPr/>
            <p:nvPr/>
          </p:nvSpPr>
          <p:spPr>
            <a:xfrm>
              <a:off x="9139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2"/>
            <p:cNvSpPr/>
            <p:nvPr/>
          </p:nvSpPr>
          <p:spPr>
            <a:xfrm>
              <a:off x="953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2"/>
            <p:cNvSpPr/>
            <p:nvPr/>
          </p:nvSpPr>
          <p:spPr>
            <a:xfrm>
              <a:off x="9934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3" y="388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2"/>
            <p:cNvSpPr/>
            <p:nvPr/>
          </p:nvSpPr>
          <p:spPr>
            <a:xfrm>
              <a:off x="10332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2"/>
            <p:cNvSpPr/>
            <p:nvPr/>
          </p:nvSpPr>
          <p:spPr>
            <a:xfrm>
              <a:off x="10729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2"/>
            <p:cNvSpPr/>
            <p:nvPr/>
          </p:nvSpPr>
          <p:spPr>
            <a:xfrm>
              <a:off x="11127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2"/>
            <p:cNvSpPr/>
            <p:nvPr/>
          </p:nvSpPr>
          <p:spPr>
            <a:xfrm>
              <a:off x="1152500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2"/>
            <p:cNvSpPr/>
            <p:nvPr/>
          </p:nvSpPr>
          <p:spPr>
            <a:xfrm>
              <a:off x="119227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3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2"/>
            <p:cNvSpPr/>
            <p:nvPr/>
          </p:nvSpPr>
          <p:spPr>
            <a:xfrm>
              <a:off x="12320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2"/>
            <p:cNvSpPr/>
            <p:nvPr/>
          </p:nvSpPr>
          <p:spPr>
            <a:xfrm>
              <a:off x="2364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2"/>
            <p:cNvSpPr/>
            <p:nvPr/>
          </p:nvSpPr>
          <p:spPr>
            <a:xfrm>
              <a:off x="276225" y="10048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2"/>
            <p:cNvSpPr/>
            <p:nvPr/>
          </p:nvSpPr>
          <p:spPr>
            <a:xfrm>
              <a:off x="3176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2"/>
            <p:cNvSpPr/>
            <p:nvPr/>
          </p:nvSpPr>
          <p:spPr>
            <a:xfrm>
              <a:off x="355750" y="10047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2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2"/>
            <p:cNvSpPr/>
            <p:nvPr/>
          </p:nvSpPr>
          <p:spPr>
            <a:xfrm>
              <a:off x="3971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2"/>
            <p:cNvSpPr/>
            <p:nvPr/>
          </p:nvSpPr>
          <p:spPr>
            <a:xfrm>
              <a:off x="435250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2"/>
            <p:cNvSpPr/>
            <p:nvPr/>
          </p:nvSpPr>
          <p:spPr>
            <a:xfrm>
              <a:off x="475025" y="10048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2"/>
            <p:cNvSpPr/>
            <p:nvPr/>
          </p:nvSpPr>
          <p:spPr>
            <a:xfrm>
              <a:off x="5164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2"/>
            <p:cNvSpPr/>
            <p:nvPr/>
          </p:nvSpPr>
          <p:spPr>
            <a:xfrm>
              <a:off x="5545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2"/>
            <p:cNvSpPr/>
            <p:nvPr/>
          </p:nvSpPr>
          <p:spPr>
            <a:xfrm>
              <a:off x="5959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2"/>
            <p:cNvSpPr/>
            <p:nvPr/>
          </p:nvSpPr>
          <p:spPr>
            <a:xfrm>
              <a:off x="63402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2"/>
            <p:cNvSpPr/>
            <p:nvPr/>
          </p:nvSpPr>
          <p:spPr>
            <a:xfrm>
              <a:off x="6737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2"/>
            <p:cNvSpPr/>
            <p:nvPr/>
          </p:nvSpPr>
          <p:spPr>
            <a:xfrm>
              <a:off x="7152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2"/>
            <p:cNvSpPr/>
            <p:nvPr/>
          </p:nvSpPr>
          <p:spPr>
            <a:xfrm>
              <a:off x="753300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2"/>
            <p:cNvSpPr/>
            <p:nvPr/>
          </p:nvSpPr>
          <p:spPr>
            <a:xfrm>
              <a:off x="794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2"/>
            <p:cNvSpPr/>
            <p:nvPr/>
          </p:nvSpPr>
          <p:spPr>
            <a:xfrm>
              <a:off x="8328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2"/>
            <p:cNvSpPr/>
            <p:nvPr/>
          </p:nvSpPr>
          <p:spPr>
            <a:xfrm>
              <a:off x="87257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1" y="1"/>
                    <a:pt x="260" y="1"/>
                  </a:cubicBezTo>
                  <a:cubicBezTo>
                    <a:pt x="259" y="1"/>
                    <a:pt x="258" y="1"/>
                    <a:pt x="258" y="1"/>
                  </a:cubicBezTo>
                  <a:cubicBezTo>
                    <a:pt x="86" y="1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2"/>
            <p:cNvSpPr/>
            <p:nvPr/>
          </p:nvSpPr>
          <p:spPr>
            <a:xfrm>
              <a:off x="9139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2"/>
            <p:cNvSpPr/>
            <p:nvPr/>
          </p:nvSpPr>
          <p:spPr>
            <a:xfrm>
              <a:off x="953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2"/>
            <p:cNvSpPr/>
            <p:nvPr/>
          </p:nvSpPr>
          <p:spPr>
            <a:xfrm>
              <a:off x="9934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3" y="388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2"/>
            <p:cNvSpPr/>
            <p:nvPr/>
          </p:nvSpPr>
          <p:spPr>
            <a:xfrm>
              <a:off x="10332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2"/>
            <p:cNvSpPr/>
            <p:nvPr/>
          </p:nvSpPr>
          <p:spPr>
            <a:xfrm>
              <a:off x="10729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2"/>
            <p:cNvSpPr/>
            <p:nvPr/>
          </p:nvSpPr>
          <p:spPr>
            <a:xfrm>
              <a:off x="11127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2"/>
            <p:cNvSpPr/>
            <p:nvPr/>
          </p:nvSpPr>
          <p:spPr>
            <a:xfrm>
              <a:off x="1152500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2"/>
            <p:cNvSpPr/>
            <p:nvPr/>
          </p:nvSpPr>
          <p:spPr>
            <a:xfrm>
              <a:off x="119227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3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2"/>
            <p:cNvSpPr/>
            <p:nvPr/>
          </p:nvSpPr>
          <p:spPr>
            <a:xfrm>
              <a:off x="12320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2"/>
            <p:cNvSpPr/>
            <p:nvPr/>
          </p:nvSpPr>
          <p:spPr>
            <a:xfrm>
              <a:off x="276225" y="9707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2"/>
            <p:cNvSpPr/>
            <p:nvPr/>
          </p:nvSpPr>
          <p:spPr>
            <a:xfrm>
              <a:off x="3176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2"/>
            <p:cNvSpPr/>
            <p:nvPr/>
          </p:nvSpPr>
          <p:spPr>
            <a:xfrm>
              <a:off x="355750" y="97065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2"/>
            <p:cNvSpPr/>
            <p:nvPr/>
          </p:nvSpPr>
          <p:spPr>
            <a:xfrm>
              <a:off x="3971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2"/>
            <p:cNvSpPr/>
            <p:nvPr/>
          </p:nvSpPr>
          <p:spPr>
            <a:xfrm>
              <a:off x="43525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2"/>
            <p:cNvSpPr/>
            <p:nvPr/>
          </p:nvSpPr>
          <p:spPr>
            <a:xfrm>
              <a:off x="47500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2"/>
            <p:cNvSpPr/>
            <p:nvPr/>
          </p:nvSpPr>
          <p:spPr>
            <a:xfrm>
              <a:off x="5164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2"/>
            <p:cNvSpPr/>
            <p:nvPr/>
          </p:nvSpPr>
          <p:spPr>
            <a:xfrm>
              <a:off x="5545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2"/>
            <p:cNvSpPr/>
            <p:nvPr/>
          </p:nvSpPr>
          <p:spPr>
            <a:xfrm>
              <a:off x="5959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2"/>
            <p:cNvSpPr/>
            <p:nvPr/>
          </p:nvSpPr>
          <p:spPr>
            <a:xfrm>
              <a:off x="63402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2"/>
            <p:cNvSpPr/>
            <p:nvPr/>
          </p:nvSpPr>
          <p:spPr>
            <a:xfrm>
              <a:off x="67377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2"/>
            <p:cNvSpPr/>
            <p:nvPr/>
          </p:nvSpPr>
          <p:spPr>
            <a:xfrm>
              <a:off x="7152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2"/>
            <p:cNvSpPr/>
            <p:nvPr/>
          </p:nvSpPr>
          <p:spPr>
            <a:xfrm>
              <a:off x="7533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2"/>
            <p:cNvSpPr/>
            <p:nvPr/>
          </p:nvSpPr>
          <p:spPr>
            <a:xfrm>
              <a:off x="794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2"/>
            <p:cNvSpPr/>
            <p:nvPr/>
          </p:nvSpPr>
          <p:spPr>
            <a:xfrm>
              <a:off x="83282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2"/>
            <p:cNvSpPr/>
            <p:nvPr/>
          </p:nvSpPr>
          <p:spPr>
            <a:xfrm>
              <a:off x="87257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2"/>
            <p:cNvSpPr/>
            <p:nvPr/>
          </p:nvSpPr>
          <p:spPr>
            <a:xfrm>
              <a:off x="9139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2"/>
            <p:cNvSpPr/>
            <p:nvPr/>
          </p:nvSpPr>
          <p:spPr>
            <a:xfrm>
              <a:off x="953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2"/>
            <p:cNvSpPr/>
            <p:nvPr/>
          </p:nvSpPr>
          <p:spPr>
            <a:xfrm>
              <a:off x="9934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2"/>
            <p:cNvSpPr/>
            <p:nvPr/>
          </p:nvSpPr>
          <p:spPr>
            <a:xfrm>
              <a:off x="10332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2"/>
            <p:cNvSpPr/>
            <p:nvPr/>
          </p:nvSpPr>
          <p:spPr>
            <a:xfrm>
              <a:off x="10729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2"/>
            <p:cNvSpPr/>
            <p:nvPr/>
          </p:nvSpPr>
          <p:spPr>
            <a:xfrm>
              <a:off x="11127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2"/>
            <p:cNvSpPr/>
            <p:nvPr/>
          </p:nvSpPr>
          <p:spPr>
            <a:xfrm>
              <a:off x="1152500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2"/>
            <p:cNvSpPr/>
            <p:nvPr/>
          </p:nvSpPr>
          <p:spPr>
            <a:xfrm>
              <a:off x="119227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2"/>
            <p:cNvSpPr/>
            <p:nvPr/>
          </p:nvSpPr>
          <p:spPr>
            <a:xfrm>
              <a:off x="12320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2"/>
            <p:cNvSpPr/>
            <p:nvPr/>
          </p:nvSpPr>
          <p:spPr>
            <a:xfrm>
              <a:off x="276225" y="9366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2"/>
            <p:cNvSpPr/>
            <p:nvPr/>
          </p:nvSpPr>
          <p:spPr>
            <a:xfrm>
              <a:off x="3176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2"/>
            <p:cNvSpPr/>
            <p:nvPr/>
          </p:nvSpPr>
          <p:spPr>
            <a:xfrm>
              <a:off x="355750" y="936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2"/>
            <p:cNvSpPr/>
            <p:nvPr/>
          </p:nvSpPr>
          <p:spPr>
            <a:xfrm>
              <a:off x="3971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2"/>
            <p:cNvSpPr/>
            <p:nvPr/>
          </p:nvSpPr>
          <p:spPr>
            <a:xfrm>
              <a:off x="435250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2"/>
            <p:cNvSpPr/>
            <p:nvPr/>
          </p:nvSpPr>
          <p:spPr>
            <a:xfrm>
              <a:off x="475025" y="9366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2"/>
            <p:cNvSpPr/>
            <p:nvPr/>
          </p:nvSpPr>
          <p:spPr>
            <a:xfrm>
              <a:off x="5164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2"/>
            <p:cNvSpPr/>
            <p:nvPr/>
          </p:nvSpPr>
          <p:spPr>
            <a:xfrm>
              <a:off x="5545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2"/>
            <p:cNvSpPr/>
            <p:nvPr/>
          </p:nvSpPr>
          <p:spPr>
            <a:xfrm>
              <a:off x="5959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2"/>
            <p:cNvSpPr/>
            <p:nvPr/>
          </p:nvSpPr>
          <p:spPr>
            <a:xfrm>
              <a:off x="63402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2"/>
            <p:cNvSpPr/>
            <p:nvPr/>
          </p:nvSpPr>
          <p:spPr>
            <a:xfrm>
              <a:off x="67377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2"/>
            <p:cNvSpPr/>
            <p:nvPr/>
          </p:nvSpPr>
          <p:spPr>
            <a:xfrm>
              <a:off x="7152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2"/>
            <p:cNvSpPr/>
            <p:nvPr/>
          </p:nvSpPr>
          <p:spPr>
            <a:xfrm>
              <a:off x="753300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2"/>
            <p:cNvSpPr/>
            <p:nvPr/>
          </p:nvSpPr>
          <p:spPr>
            <a:xfrm>
              <a:off x="794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2"/>
            <p:cNvSpPr/>
            <p:nvPr/>
          </p:nvSpPr>
          <p:spPr>
            <a:xfrm>
              <a:off x="8328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2"/>
            <p:cNvSpPr/>
            <p:nvPr/>
          </p:nvSpPr>
          <p:spPr>
            <a:xfrm>
              <a:off x="87257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2"/>
            <p:cNvSpPr/>
            <p:nvPr/>
          </p:nvSpPr>
          <p:spPr>
            <a:xfrm>
              <a:off x="9139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2"/>
            <p:cNvSpPr/>
            <p:nvPr/>
          </p:nvSpPr>
          <p:spPr>
            <a:xfrm>
              <a:off x="953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2"/>
            <p:cNvSpPr/>
            <p:nvPr/>
          </p:nvSpPr>
          <p:spPr>
            <a:xfrm>
              <a:off x="9934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2"/>
            <p:cNvSpPr/>
            <p:nvPr/>
          </p:nvSpPr>
          <p:spPr>
            <a:xfrm>
              <a:off x="10332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2"/>
            <p:cNvSpPr/>
            <p:nvPr/>
          </p:nvSpPr>
          <p:spPr>
            <a:xfrm>
              <a:off x="10729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2"/>
            <p:cNvSpPr/>
            <p:nvPr/>
          </p:nvSpPr>
          <p:spPr>
            <a:xfrm>
              <a:off x="11127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2"/>
            <p:cNvSpPr/>
            <p:nvPr/>
          </p:nvSpPr>
          <p:spPr>
            <a:xfrm>
              <a:off x="1152500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2"/>
            <p:cNvSpPr/>
            <p:nvPr/>
          </p:nvSpPr>
          <p:spPr>
            <a:xfrm>
              <a:off x="119227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2"/>
            <p:cNvSpPr/>
            <p:nvPr/>
          </p:nvSpPr>
          <p:spPr>
            <a:xfrm>
              <a:off x="12320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2"/>
            <p:cNvSpPr/>
            <p:nvPr/>
          </p:nvSpPr>
          <p:spPr>
            <a:xfrm>
              <a:off x="276225" y="9024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2"/>
            <p:cNvSpPr/>
            <p:nvPr/>
          </p:nvSpPr>
          <p:spPr>
            <a:xfrm>
              <a:off x="3176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2"/>
            <p:cNvSpPr/>
            <p:nvPr/>
          </p:nvSpPr>
          <p:spPr>
            <a:xfrm>
              <a:off x="355750" y="9024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2"/>
            <p:cNvSpPr/>
            <p:nvPr/>
          </p:nvSpPr>
          <p:spPr>
            <a:xfrm>
              <a:off x="3971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2"/>
            <p:cNvSpPr/>
            <p:nvPr/>
          </p:nvSpPr>
          <p:spPr>
            <a:xfrm>
              <a:off x="43525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2"/>
            <p:cNvSpPr/>
            <p:nvPr/>
          </p:nvSpPr>
          <p:spPr>
            <a:xfrm>
              <a:off x="47500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2"/>
            <p:cNvSpPr/>
            <p:nvPr/>
          </p:nvSpPr>
          <p:spPr>
            <a:xfrm>
              <a:off x="5164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2"/>
            <p:cNvSpPr/>
            <p:nvPr/>
          </p:nvSpPr>
          <p:spPr>
            <a:xfrm>
              <a:off x="5545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2"/>
            <p:cNvSpPr/>
            <p:nvPr/>
          </p:nvSpPr>
          <p:spPr>
            <a:xfrm>
              <a:off x="5959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2"/>
            <p:cNvSpPr/>
            <p:nvPr/>
          </p:nvSpPr>
          <p:spPr>
            <a:xfrm>
              <a:off x="63402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2"/>
            <p:cNvSpPr/>
            <p:nvPr/>
          </p:nvSpPr>
          <p:spPr>
            <a:xfrm>
              <a:off x="67377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2"/>
            <p:cNvSpPr/>
            <p:nvPr/>
          </p:nvSpPr>
          <p:spPr>
            <a:xfrm>
              <a:off x="7152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2"/>
            <p:cNvSpPr/>
            <p:nvPr/>
          </p:nvSpPr>
          <p:spPr>
            <a:xfrm>
              <a:off x="7533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2"/>
            <p:cNvSpPr/>
            <p:nvPr/>
          </p:nvSpPr>
          <p:spPr>
            <a:xfrm>
              <a:off x="794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2"/>
            <p:cNvSpPr/>
            <p:nvPr/>
          </p:nvSpPr>
          <p:spPr>
            <a:xfrm>
              <a:off x="83282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2"/>
            <p:cNvSpPr/>
            <p:nvPr/>
          </p:nvSpPr>
          <p:spPr>
            <a:xfrm>
              <a:off x="87257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2"/>
            <p:cNvSpPr/>
            <p:nvPr/>
          </p:nvSpPr>
          <p:spPr>
            <a:xfrm>
              <a:off x="9139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2"/>
            <p:cNvSpPr/>
            <p:nvPr/>
          </p:nvSpPr>
          <p:spPr>
            <a:xfrm>
              <a:off x="953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2"/>
            <p:cNvSpPr/>
            <p:nvPr/>
          </p:nvSpPr>
          <p:spPr>
            <a:xfrm>
              <a:off x="9934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2"/>
            <p:cNvSpPr/>
            <p:nvPr/>
          </p:nvSpPr>
          <p:spPr>
            <a:xfrm>
              <a:off x="10332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2"/>
            <p:cNvSpPr/>
            <p:nvPr/>
          </p:nvSpPr>
          <p:spPr>
            <a:xfrm>
              <a:off x="10729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2"/>
            <p:cNvSpPr/>
            <p:nvPr/>
          </p:nvSpPr>
          <p:spPr>
            <a:xfrm>
              <a:off x="11127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2"/>
            <p:cNvSpPr/>
            <p:nvPr/>
          </p:nvSpPr>
          <p:spPr>
            <a:xfrm>
              <a:off x="1152500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2"/>
            <p:cNvSpPr/>
            <p:nvPr/>
          </p:nvSpPr>
          <p:spPr>
            <a:xfrm>
              <a:off x="119227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2"/>
            <p:cNvSpPr/>
            <p:nvPr/>
          </p:nvSpPr>
          <p:spPr>
            <a:xfrm>
              <a:off x="12320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2"/>
            <p:cNvSpPr/>
            <p:nvPr/>
          </p:nvSpPr>
          <p:spPr>
            <a:xfrm>
              <a:off x="276225" y="8683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2"/>
            <p:cNvSpPr/>
            <p:nvPr/>
          </p:nvSpPr>
          <p:spPr>
            <a:xfrm>
              <a:off x="3176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2"/>
            <p:cNvSpPr/>
            <p:nvPr/>
          </p:nvSpPr>
          <p:spPr>
            <a:xfrm>
              <a:off x="355750" y="8683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2"/>
            <p:cNvSpPr/>
            <p:nvPr/>
          </p:nvSpPr>
          <p:spPr>
            <a:xfrm>
              <a:off x="3971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2"/>
            <p:cNvSpPr/>
            <p:nvPr/>
          </p:nvSpPr>
          <p:spPr>
            <a:xfrm>
              <a:off x="43525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2"/>
            <p:cNvSpPr/>
            <p:nvPr/>
          </p:nvSpPr>
          <p:spPr>
            <a:xfrm>
              <a:off x="47500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2"/>
            <p:cNvSpPr/>
            <p:nvPr/>
          </p:nvSpPr>
          <p:spPr>
            <a:xfrm>
              <a:off x="5164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2"/>
            <p:cNvSpPr/>
            <p:nvPr/>
          </p:nvSpPr>
          <p:spPr>
            <a:xfrm>
              <a:off x="5545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2"/>
            <p:cNvSpPr/>
            <p:nvPr/>
          </p:nvSpPr>
          <p:spPr>
            <a:xfrm>
              <a:off x="5959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2"/>
            <p:cNvSpPr/>
            <p:nvPr/>
          </p:nvSpPr>
          <p:spPr>
            <a:xfrm>
              <a:off x="63402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2"/>
            <p:cNvSpPr/>
            <p:nvPr/>
          </p:nvSpPr>
          <p:spPr>
            <a:xfrm>
              <a:off x="67377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2"/>
            <p:cNvSpPr/>
            <p:nvPr/>
          </p:nvSpPr>
          <p:spPr>
            <a:xfrm>
              <a:off x="7152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2"/>
            <p:cNvSpPr/>
            <p:nvPr/>
          </p:nvSpPr>
          <p:spPr>
            <a:xfrm>
              <a:off x="7533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2"/>
            <p:cNvSpPr/>
            <p:nvPr/>
          </p:nvSpPr>
          <p:spPr>
            <a:xfrm>
              <a:off x="794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2"/>
            <p:cNvSpPr/>
            <p:nvPr/>
          </p:nvSpPr>
          <p:spPr>
            <a:xfrm>
              <a:off x="83282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2"/>
            <p:cNvSpPr/>
            <p:nvPr/>
          </p:nvSpPr>
          <p:spPr>
            <a:xfrm>
              <a:off x="87257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2"/>
            <p:cNvSpPr/>
            <p:nvPr/>
          </p:nvSpPr>
          <p:spPr>
            <a:xfrm>
              <a:off x="9139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2"/>
            <p:cNvSpPr/>
            <p:nvPr/>
          </p:nvSpPr>
          <p:spPr>
            <a:xfrm>
              <a:off x="953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2"/>
            <p:cNvSpPr/>
            <p:nvPr/>
          </p:nvSpPr>
          <p:spPr>
            <a:xfrm>
              <a:off x="9934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2"/>
            <p:cNvSpPr/>
            <p:nvPr/>
          </p:nvSpPr>
          <p:spPr>
            <a:xfrm>
              <a:off x="10332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2"/>
            <p:cNvSpPr/>
            <p:nvPr/>
          </p:nvSpPr>
          <p:spPr>
            <a:xfrm>
              <a:off x="10729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2"/>
            <p:cNvSpPr/>
            <p:nvPr/>
          </p:nvSpPr>
          <p:spPr>
            <a:xfrm>
              <a:off x="11127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2"/>
            <p:cNvSpPr/>
            <p:nvPr/>
          </p:nvSpPr>
          <p:spPr>
            <a:xfrm>
              <a:off x="1152500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2"/>
            <p:cNvSpPr/>
            <p:nvPr/>
          </p:nvSpPr>
          <p:spPr>
            <a:xfrm>
              <a:off x="119227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2"/>
            <p:cNvSpPr/>
            <p:nvPr/>
          </p:nvSpPr>
          <p:spPr>
            <a:xfrm>
              <a:off x="12320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2"/>
            <p:cNvSpPr/>
            <p:nvPr/>
          </p:nvSpPr>
          <p:spPr>
            <a:xfrm>
              <a:off x="3176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2"/>
            <p:cNvSpPr/>
            <p:nvPr/>
          </p:nvSpPr>
          <p:spPr>
            <a:xfrm>
              <a:off x="355750" y="834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2"/>
            <p:cNvSpPr/>
            <p:nvPr/>
          </p:nvSpPr>
          <p:spPr>
            <a:xfrm>
              <a:off x="3971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2"/>
            <p:cNvSpPr/>
            <p:nvPr/>
          </p:nvSpPr>
          <p:spPr>
            <a:xfrm>
              <a:off x="435250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2"/>
            <p:cNvSpPr/>
            <p:nvPr/>
          </p:nvSpPr>
          <p:spPr>
            <a:xfrm>
              <a:off x="475025" y="83427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2"/>
            <p:cNvSpPr/>
            <p:nvPr/>
          </p:nvSpPr>
          <p:spPr>
            <a:xfrm>
              <a:off x="5164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2"/>
            <p:cNvSpPr/>
            <p:nvPr/>
          </p:nvSpPr>
          <p:spPr>
            <a:xfrm>
              <a:off x="5545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2"/>
            <p:cNvSpPr/>
            <p:nvPr/>
          </p:nvSpPr>
          <p:spPr>
            <a:xfrm>
              <a:off x="595925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2"/>
            <p:cNvSpPr/>
            <p:nvPr/>
          </p:nvSpPr>
          <p:spPr>
            <a:xfrm>
              <a:off x="63402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2"/>
            <p:cNvSpPr/>
            <p:nvPr/>
          </p:nvSpPr>
          <p:spPr>
            <a:xfrm>
              <a:off x="67377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2"/>
            <p:cNvSpPr/>
            <p:nvPr/>
          </p:nvSpPr>
          <p:spPr>
            <a:xfrm>
              <a:off x="7152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2"/>
            <p:cNvSpPr/>
            <p:nvPr/>
          </p:nvSpPr>
          <p:spPr>
            <a:xfrm>
              <a:off x="753300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2"/>
            <p:cNvSpPr/>
            <p:nvPr/>
          </p:nvSpPr>
          <p:spPr>
            <a:xfrm>
              <a:off x="794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2"/>
            <p:cNvSpPr/>
            <p:nvPr/>
          </p:nvSpPr>
          <p:spPr>
            <a:xfrm>
              <a:off x="8328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2"/>
            <p:cNvSpPr/>
            <p:nvPr/>
          </p:nvSpPr>
          <p:spPr>
            <a:xfrm>
              <a:off x="872575" y="8342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2"/>
            <p:cNvSpPr/>
            <p:nvPr/>
          </p:nvSpPr>
          <p:spPr>
            <a:xfrm>
              <a:off x="9139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2"/>
            <p:cNvSpPr/>
            <p:nvPr/>
          </p:nvSpPr>
          <p:spPr>
            <a:xfrm>
              <a:off x="953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2"/>
            <p:cNvSpPr/>
            <p:nvPr/>
          </p:nvSpPr>
          <p:spPr>
            <a:xfrm>
              <a:off x="9934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2"/>
            <p:cNvSpPr/>
            <p:nvPr/>
          </p:nvSpPr>
          <p:spPr>
            <a:xfrm>
              <a:off x="10332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2"/>
            <p:cNvSpPr/>
            <p:nvPr/>
          </p:nvSpPr>
          <p:spPr>
            <a:xfrm>
              <a:off x="10729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2"/>
            <p:cNvSpPr/>
            <p:nvPr/>
          </p:nvSpPr>
          <p:spPr>
            <a:xfrm>
              <a:off x="11127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2"/>
            <p:cNvSpPr/>
            <p:nvPr/>
          </p:nvSpPr>
          <p:spPr>
            <a:xfrm>
              <a:off x="1152500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2"/>
            <p:cNvSpPr/>
            <p:nvPr/>
          </p:nvSpPr>
          <p:spPr>
            <a:xfrm>
              <a:off x="119227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2"/>
            <p:cNvSpPr/>
            <p:nvPr/>
          </p:nvSpPr>
          <p:spPr>
            <a:xfrm>
              <a:off x="12320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2"/>
            <p:cNvSpPr/>
            <p:nvPr/>
          </p:nvSpPr>
          <p:spPr>
            <a:xfrm>
              <a:off x="3176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2"/>
            <p:cNvSpPr/>
            <p:nvPr/>
          </p:nvSpPr>
          <p:spPr>
            <a:xfrm>
              <a:off x="355750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2"/>
            <p:cNvSpPr/>
            <p:nvPr/>
          </p:nvSpPr>
          <p:spPr>
            <a:xfrm>
              <a:off x="3971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8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2"/>
            <p:cNvSpPr/>
            <p:nvPr/>
          </p:nvSpPr>
          <p:spPr>
            <a:xfrm>
              <a:off x="43525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2"/>
            <p:cNvSpPr/>
            <p:nvPr/>
          </p:nvSpPr>
          <p:spPr>
            <a:xfrm>
              <a:off x="47500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2"/>
            <p:cNvSpPr/>
            <p:nvPr/>
          </p:nvSpPr>
          <p:spPr>
            <a:xfrm>
              <a:off x="5164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2"/>
            <p:cNvSpPr/>
            <p:nvPr/>
          </p:nvSpPr>
          <p:spPr>
            <a:xfrm>
              <a:off x="5545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2"/>
            <p:cNvSpPr/>
            <p:nvPr/>
          </p:nvSpPr>
          <p:spPr>
            <a:xfrm>
              <a:off x="595925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2"/>
            <p:cNvSpPr/>
            <p:nvPr/>
          </p:nvSpPr>
          <p:spPr>
            <a:xfrm>
              <a:off x="63402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2"/>
            <p:cNvSpPr/>
            <p:nvPr/>
          </p:nvSpPr>
          <p:spPr>
            <a:xfrm>
              <a:off x="67377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2"/>
            <p:cNvSpPr/>
            <p:nvPr/>
          </p:nvSpPr>
          <p:spPr>
            <a:xfrm>
              <a:off x="7152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2"/>
            <p:cNvSpPr/>
            <p:nvPr/>
          </p:nvSpPr>
          <p:spPr>
            <a:xfrm>
              <a:off x="7533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2"/>
            <p:cNvSpPr/>
            <p:nvPr/>
          </p:nvSpPr>
          <p:spPr>
            <a:xfrm>
              <a:off x="794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2"/>
            <p:cNvSpPr/>
            <p:nvPr/>
          </p:nvSpPr>
          <p:spPr>
            <a:xfrm>
              <a:off x="832825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2"/>
            <p:cNvSpPr/>
            <p:nvPr/>
          </p:nvSpPr>
          <p:spPr>
            <a:xfrm>
              <a:off x="872575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1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2"/>
            <p:cNvSpPr/>
            <p:nvPr/>
          </p:nvSpPr>
          <p:spPr>
            <a:xfrm>
              <a:off x="9139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2"/>
            <p:cNvSpPr/>
            <p:nvPr/>
          </p:nvSpPr>
          <p:spPr>
            <a:xfrm>
              <a:off x="953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2"/>
            <p:cNvSpPr/>
            <p:nvPr/>
          </p:nvSpPr>
          <p:spPr>
            <a:xfrm>
              <a:off x="9934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8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2"/>
            <p:cNvSpPr/>
            <p:nvPr/>
          </p:nvSpPr>
          <p:spPr>
            <a:xfrm>
              <a:off x="10332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2"/>
            <p:cNvSpPr/>
            <p:nvPr/>
          </p:nvSpPr>
          <p:spPr>
            <a:xfrm>
              <a:off x="10729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2"/>
            <p:cNvSpPr/>
            <p:nvPr/>
          </p:nvSpPr>
          <p:spPr>
            <a:xfrm>
              <a:off x="11127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2"/>
            <p:cNvSpPr/>
            <p:nvPr/>
          </p:nvSpPr>
          <p:spPr>
            <a:xfrm>
              <a:off x="1152500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2"/>
            <p:cNvSpPr/>
            <p:nvPr/>
          </p:nvSpPr>
          <p:spPr>
            <a:xfrm>
              <a:off x="119227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2"/>
            <p:cNvSpPr/>
            <p:nvPr/>
          </p:nvSpPr>
          <p:spPr>
            <a:xfrm>
              <a:off x="12320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2"/>
            <p:cNvSpPr/>
            <p:nvPr/>
          </p:nvSpPr>
          <p:spPr>
            <a:xfrm>
              <a:off x="355750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2"/>
            <p:cNvSpPr/>
            <p:nvPr/>
          </p:nvSpPr>
          <p:spPr>
            <a:xfrm>
              <a:off x="3971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2"/>
            <p:cNvSpPr/>
            <p:nvPr/>
          </p:nvSpPr>
          <p:spPr>
            <a:xfrm>
              <a:off x="435250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2"/>
            <p:cNvSpPr/>
            <p:nvPr/>
          </p:nvSpPr>
          <p:spPr>
            <a:xfrm>
              <a:off x="475025" y="7660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2"/>
            <p:cNvSpPr/>
            <p:nvPr/>
          </p:nvSpPr>
          <p:spPr>
            <a:xfrm>
              <a:off x="5164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2"/>
            <p:cNvSpPr/>
            <p:nvPr/>
          </p:nvSpPr>
          <p:spPr>
            <a:xfrm>
              <a:off x="5545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2"/>
            <p:cNvSpPr/>
            <p:nvPr/>
          </p:nvSpPr>
          <p:spPr>
            <a:xfrm>
              <a:off x="595925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2"/>
            <p:cNvSpPr/>
            <p:nvPr/>
          </p:nvSpPr>
          <p:spPr>
            <a:xfrm>
              <a:off x="63402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2"/>
            <p:cNvSpPr/>
            <p:nvPr/>
          </p:nvSpPr>
          <p:spPr>
            <a:xfrm>
              <a:off x="67377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2"/>
            <p:cNvSpPr/>
            <p:nvPr/>
          </p:nvSpPr>
          <p:spPr>
            <a:xfrm>
              <a:off x="7152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2"/>
            <p:cNvSpPr/>
            <p:nvPr/>
          </p:nvSpPr>
          <p:spPr>
            <a:xfrm>
              <a:off x="753300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2"/>
            <p:cNvSpPr/>
            <p:nvPr/>
          </p:nvSpPr>
          <p:spPr>
            <a:xfrm>
              <a:off x="794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2"/>
            <p:cNvSpPr/>
            <p:nvPr/>
          </p:nvSpPr>
          <p:spPr>
            <a:xfrm>
              <a:off x="8328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2"/>
            <p:cNvSpPr/>
            <p:nvPr/>
          </p:nvSpPr>
          <p:spPr>
            <a:xfrm>
              <a:off x="872575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2"/>
                    <a:pt x="0" y="211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2"/>
            <p:cNvSpPr/>
            <p:nvPr/>
          </p:nvSpPr>
          <p:spPr>
            <a:xfrm>
              <a:off x="9139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2"/>
            <p:cNvSpPr/>
            <p:nvPr/>
          </p:nvSpPr>
          <p:spPr>
            <a:xfrm>
              <a:off x="953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2"/>
            <p:cNvSpPr/>
            <p:nvPr/>
          </p:nvSpPr>
          <p:spPr>
            <a:xfrm>
              <a:off x="9934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2"/>
            <p:cNvSpPr/>
            <p:nvPr/>
          </p:nvSpPr>
          <p:spPr>
            <a:xfrm>
              <a:off x="10332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2"/>
            <p:cNvSpPr/>
            <p:nvPr/>
          </p:nvSpPr>
          <p:spPr>
            <a:xfrm>
              <a:off x="107297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2"/>
            <p:cNvSpPr/>
            <p:nvPr/>
          </p:nvSpPr>
          <p:spPr>
            <a:xfrm>
              <a:off x="11127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2"/>
            <p:cNvSpPr/>
            <p:nvPr/>
          </p:nvSpPr>
          <p:spPr>
            <a:xfrm>
              <a:off x="1152500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2"/>
            <p:cNvSpPr/>
            <p:nvPr/>
          </p:nvSpPr>
          <p:spPr>
            <a:xfrm>
              <a:off x="119227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2"/>
            <p:cNvSpPr/>
            <p:nvPr/>
          </p:nvSpPr>
          <p:spPr>
            <a:xfrm>
              <a:off x="12320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2"/>
            <p:cNvSpPr/>
            <p:nvPr/>
          </p:nvSpPr>
          <p:spPr>
            <a:xfrm>
              <a:off x="355750" y="7319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2"/>
            <p:cNvSpPr/>
            <p:nvPr/>
          </p:nvSpPr>
          <p:spPr>
            <a:xfrm>
              <a:off x="3971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2"/>
            <p:cNvSpPr/>
            <p:nvPr/>
          </p:nvSpPr>
          <p:spPr>
            <a:xfrm>
              <a:off x="435250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2"/>
            <p:cNvSpPr/>
            <p:nvPr/>
          </p:nvSpPr>
          <p:spPr>
            <a:xfrm>
              <a:off x="475025" y="7319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2"/>
            <p:cNvSpPr/>
            <p:nvPr/>
          </p:nvSpPr>
          <p:spPr>
            <a:xfrm>
              <a:off x="5164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2"/>
            <p:cNvSpPr/>
            <p:nvPr/>
          </p:nvSpPr>
          <p:spPr>
            <a:xfrm>
              <a:off x="5545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2"/>
            <p:cNvSpPr/>
            <p:nvPr/>
          </p:nvSpPr>
          <p:spPr>
            <a:xfrm>
              <a:off x="595925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2"/>
            <p:cNvSpPr/>
            <p:nvPr/>
          </p:nvSpPr>
          <p:spPr>
            <a:xfrm>
              <a:off x="63402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2"/>
            <p:cNvSpPr/>
            <p:nvPr/>
          </p:nvSpPr>
          <p:spPr>
            <a:xfrm>
              <a:off x="67377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2"/>
            <p:cNvSpPr/>
            <p:nvPr/>
          </p:nvSpPr>
          <p:spPr>
            <a:xfrm>
              <a:off x="7152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2"/>
            <p:cNvSpPr/>
            <p:nvPr/>
          </p:nvSpPr>
          <p:spPr>
            <a:xfrm>
              <a:off x="753300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2"/>
            <p:cNvSpPr/>
            <p:nvPr/>
          </p:nvSpPr>
          <p:spPr>
            <a:xfrm>
              <a:off x="794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2"/>
            <p:cNvSpPr/>
            <p:nvPr/>
          </p:nvSpPr>
          <p:spPr>
            <a:xfrm>
              <a:off x="8328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2"/>
            <p:cNvSpPr/>
            <p:nvPr/>
          </p:nvSpPr>
          <p:spPr>
            <a:xfrm>
              <a:off x="87257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2"/>
            <p:cNvSpPr/>
            <p:nvPr/>
          </p:nvSpPr>
          <p:spPr>
            <a:xfrm>
              <a:off x="9139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2"/>
            <p:cNvSpPr/>
            <p:nvPr/>
          </p:nvSpPr>
          <p:spPr>
            <a:xfrm>
              <a:off x="953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2"/>
            <p:cNvSpPr/>
            <p:nvPr/>
          </p:nvSpPr>
          <p:spPr>
            <a:xfrm>
              <a:off x="9934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2"/>
            <p:cNvSpPr/>
            <p:nvPr/>
          </p:nvSpPr>
          <p:spPr>
            <a:xfrm>
              <a:off x="10332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2"/>
            <p:cNvSpPr/>
            <p:nvPr/>
          </p:nvSpPr>
          <p:spPr>
            <a:xfrm>
              <a:off x="107297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2"/>
            <p:cNvSpPr/>
            <p:nvPr/>
          </p:nvSpPr>
          <p:spPr>
            <a:xfrm>
              <a:off x="11127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2"/>
            <p:cNvSpPr/>
            <p:nvPr/>
          </p:nvSpPr>
          <p:spPr>
            <a:xfrm>
              <a:off x="1152500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2"/>
            <p:cNvSpPr/>
            <p:nvPr/>
          </p:nvSpPr>
          <p:spPr>
            <a:xfrm>
              <a:off x="119227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2"/>
            <p:cNvSpPr/>
            <p:nvPr/>
          </p:nvSpPr>
          <p:spPr>
            <a:xfrm>
              <a:off x="12320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2"/>
            <p:cNvSpPr/>
            <p:nvPr/>
          </p:nvSpPr>
          <p:spPr>
            <a:xfrm>
              <a:off x="3971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2"/>
            <p:cNvSpPr/>
            <p:nvPr/>
          </p:nvSpPr>
          <p:spPr>
            <a:xfrm>
              <a:off x="43525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2"/>
            <p:cNvSpPr/>
            <p:nvPr/>
          </p:nvSpPr>
          <p:spPr>
            <a:xfrm>
              <a:off x="47500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2"/>
            <p:cNvSpPr/>
            <p:nvPr/>
          </p:nvSpPr>
          <p:spPr>
            <a:xfrm>
              <a:off x="51642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2"/>
            <p:cNvSpPr/>
            <p:nvPr/>
          </p:nvSpPr>
          <p:spPr>
            <a:xfrm>
              <a:off x="5545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2"/>
            <p:cNvSpPr/>
            <p:nvPr/>
          </p:nvSpPr>
          <p:spPr>
            <a:xfrm>
              <a:off x="595925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2"/>
            <p:cNvSpPr/>
            <p:nvPr/>
          </p:nvSpPr>
          <p:spPr>
            <a:xfrm>
              <a:off x="63402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2"/>
            <p:cNvSpPr/>
            <p:nvPr/>
          </p:nvSpPr>
          <p:spPr>
            <a:xfrm>
              <a:off x="67377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2"/>
            <p:cNvSpPr/>
            <p:nvPr/>
          </p:nvSpPr>
          <p:spPr>
            <a:xfrm>
              <a:off x="7152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2"/>
            <p:cNvSpPr/>
            <p:nvPr/>
          </p:nvSpPr>
          <p:spPr>
            <a:xfrm>
              <a:off x="7533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2"/>
            <p:cNvSpPr/>
            <p:nvPr/>
          </p:nvSpPr>
          <p:spPr>
            <a:xfrm>
              <a:off x="794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2"/>
            <p:cNvSpPr/>
            <p:nvPr/>
          </p:nvSpPr>
          <p:spPr>
            <a:xfrm>
              <a:off x="83282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2"/>
            <p:cNvSpPr/>
            <p:nvPr/>
          </p:nvSpPr>
          <p:spPr>
            <a:xfrm>
              <a:off x="87257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2"/>
            <p:cNvSpPr/>
            <p:nvPr/>
          </p:nvSpPr>
          <p:spPr>
            <a:xfrm>
              <a:off x="9139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2"/>
            <p:cNvSpPr/>
            <p:nvPr/>
          </p:nvSpPr>
          <p:spPr>
            <a:xfrm>
              <a:off x="953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2"/>
            <p:cNvSpPr/>
            <p:nvPr/>
          </p:nvSpPr>
          <p:spPr>
            <a:xfrm>
              <a:off x="9934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2"/>
            <p:cNvSpPr/>
            <p:nvPr/>
          </p:nvSpPr>
          <p:spPr>
            <a:xfrm>
              <a:off x="10332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2"/>
            <p:cNvSpPr/>
            <p:nvPr/>
          </p:nvSpPr>
          <p:spPr>
            <a:xfrm>
              <a:off x="107297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2"/>
            <p:cNvSpPr/>
            <p:nvPr/>
          </p:nvSpPr>
          <p:spPr>
            <a:xfrm>
              <a:off x="11127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2"/>
            <p:cNvSpPr/>
            <p:nvPr/>
          </p:nvSpPr>
          <p:spPr>
            <a:xfrm>
              <a:off x="1152500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2"/>
            <p:cNvSpPr/>
            <p:nvPr/>
          </p:nvSpPr>
          <p:spPr>
            <a:xfrm>
              <a:off x="119227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2"/>
            <p:cNvSpPr/>
            <p:nvPr/>
          </p:nvSpPr>
          <p:spPr>
            <a:xfrm>
              <a:off x="4352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2"/>
            <p:cNvSpPr/>
            <p:nvPr/>
          </p:nvSpPr>
          <p:spPr>
            <a:xfrm>
              <a:off x="475025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2"/>
            <p:cNvSpPr/>
            <p:nvPr/>
          </p:nvSpPr>
          <p:spPr>
            <a:xfrm>
              <a:off x="514750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7"/>
                    <a:pt x="258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2"/>
            <p:cNvSpPr/>
            <p:nvPr/>
          </p:nvSpPr>
          <p:spPr>
            <a:xfrm>
              <a:off x="5545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2"/>
            <p:cNvSpPr/>
            <p:nvPr/>
          </p:nvSpPr>
          <p:spPr>
            <a:xfrm>
              <a:off x="594250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6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2"/>
            <p:cNvSpPr/>
            <p:nvPr/>
          </p:nvSpPr>
          <p:spPr>
            <a:xfrm>
              <a:off x="63402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2"/>
            <p:cNvSpPr/>
            <p:nvPr/>
          </p:nvSpPr>
          <p:spPr>
            <a:xfrm>
              <a:off x="67377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2"/>
            <p:cNvSpPr/>
            <p:nvPr/>
          </p:nvSpPr>
          <p:spPr>
            <a:xfrm>
              <a:off x="713525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2"/>
            <p:cNvSpPr/>
            <p:nvPr/>
          </p:nvSpPr>
          <p:spPr>
            <a:xfrm>
              <a:off x="7533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2"/>
            <p:cNvSpPr/>
            <p:nvPr/>
          </p:nvSpPr>
          <p:spPr>
            <a:xfrm>
              <a:off x="79307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2"/>
            <p:cNvSpPr/>
            <p:nvPr/>
          </p:nvSpPr>
          <p:spPr>
            <a:xfrm>
              <a:off x="832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2"/>
            <p:cNvSpPr/>
            <p:nvPr/>
          </p:nvSpPr>
          <p:spPr>
            <a:xfrm>
              <a:off x="872575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7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2"/>
            <p:cNvSpPr/>
            <p:nvPr/>
          </p:nvSpPr>
          <p:spPr>
            <a:xfrm>
              <a:off x="9123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2"/>
            <p:cNvSpPr/>
            <p:nvPr/>
          </p:nvSpPr>
          <p:spPr>
            <a:xfrm>
              <a:off x="952100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2"/>
            <p:cNvSpPr/>
            <p:nvPr/>
          </p:nvSpPr>
          <p:spPr>
            <a:xfrm>
              <a:off x="991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2"/>
            <p:cNvSpPr/>
            <p:nvPr/>
          </p:nvSpPr>
          <p:spPr>
            <a:xfrm>
              <a:off x="10316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2"/>
            <p:cNvSpPr/>
            <p:nvPr/>
          </p:nvSpPr>
          <p:spPr>
            <a:xfrm>
              <a:off x="10713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2"/>
            <p:cNvSpPr/>
            <p:nvPr/>
          </p:nvSpPr>
          <p:spPr>
            <a:xfrm>
              <a:off x="111110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2"/>
            <p:cNvSpPr/>
            <p:nvPr/>
          </p:nvSpPr>
          <p:spPr>
            <a:xfrm>
              <a:off x="11508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2"/>
            <p:cNvSpPr/>
            <p:nvPr/>
          </p:nvSpPr>
          <p:spPr>
            <a:xfrm>
              <a:off x="4750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2"/>
            <p:cNvSpPr/>
            <p:nvPr/>
          </p:nvSpPr>
          <p:spPr>
            <a:xfrm>
              <a:off x="514750" y="6296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2"/>
            <p:cNvSpPr/>
            <p:nvPr/>
          </p:nvSpPr>
          <p:spPr>
            <a:xfrm>
              <a:off x="5545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2"/>
            <p:cNvSpPr/>
            <p:nvPr/>
          </p:nvSpPr>
          <p:spPr>
            <a:xfrm>
              <a:off x="594250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2"/>
            <p:cNvSpPr/>
            <p:nvPr/>
          </p:nvSpPr>
          <p:spPr>
            <a:xfrm>
              <a:off x="63402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2"/>
            <p:cNvSpPr/>
            <p:nvPr/>
          </p:nvSpPr>
          <p:spPr>
            <a:xfrm>
              <a:off x="67377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2"/>
            <p:cNvSpPr/>
            <p:nvPr/>
          </p:nvSpPr>
          <p:spPr>
            <a:xfrm>
              <a:off x="71352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2"/>
            <p:cNvSpPr/>
            <p:nvPr/>
          </p:nvSpPr>
          <p:spPr>
            <a:xfrm>
              <a:off x="7533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2"/>
            <p:cNvSpPr/>
            <p:nvPr/>
          </p:nvSpPr>
          <p:spPr>
            <a:xfrm>
              <a:off x="793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2"/>
            <p:cNvSpPr/>
            <p:nvPr/>
          </p:nvSpPr>
          <p:spPr>
            <a:xfrm>
              <a:off x="832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2"/>
            <p:cNvSpPr/>
            <p:nvPr/>
          </p:nvSpPr>
          <p:spPr>
            <a:xfrm>
              <a:off x="8725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2"/>
            <p:cNvSpPr/>
            <p:nvPr/>
          </p:nvSpPr>
          <p:spPr>
            <a:xfrm>
              <a:off x="9123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2"/>
            <p:cNvSpPr/>
            <p:nvPr/>
          </p:nvSpPr>
          <p:spPr>
            <a:xfrm>
              <a:off x="952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2"/>
            <p:cNvSpPr/>
            <p:nvPr/>
          </p:nvSpPr>
          <p:spPr>
            <a:xfrm>
              <a:off x="991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2"/>
            <p:cNvSpPr/>
            <p:nvPr/>
          </p:nvSpPr>
          <p:spPr>
            <a:xfrm>
              <a:off x="103157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2"/>
            <p:cNvSpPr/>
            <p:nvPr/>
          </p:nvSpPr>
          <p:spPr>
            <a:xfrm>
              <a:off x="107135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2"/>
            <p:cNvSpPr/>
            <p:nvPr/>
          </p:nvSpPr>
          <p:spPr>
            <a:xfrm>
              <a:off x="11111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2"/>
            <p:cNvSpPr/>
            <p:nvPr/>
          </p:nvSpPr>
          <p:spPr>
            <a:xfrm>
              <a:off x="514750" y="5955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2"/>
            <p:cNvSpPr/>
            <p:nvPr/>
          </p:nvSpPr>
          <p:spPr>
            <a:xfrm>
              <a:off x="5545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2"/>
            <p:cNvSpPr/>
            <p:nvPr/>
          </p:nvSpPr>
          <p:spPr>
            <a:xfrm>
              <a:off x="594250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2"/>
            <p:cNvSpPr/>
            <p:nvPr/>
          </p:nvSpPr>
          <p:spPr>
            <a:xfrm>
              <a:off x="63402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2"/>
            <p:cNvSpPr/>
            <p:nvPr/>
          </p:nvSpPr>
          <p:spPr>
            <a:xfrm>
              <a:off x="67377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2"/>
            <p:cNvSpPr/>
            <p:nvPr/>
          </p:nvSpPr>
          <p:spPr>
            <a:xfrm>
              <a:off x="713525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8" y="1"/>
                    <a:pt x="1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2"/>
            <p:cNvSpPr/>
            <p:nvPr/>
          </p:nvSpPr>
          <p:spPr>
            <a:xfrm>
              <a:off x="7533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2"/>
            <p:cNvSpPr/>
            <p:nvPr/>
          </p:nvSpPr>
          <p:spPr>
            <a:xfrm>
              <a:off x="7930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9" y="1"/>
                    <a:pt x="258" y="1"/>
                    <a:pt x="257" y="1"/>
                  </a:cubicBezTo>
                  <a:cubicBezTo>
                    <a:pt x="86" y="1"/>
                    <a:pt x="1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2"/>
            <p:cNvSpPr/>
            <p:nvPr/>
          </p:nvSpPr>
          <p:spPr>
            <a:xfrm>
              <a:off x="832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2"/>
            <p:cNvSpPr/>
            <p:nvPr/>
          </p:nvSpPr>
          <p:spPr>
            <a:xfrm>
              <a:off x="8725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2"/>
            <p:cNvSpPr/>
            <p:nvPr/>
          </p:nvSpPr>
          <p:spPr>
            <a:xfrm>
              <a:off x="9123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2"/>
            <p:cNvSpPr/>
            <p:nvPr/>
          </p:nvSpPr>
          <p:spPr>
            <a:xfrm>
              <a:off x="952100" y="59552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2"/>
            <p:cNvSpPr/>
            <p:nvPr/>
          </p:nvSpPr>
          <p:spPr>
            <a:xfrm>
              <a:off x="991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2"/>
            <p:cNvSpPr/>
            <p:nvPr/>
          </p:nvSpPr>
          <p:spPr>
            <a:xfrm>
              <a:off x="10316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7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2"/>
            <p:cNvSpPr/>
            <p:nvPr/>
          </p:nvSpPr>
          <p:spPr>
            <a:xfrm>
              <a:off x="1071350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2"/>
            <p:cNvSpPr/>
            <p:nvPr/>
          </p:nvSpPr>
          <p:spPr>
            <a:xfrm>
              <a:off x="594250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2"/>
            <p:cNvSpPr/>
            <p:nvPr/>
          </p:nvSpPr>
          <p:spPr>
            <a:xfrm>
              <a:off x="63402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2"/>
            <p:cNvSpPr/>
            <p:nvPr/>
          </p:nvSpPr>
          <p:spPr>
            <a:xfrm>
              <a:off x="67377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2"/>
            <p:cNvSpPr/>
            <p:nvPr/>
          </p:nvSpPr>
          <p:spPr>
            <a:xfrm>
              <a:off x="713525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2"/>
            <p:cNvSpPr/>
            <p:nvPr/>
          </p:nvSpPr>
          <p:spPr>
            <a:xfrm>
              <a:off x="753300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2"/>
            <p:cNvSpPr/>
            <p:nvPr/>
          </p:nvSpPr>
          <p:spPr>
            <a:xfrm>
              <a:off x="793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2"/>
            <p:cNvSpPr/>
            <p:nvPr/>
          </p:nvSpPr>
          <p:spPr>
            <a:xfrm>
              <a:off x="832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2"/>
            <p:cNvSpPr/>
            <p:nvPr/>
          </p:nvSpPr>
          <p:spPr>
            <a:xfrm>
              <a:off x="8725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5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2"/>
            <p:cNvSpPr/>
            <p:nvPr/>
          </p:nvSpPr>
          <p:spPr>
            <a:xfrm>
              <a:off x="9123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2"/>
            <p:cNvSpPr/>
            <p:nvPr/>
          </p:nvSpPr>
          <p:spPr>
            <a:xfrm>
              <a:off x="952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2"/>
            <p:cNvSpPr/>
            <p:nvPr/>
          </p:nvSpPr>
          <p:spPr>
            <a:xfrm>
              <a:off x="991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2"/>
            <p:cNvSpPr/>
            <p:nvPr/>
          </p:nvSpPr>
          <p:spPr>
            <a:xfrm>
              <a:off x="673775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2"/>
            <p:cNvSpPr/>
            <p:nvPr/>
          </p:nvSpPr>
          <p:spPr>
            <a:xfrm>
              <a:off x="713525" y="527300"/>
              <a:ext cx="11400" cy="9750"/>
            </a:xfrm>
            <a:custGeom>
              <a:avLst/>
              <a:gdLst/>
              <a:ahLst/>
              <a:cxnLst/>
              <a:rect l="l" t="t" r="r" b="b"/>
              <a:pathLst>
                <a:path w="456" h="390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2"/>
            <p:cNvSpPr/>
            <p:nvPr/>
          </p:nvSpPr>
          <p:spPr>
            <a:xfrm>
              <a:off x="753300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2"/>
            <p:cNvSpPr/>
            <p:nvPr/>
          </p:nvSpPr>
          <p:spPr>
            <a:xfrm>
              <a:off x="7930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2"/>
            <p:cNvSpPr/>
            <p:nvPr/>
          </p:nvSpPr>
          <p:spPr>
            <a:xfrm>
              <a:off x="8328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2"/>
            <p:cNvSpPr/>
            <p:nvPr/>
          </p:nvSpPr>
          <p:spPr>
            <a:xfrm>
              <a:off x="8725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5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2"/>
            <p:cNvSpPr/>
            <p:nvPr/>
          </p:nvSpPr>
          <p:spPr>
            <a:xfrm>
              <a:off x="9123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1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2"/>
            <p:cNvSpPr/>
            <p:nvPr/>
          </p:nvSpPr>
          <p:spPr>
            <a:xfrm>
              <a:off x="594250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2"/>
            <p:cNvSpPr/>
            <p:nvPr/>
          </p:nvSpPr>
          <p:spPr>
            <a:xfrm>
              <a:off x="63402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2"/>
            <p:cNvSpPr/>
            <p:nvPr/>
          </p:nvSpPr>
          <p:spPr>
            <a:xfrm>
              <a:off x="67377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2"/>
            <p:cNvSpPr/>
            <p:nvPr/>
          </p:nvSpPr>
          <p:spPr>
            <a:xfrm>
              <a:off x="713525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2"/>
            <p:cNvSpPr/>
            <p:nvPr/>
          </p:nvSpPr>
          <p:spPr>
            <a:xfrm>
              <a:off x="753300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2"/>
            <p:cNvSpPr/>
            <p:nvPr/>
          </p:nvSpPr>
          <p:spPr>
            <a:xfrm>
              <a:off x="793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2"/>
            <p:cNvSpPr/>
            <p:nvPr/>
          </p:nvSpPr>
          <p:spPr>
            <a:xfrm>
              <a:off x="832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2"/>
            <p:cNvSpPr/>
            <p:nvPr/>
          </p:nvSpPr>
          <p:spPr>
            <a:xfrm>
              <a:off x="8725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2"/>
            <p:cNvSpPr/>
            <p:nvPr/>
          </p:nvSpPr>
          <p:spPr>
            <a:xfrm>
              <a:off x="9123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2"/>
            <p:cNvSpPr/>
            <p:nvPr/>
          </p:nvSpPr>
          <p:spPr>
            <a:xfrm>
              <a:off x="952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2"/>
            <p:cNvSpPr/>
            <p:nvPr/>
          </p:nvSpPr>
          <p:spPr>
            <a:xfrm>
              <a:off x="991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2"/>
            <p:cNvSpPr/>
            <p:nvPr/>
          </p:nvSpPr>
          <p:spPr>
            <a:xfrm>
              <a:off x="5147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2"/>
            <p:cNvSpPr/>
            <p:nvPr/>
          </p:nvSpPr>
          <p:spPr>
            <a:xfrm>
              <a:off x="5545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2"/>
            <p:cNvSpPr/>
            <p:nvPr/>
          </p:nvSpPr>
          <p:spPr>
            <a:xfrm>
              <a:off x="594250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2"/>
            <p:cNvSpPr/>
            <p:nvPr/>
          </p:nvSpPr>
          <p:spPr>
            <a:xfrm>
              <a:off x="63402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2"/>
            <p:cNvSpPr/>
            <p:nvPr/>
          </p:nvSpPr>
          <p:spPr>
            <a:xfrm>
              <a:off x="67377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2"/>
            <p:cNvSpPr/>
            <p:nvPr/>
          </p:nvSpPr>
          <p:spPr>
            <a:xfrm>
              <a:off x="673775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2"/>
            <p:cNvSpPr/>
            <p:nvPr/>
          </p:nvSpPr>
          <p:spPr>
            <a:xfrm>
              <a:off x="713525" y="16186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2"/>
            <p:cNvSpPr/>
            <p:nvPr/>
          </p:nvSpPr>
          <p:spPr>
            <a:xfrm>
              <a:off x="753300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2"/>
            <p:cNvSpPr/>
            <p:nvPr/>
          </p:nvSpPr>
          <p:spPr>
            <a:xfrm>
              <a:off x="7930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2"/>
            <p:cNvSpPr/>
            <p:nvPr/>
          </p:nvSpPr>
          <p:spPr>
            <a:xfrm>
              <a:off x="8328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2"/>
            <p:cNvSpPr/>
            <p:nvPr/>
          </p:nvSpPr>
          <p:spPr>
            <a:xfrm>
              <a:off x="8725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2"/>
            <p:cNvSpPr/>
            <p:nvPr/>
          </p:nvSpPr>
          <p:spPr>
            <a:xfrm>
              <a:off x="9123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2"/>
            <p:cNvSpPr/>
            <p:nvPr/>
          </p:nvSpPr>
          <p:spPr>
            <a:xfrm>
              <a:off x="71352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2"/>
            <p:cNvSpPr/>
            <p:nvPr/>
          </p:nvSpPr>
          <p:spPr>
            <a:xfrm>
              <a:off x="7533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2"/>
            <p:cNvSpPr/>
            <p:nvPr/>
          </p:nvSpPr>
          <p:spPr>
            <a:xfrm>
              <a:off x="793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2"/>
            <p:cNvSpPr/>
            <p:nvPr/>
          </p:nvSpPr>
          <p:spPr>
            <a:xfrm>
              <a:off x="832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2"/>
            <p:cNvSpPr/>
            <p:nvPr/>
          </p:nvSpPr>
          <p:spPr>
            <a:xfrm>
              <a:off x="8725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2"/>
            <p:cNvSpPr/>
            <p:nvPr/>
          </p:nvSpPr>
          <p:spPr>
            <a:xfrm>
              <a:off x="9123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2"/>
            <p:cNvSpPr/>
            <p:nvPr/>
          </p:nvSpPr>
          <p:spPr>
            <a:xfrm>
              <a:off x="952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2"/>
            <p:cNvSpPr/>
            <p:nvPr/>
          </p:nvSpPr>
          <p:spPr>
            <a:xfrm>
              <a:off x="991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2"/>
            <p:cNvSpPr/>
            <p:nvPr/>
          </p:nvSpPr>
          <p:spPr>
            <a:xfrm>
              <a:off x="103157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2"/>
            <p:cNvSpPr/>
            <p:nvPr/>
          </p:nvSpPr>
          <p:spPr>
            <a:xfrm>
              <a:off x="10713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2"/>
            <p:cNvSpPr/>
            <p:nvPr/>
          </p:nvSpPr>
          <p:spPr>
            <a:xfrm>
              <a:off x="12717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2"/>
            <p:cNvSpPr/>
            <p:nvPr/>
          </p:nvSpPr>
          <p:spPr>
            <a:xfrm>
              <a:off x="12717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2"/>
            <p:cNvSpPr/>
            <p:nvPr/>
          </p:nvSpPr>
          <p:spPr>
            <a:xfrm>
              <a:off x="12717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2"/>
            <p:cNvSpPr/>
            <p:nvPr/>
          </p:nvSpPr>
          <p:spPr>
            <a:xfrm>
              <a:off x="13115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2"/>
            <p:cNvSpPr/>
            <p:nvPr/>
          </p:nvSpPr>
          <p:spPr>
            <a:xfrm>
              <a:off x="12717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2"/>
            <p:cNvSpPr/>
            <p:nvPr/>
          </p:nvSpPr>
          <p:spPr>
            <a:xfrm>
              <a:off x="13115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2"/>
            <p:cNvSpPr/>
            <p:nvPr/>
          </p:nvSpPr>
          <p:spPr>
            <a:xfrm>
              <a:off x="12717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2"/>
            <p:cNvSpPr/>
            <p:nvPr/>
          </p:nvSpPr>
          <p:spPr>
            <a:xfrm>
              <a:off x="13115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2"/>
            <p:cNvSpPr/>
            <p:nvPr/>
          </p:nvSpPr>
          <p:spPr>
            <a:xfrm>
              <a:off x="12717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2"/>
            <p:cNvSpPr/>
            <p:nvPr/>
          </p:nvSpPr>
          <p:spPr>
            <a:xfrm>
              <a:off x="13115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2"/>
            <p:cNvSpPr/>
            <p:nvPr/>
          </p:nvSpPr>
          <p:spPr>
            <a:xfrm>
              <a:off x="13512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2"/>
            <p:cNvSpPr/>
            <p:nvPr/>
          </p:nvSpPr>
          <p:spPr>
            <a:xfrm>
              <a:off x="12717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2"/>
            <p:cNvSpPr/>
            <p:nvPr/>
          </p:nvSpPr>
          <p:spPr>
            <a:xfrm>
              <a:off x="13115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2"/>
            <p:cNvSpPr/>
            <p:nvPr/>
          </p:nvSpPr>
          <p:spPr>
            <a:xfrm>
              <a:off x="13512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2"/>
            <p:cNvSpPr/>
            <p:nvPr/>
          </p:nvSpPr>
          <p:spPr>
            <a:xfrm>
              <a:off x="12717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2"/>
            <p:cNvSpPr/>
            <p:nvPr/>
          </p:nvSpPr>
          <p:spPr>
            <a:xfrm>
              <a:off x="13115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2"/>
            <p:cNvSpPr/>
            <p:nvPr/>
          </p:nvSpPr>
          <p:spPr>
            <a:xfrm>
              <a:off x="13512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2"/>
            <p:cNvSpPr/>
            <p:nvPr/>
          </p:nvSpPr>
          <p:spPr>
            <a:xfrm>
              <a:off x="12717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2"/>
            <p:cNvSpPr/>
            <p:nvPr/>
          </p:nvSpPr>
          <p:spPr>
            <a:xfrm>
              <a:off x="13115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2"/>
            <p:cNvSpPr/>
            <p:nvPr/>
          </p:nvSpPr>
          <p:spPr>
            <a:xfrm>
              <a:off x="13512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2"/>
            <p:cNvSpPr/>
            <p:nvPr/>
          </p:nvSpPr>
          <p:spPr>
            <a:xfrm>
              <a:off x="12717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2"/>
            <p:cNvSpPr/>
            <p:nvPr/>
          </p:nvSpPr>
          <p:spPr>
            <a:xfrm>
              <a:off x="13115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5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2"/>
            <p:cNvSpPr/>
            <p:nvPr/>
          </p:nvSpPr>
          <p:spPr>
            <a:xfrm>
              <a:off x="13512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1" y="388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2"/>
            <p:cNvSpPr/>
            <p:nvPr/>
          </p:nvSpPr>
          <p:spPr>
            <a:xfrm>
              <a:off x="12717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2"/>
            <p:cNvSpPr/>
            <p:nvPr/>
          </p:nvSpPr>
          <p:spPr>
            <a:xfrm>
              <a:off x="13115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5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2"/>
            <p:cNvSpPr/>
            <p:nvPr/>
          </p:nvSpPr>
          <p:spPr>
            <a:xfrm>
              <a:off x="13512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1" y="388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2"/>
            <p:cNvSpPr/>
            <p:nvPr/>
          </p:nvSpPr>
          <p:spPr>
            <a:xfrm>
              <a:off x="12717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2"/>
            <p:cNvSpPr/>
            <p:nvPr/>
          </p:nvSpPr>
          <p:spPr>
            <a:xfrm>
              <a:off x="13115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2"/>
            <p:cNvSpPr/>
            <p:nvPr/>
          </p:nvSpPr>
          <p:spPr>
            <a:xfrm>
              <a:off x="12717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2"/>
            <p:cNvSpPr/>
            <p:nvPr/>
          </p:nvSpPr>
          <p:spPr>
            <a:xfrm>
              <a:off x="13115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2"/>
            <p:cNvSpPr/>
            <p:nvPr/>
          </p:nvSpPr>
          <p:spPr>
            <a:xfrm>
              <a:off x="12717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2"/>
            <p:cNvSpPr/>
            <p:nvPr/>
          </p:nvSpPr>
          <p:spPr>
            <a:xfrm>
              <a:off x="13115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2"/>
            <p:cNvSpPr/>
            <p:nvPr/>
          </p:nvSpPr>
          <p:spPr>
            <a:xfrm>
              <a:off x="12717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2"/>
            <p:cNvSpPr/>
            <p:nvPr/>
          </p:nvSpPr>
          <p:spPr>
            <a:xfrm>
              <a:off x="13115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2"/>
            <p:cNvSpPr/>
            <p:nvPr/>
          </p:nvSpPr>
          <p:spPr>
            <a:xfrm>
              <a:off x="12717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2"/>
            <p:cNvSpPr/>
            <p:nvPr/>
          </p:nvSpPr>
          <p:spPr>
            <a:xfrm>
              <a:off x="12717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20" name="Google Shape;2520;p2"/>
          <p:cNvSpPr/>
          <p:nvPr/>
        </p:nvSpPr>
        <p:spPr>
          <a:xfrm>
            <a:off x="2492561" y="-1061662"/>
            <a:ext cx="1900005" cy="1900005"/>
          </a:xfrm>
          <a:custGeom>
            <a:avLst/>
            <a:gdLst/>
            <a:ahLst/>
            <a:cxnLst/>
            <a:rect l="l" t="t" r="r" b="b"/>
            <a:pathLst>
              <a:path w="44706" h="44706" extrusionOk="0">
                <a:moveTo>
                  <a:pt x="22353" y="211"/>
                </a:moveTo>
                <a:cubicBezTo>
                  <a:pt x="34563" y="211"/>
                  <a:pt x="44496" y="10143"/>
                  <a:pt x="44496" y="22353"/>
                </a:cubicBezTo>
                <a:cubicBezTo>
                  <a:pt x="44496" y="34565"/>
                  <a:pt x="34563" y="44496"/>
                  <a:pt x="22353" y="44496"/>
                </a:cubicBezTo>
                <a:cubicBezTo>
                  <a:pt x="10144" y="44496"/>
                  <a:pt x="209" y="34563"/>
                  <a:pt x="209" y="22355"/>
                </a:cubicBezTo>
                <a:cubicBezTo>
                  <a:pt x="209" y="10144"/>
                  <a:pt x="10143" y="211"/>
                  <a:pt x="22353" y="211"/>
                </a:cubicBezTo>
                <a:close/>
                <a:moveTo>
                  <a:pt x="22353" y="0"/>
                </a:moveTo>
                <a:cubicBezTo>
                  <a:pt x="10028" y="0"/>
                  <a:pt x="0" y="10028"/>
                  <a:pt x="0" y="22353"/>
                </a:cubicBezTo>
                <a:cubicBezTo>
                  <a:pt x="0" y="34678"/>
                  <a:pt x="10028" y="44706"/>
                  <a:pt x="22353" y="44706"/>
                </a:cubicBezTo>
                <a:cubicBezTo>
                  <a:pt x="34678" y="44706"/>
                  <a:pt x="44706" y="34678"/>
                  <a:pt x="44706" y="22353"/>
                </a:cubicBezTo>
                <a:cubicBezTo>
                  <a:pt x="44706" y="10028"/>
                  <a:pt x="34678" y="0"/>
                  <a:pt x="22353" y="0"/>
                </a:cubicBez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1" name="Google Shape;2521;p2"/>
          <p:cNvSpPr/>
          <p:nvPr/>
        </p:nvSpPr>
        <p:spPr>
          <a:xfrm>
            <a:off x="3796563" y="285639"/>
            <a:ext cx="895831" cy="775779"/>
          </a:xfrm>
          <a:custGeom>
            <a:avLst/>
            <a:gdLst/>
            <a:ahLst/>
            <a:cxnLst/>
            <a:rect l="l" t="t" r="r" b="b"/>
            <a:pathLst>
              <a:path w="21416" h="18546" extrusionOk="0">
                <a:moveTo>
                  <a:pt x="15940" y="210"/>
                </a:moveTo>
                <a:lnTo>
                  <a:pt x="21173" y="9273"/>
                </a:lnTo>
                <a:lnTo>
                  <a:pt x="15940" y="18336"/>
                </a:lnTo>
                <a:lnTo>
                  <a:pt x="5475" y="18336"/>
                </a:lnTo>
                <a:lnTo>
                  <a:pt x="242" y="9273"/>
                </a:lnTo>
                <a:lnTo>
                  <a:pt x="5475" y="210"/>
                </a:lnTo>
                <a:close/>
                <a:moveTo>
                  <a:pt x="5355" y="0"/>
                </a:moveTo>
                <a:lnTo>
                  <a:pt x="1" y="9273"/>
                </a:lnTo>
                <a:lnTo>
                  <a:pt x="5325" y="18494"/>
                </a:lnTo>
                <a:lnTo>
                  <a:pt x="5355" y="18545"/>
                </a:lnTo>
                <a:lnTo>
                  <a:pt x="16061" y="18545"/>
                </a:lnTo>
                <a:lnTo>
                  <a:pt x="21415" y="9273"/>
                </a:lnTo>
                <a:lnTo>
                  <a:pt x="16092" y="53"/>
                </a:lnTo>
                <a:lnTo>
                  <a:pt x="1606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2" name="Google Shape;2522;p2"/>
          <p:cNvSpPr/>
          <p:nvPr/>
        </p:nvSpPr>
        <p:spPr>
          <a:xfrm>
            <a:off x="5221247" y="223854"/>
            <a:ext cx="277040" cy="252486"/>
          </a:xfrm>
          <a:custGeom>
            <a:avLst/>
            <a:gdLst/>
            <a:ahLst/>
            <a:cxnLst/>
            <a:rect l="l" t="t" r="r" b="b"/>
            <a:pathLst>
              <a:path w="6623" h="6036" extrusionOk="0">
                <a:moveTo>
                  <a:pt x="3311" y="1"/>
                </a:moveTo>
                <a:cubicBezTo>
                  <a:pt x="2539" y="1"/>
                  <a:pt x="1767" y="295"/>
                  <a:pt x="1178" y="884"/>
                </a:cubicBezTo>
                <a:cubicBezTo>
                  <a:pt x="0" y="2064"/>
                  <a:pt x="0" y="3974"/>
                  <a:pt x="1178" y="5151"/>
                </a:cubicBezTo>
                <a:cubicBezTo>
                  <a:pt x="1767" y="5741"/>
                  <a:pt x="2539" y="6036"/>
                  <a:pt x="3311" y="6036"/>
                </a:cubicBezTo>
                <a:cubicBezTo>
                  <a:pt x="4084" y="6036"/>
                  <a:pt x="4856" y="5741"/>
                  <a:pt x="5445" y="5151"/>
                </a:cubicBezTo>
                <a:cubicBezTo>
                  <a:pt x="6623" y="3974"/>
                  <a:pt x="6623" y="2064"/>
                  <a:pt x="5445" y="884"/>
                </a:cubicBezTo>
                <a:cubicBezTo>
                  <a:pt x="4856" y="295"/>
                  <a:pt x="4084" y="1"/>
                  <a:pt x="33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23" name="Google Shape;2523;p2"/>
          <p:cNvGrpSpPr/>
          <p:nvPr/>
        </p:nvGrpSpPr>
        <p:grpSpPr>
          <a:xfrm>
            <a:off x="1655304" y="1607140"/>
            <a:ext cx="1490178" cy="21378"/>
            <a:chOff x="2940000" y="3484425"/>
            <a:chExt cx="876575" cy="12575"/>
          </a:xfrm>
        </p:grpSpPr>
        <p:sp>
          <p:nvSpPr>
            <p:cNvPr id="2524" name="Google Shape;2524;p2"/>
            <p:cNvSpPr/>
            <p:nvPr/>
          </p:nvSpPr>
          <p:spPr>
            <a:xfrm>
              <a:off x="356682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0" y="101"/>
                    <a:pt x="1" y="252"/>
                  </a:cubicBezTo>
                  <a:cubicBezTo>
                    <a:pt x="1" y="389"/>
                    <a:pt x="112" y="502"/>
                    <a:pt x="249" y="502"/>
                  </a:cubicBezTo>
                  <a:cubicBezTo>
                    <a:pt x="250" y="502"/>
                    <a:pt x="251" y="502"/>
                    <a:pt x="251" y="502"/>
                  </a:cubicBezTo>
                  <a:cubicBezTo>
                    <a:pt x="474" y="502"/>
                    <a:pt x="586" y="232"/>
                    <a:pt x="429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2"/>
            <p:cNvSpPr/>
            <p:nvPr/>
          </p:nvSpPr>
          <p:spPr>
            <a:xfrm>
              <a:off x="34884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5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2"/>
            <p:cNvSpPr/>
            <p:nvPr/>
          </p:nvSpPr>
          <p:spPr>
            <a:xfrm>
              <a:off x="34101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2"/>
            <p:cNvSpPr/>
            <p:nvPr/>
          </p:nvSpPr>
          <p:spPr>
            <a:xfrm>
              <a:off x="33317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1" y="502"/>
                  </a:cubicBezTo>
                  <a:cubicBezTo>
                    <a:pt x="473" y="502"/>
                    <a:pt x="586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2"/>
            <p:cNvSpPr/>
            <p:nvPr/>
          </p:nvSpPr>
          <p:spPr>
            <a:xfrm>
              <a:off x="38018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2"/>
            <p:cNvSpPr/>
            <p:nvPr/>
          </p:nvSpPr>
          <p:spPr>
            <a:xfrm>
              <a:off x="372355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0" y="502"/>
                  </a:cubicBezTo>
                  <a:cubicBezTo>
                    <a:pt x="473" y="502"/>
                    <a:pt x="585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2"/>
            <p:cNvSpPr/>
            <p:nvPr/>
          </p:nvSpPr>
          <p:spPr>
            <a:xfrm>
              <a:off x="364517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2"/>
            <p:cNvSpPr/>
            <p:nvPr/>
          </p:nvSpPr>
          <p:spPr>
            <a:xfrm>
              <a:off x="3253400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2"/>
            <p:cNvSpPr/>
            <p:nvPr/>
          </p:nvSpPr>
          <p:spPr>
            <a:xfrm>
              <a:off x="31750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89"/>
                    <a:pt x="111" y="502"/>
                    <a:pt x="249" y="502"/>
                  </a:cubicBezTo>
                  <a:cubicBezTo>
                    <a:pt x="250" y="502"/>
                    <a:pt x="251" y="502"/>
                    <a:pt x="252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2"/>
            <p:cNvSpPr/>
            <p:nvPr/>
          </p:nvSpPr>
          <p:spPr>
            <a:xfrm>
              <a:off x="30967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89"/>
                    <a:pt x="111" y="502"/>
                    <a:pt x="248" y="502"/>
                  </a:cubicBezTo>
                  <a:cubicBezTo>
                    <a:pt x="249" y="502"/>
                    <a:pt x="250" y="502"/>
                    <a:pt x="251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2"/>
            <p:cNvSpPr/>
            <p:nvPr/>
          </p:nvSpPr>
          <p:spPr>
            <a:xfrm>
              <a:off x="301832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5" y="1"/>
                    <a:pt x="1" y="101"/>
                    <a:pt x="1" y="252"/>
                  </a:cubicBezTo>
                  <a:cubicBezTo>
                    <a:pt x="1" y="390"/>
                    <a:pt x="113" y="502"/>
                    <a:pt x="253" y="502"/>
                  </a:cubicBezTo>
                  <a:cubicBezTo>
                    <a:pt x="475" y="502"/>
                    <a:pt x="588" y="232"/>
                    <a:pt x="430" y="75"/>
                  </a:cubicBezTo>
                  <a:cubicBezTo>
                    <a:pt x="378" y="24"/>
                    <a:pt x="316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2"/>
            <p:cNvSpPr/>
            <p:nvPr/>
          </p:nvSpPr>
          <p:spPr>
            <a:xfrm>
              <a:off x="294000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4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36" name="Google Shape;2536;p2"/>
          <p:cNvSpPr/>
          <p:nvPr/>
        </p:nvSpPr>
        <p:spPr>
          <a:xfrm>
            <a:off x="8421482" y="4766695"/>
            <a:ext cx="107096" cy="103087"/>
          </a:xfrm>
          <a:custGeom>
            <a:avLst/>
            <a:gdLst/>
            <a:ahLst/>
            <a:cxnLst/>
            <a:rect l="l" t="t" r="r" b="b"/>
            <a:pathLst>
              <a:path w="2324" h="2237" extrusionOk="0">
                <a:moveTo>
                  <a:pt x="1207" y="1"/>
                </a:moveTo>
                <a:cubicBezTo>
                  <a:pt x="753" y="1"/>
                  <a:pt x="346" y="272"/>
                  <a:pt x="173" y="690"/>
                </a:cubicBezTo>
                <a:cubicBezTo>
                  <a:pt x="0" y="1109"/>
                  <a:pt x="96" y="1589"/>
                  <a:pt x="415" y="1909"/>
                </a:cubicBezTo>
                <a:cubicBezTo>
                  <a:pt x="629" y="2123"/>
                  <a:pt x="915" y="2237"/>
                  <a:pt x="1206" y="2237"/>
                </a:cubicBezTo>
                <a:cubicBezTo>
                  <a:pt x="1350" y="2237"/>
                  <a:pt x="1496" y="2209"/>
                  <a:pt x="1634" y="2152"/>
                </a:cubicBezTo>
                <a:cubicBezTo>
                  <a:pt x="2051" y="1977"/>
                  <a:pt x="2324" y="1571"/>
                  <a:pt x="2324" y="1118"/>
                </a:cubicBezTo>
                <a:cubicBezTo>
                  <a:pt x="2324" y="501"/>
                  <a:pt x="1824" y="1"/>
                  <a:pt x="120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7" name="Google Shape;2537;p2"/>
          <p:cNvSpPr txBox="1">
            <a:spLocks noGrp="1"/>
          </p:cNvSpPr>
          <p:nvPr>
            <p:ph type="ctrTitle"/>
          </p:nvPr>
        </p:nvSpPr>
        <p:spPr>
          <a:xfrm>
            <a:off x="2743201" y="1500680"/>
            <a:ext cx="3657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Poppins Light"/>
              <a:buNone/>
              <a:defRPr sz="3300" b="0">
                <a:solidFill>
                  <a:schemeClr val="accent4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2538" name="Google Shape;2538;p2"/>
          <p:cNvSpPr txBox="1">
            <a:spLocks noGrp="1"/>
          </p:cNvSpPr>
          <p:nvPr>
            <p:ph type="subTitle" idx="1"/>
          </p:nvPr>
        </p:nvSpPr>
        <p:spPr>
          <a:xfrm>
            <a:off x="1700775" y="3152292"/>
            <a:ext cx="5742900" cy="6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5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2">
    <p:spTree>
      <p:nvGrpSpPr>
        <p:cNvPr id="1" name="Shape 8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1" name="Google Shape;8321;p44"/>
          <p:cNvSpPr txBox="1">
            <a:spLocks noGrp="1"/>
          </p:cNvSpPr>
          <p:nvPr>
            <p:ph type="subTitle" idx="1"/>
          </p:nvPr>
        </p:nvSpPr>
        <p:spPr>
          <a:xfrm>
            <a:off x="1436475" y="3432210"/>
            <a:ext cx="23271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8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8322" name="Google Shape;8322;p44"/>
          <p:cNvSpPr txBox="1">
            <a:spLocks noGrp="1"/>
          </p:cNvSpPr>
          <p:nvPr>
            <p:ph type="subTitle" idx="2"/>
          </p:nvPr>
        </p:nvSpPr>
        <p:spPr>
          <a:xfrm>
            <a:off x="1436475" y="3790019"/>
            <a:ext cx="2327100" cy="5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8323" name="Google Shape;8323;p44"/>
          <p:cNvSpPr txBox="1">
            <a:spLocks noGrp="1"/>
          </p:cNvSpPr>
          <p:nvPr>
            <p:ph type="subTitle" idx="3"/>
          </p:nvPr>
        </p:nvSpPr>
        <p:spPr>
          <a:xfrm>
            <a:off x="5380425" y="3432210"/>
            <a:ext cx="23271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8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8324" name="Google Shape;8324;p44"/>
          <p:cNvSpPr txBox="1">
            <a:spLocks noGrp="1"/>
          </p:cNvSpPr>
          <p:nvPr>
            <p:ph type="subTitle" idx="4"/>
          </p:nvPr>
        </p:nvSpPr>
        <p:spPr>
          <a:xfrm>
            <a:off x="5380425" y="3790019"/>
            <a:ext cx="2327100" cy="5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grpSp>
        <p:nvGrpSpPr>
          <p:cNvPr id="8325" name="Google Shape;8325;p44"/>
          <p:cNvGrpSpPr/>
          <p:nvPr/>
        </p:nvGrpSpPr>
        <p:grpSpPr>
          <a:xfrm>
            <a:off x="412974" y="675717"/>
            <a:ext cx="349968" cy="2052568"/>
            <a:chOff x="1037125" y="2236325"/>
            <a:chExt cx="149100" cy="874475"/>
          </a:xfrm>
        </p:grpSpPr>
        <p:sp>
          <p:nvSpPr>
            <p:cNvPr id="8326" name="Google Shape;8326;p44"/>
            <p:cNvSpPr/>
            <p:nvPr/>
          </p:nvSpPr>
          <p:spPr>
            <a:xfrm>
              <a:off x="1171575" y="24714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7" name="Google Shape;8327;p44"/>
            <p:cNvSpPr/>
            <p:nvPr/>
          </p:nvSpPr>
          <p:spPr>
            <a:xfrm>
              <a:off x="1171575" y="2549750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3" y="502"/>
                    <a:pt x="335" y="502"/>
                  </a:cubicBezTo>
                  <a:cubicBezTo>
                    <a:pt x="473" y="502"/>
                    <a:pt x="586" y="390"/>
                    <a:pt x="586" y="252"/>
                  </a:cubicBezTo>
                  <a:cubicBezTo>
                    <a:pt x="586" y="101"/>
                    <a:pt x="462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8" name="Google Shape;8328;p44"/>
            <p:cNvSpPr/>
            <p:nvPr/>
          </p:nvSpPr>
          <p:spPr>
            <a:xfrm>
              <a:off x="1171575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9" name="Google Shape;8329;p44"/>
            <p:cNvSpPr/>
            <p:nvPr/>
          </p:nvSpPr>
          <p:spPr>
            <a:xfrm>
              <a:off x="1171575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0" name="Google Shape;8330;p44"/>
            <p:cNvSpPr/>
            <p:nvPr/>
          </p:nvSpPr>
          <p:spPr>
            <a:xfrm>
              <a:off x="1171575" y="27848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1" y="504"/>
                    <a:pt x="335" y="504"/>
                  </a:cubicBezTo>
                  <a:cubicBezTo>
                    <a:pt x="473" y="504"/>
                    <a:pt x="586" y="390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1" name="Google Shape;8331;p44"/>
            <p:cNvSpPr/>
            <p:nvPr/>
          </p:nvSpPr>
          <p:spPr>
            <a:xfrm>
              <a:off x="1104350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2" name="Google Shape;8332;p44"/>
            <p:cNvSpPr/>
            <p:nvPr/>
          </p:nvSpPr>
          <p:spPr>
            <a:xfrm>
              <a:off x="1104350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2" y="502"/>
                    <a:pt x="335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3" name="Google Shape;8333;p44"/>
            <p:cNvSpPr/>
            <p:nvPr/>
          </p:nvSpPr>
          <p:spPr>
            <a:xfrm>
              <a:off x="1104350" y="26281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4" name="Google Shape;8334;p44"/>
            <p:cNvSpPr/>
            <p:nvPr/>
          </p:nvSpPr>
          <p:spPr>
            <a:xfrm>
              <a:off x="1104350" y="2706475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5" name="Google Shape;8335;p44"/>
            <p:cNvSpPr/>
            <p:nvPr/>
          </p:nvSpPr>
          <p:spPr>
            <a:xfrm>
              <a:off x="1104350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2" y="504"/>
                    <a:pt x="335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6" name="Google Shape;8336;p44"/>
            <p:cNvSpPr/>
            <p:nvPr/>
          </p:nvSpPr>
          <p:spPr>
            <a:xfrm>
              <a:off x="1037125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7" name="Google Shape;8337;p44"/>
            <p:cNvSpPr/>
            <p:nvPr/>
          </p:nvSpPr>
          <p:spPr>
            <a:xfrm>
              <a:off x="1037125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0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8" name="Google Shape;8338;p44"/>
            <p:cNvSpPr/>
            <p:nvPr/>
          </p:nvSpPr>
          <p:spPr>
            <a:xfrm>
              <a:off x="1037150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9" name="Google Shape;8339;p44"/>
            <p:cNvSpPr/>
            <p:nvPr/>
          </p:nvSpPr>
          <p:spPr>
            <a:xfrm>
              <a:off x="1037150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0" name="Google Shape;8340;p44"/>
            <p:cNvSpPr/>
            <p:nvPr/>
          </p:nvSpPr>
          <p:spPr>
            <a:xfrm>
              <a:off x="1171575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1" name="Google Shape;8341;p44"/>
            <p:cNvSpPr/>
            <p:nvPr/>
          </p:nvSpPr>
          <p:spPr>
            <a:xfrm>
              <a:off x="1171575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2"/>
                    <a:pt x="335" y="502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2" name="Google Shape;8342;p44"/>
            <p:cNvSpPr/>
            <p:nvPr/>
          </p:nvSpPr>
          <p:spPr>
            <a:xfrm>
              <a:off x="1171575" y="23930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3"/>
                    <a:pt x="111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3" name="Google Shape;8343;p44"/>
            <p:cNvSpPr/>
            <p:nvPr/>
          </p:nvSpPr>
          <p:spPr>
            <a:xfrm>
              <a:off x="1104350" y="22363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4" name="Google Shape;8344;p44"/>
            <p:cNvSpPr/>
            <p:nvPr/>
          </p:nvSpPr>
          <p:spPr>
            <a:xfrm>
              <a:off x="1104350" y="231470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2"/>
                    <a:pt x="335" y="502"/>
                  </a:cubicBezTo>
                  <a:cubicBezTo>
                    <a:pt x="475" y="502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5" name="Google Shape;8345;p44"/>
            <p:cNvSpPr/>
            <p:nvPr/>
          </p:nvSpPr>
          <p:spPr>
            <a:xfrm>
              <a:off x="1104350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6" name="Google Shape;8346;p44"/>
            <p:cNvSpPr/>
            <p:nvPr/>
          </p:nvSpPr>
          <p:spPr>
            <a:xfrm>
              <a:off x="1037150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7" name="Google Shape;8347;p44"/>
            <p:cNvSpPr/>
            <p:nvPr/>
          </p:nvSpPr>
          <p:spPr>
            <a:xfrm>
              <a:off x="1037150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4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8" name="Google Shape;8348;p44"/>
            <p:cNvSpPr/>
            <p:nvPr/>
          </p:nvSpPr>
          <p:spPr>
            <a:xfrm>
              <a:off x="1037125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9" name="Google Shape;8349;p44"/>
            <p:cNvSpPr/>
            <p:nvPr/>
          </p:nvSpPr>
          <p:spPr>
            <a:xfrm>
              <a:off x="1037125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4"/>
                    <a:pt x="159" y="75"/>
                  </a:cubicBezTo>
                  <a:cubicBezTo>
                    <a:pt x="0" y="232"/>
                    <a:pt x="112" y="504"/>
                    <a:pt x="337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0" name="Google Shape;8350;p44"/>
            <p:cNvSpPr/>
            <p:nvPr/>
          </p:nvSpPr>
          <p:spPr>
            <a:xfrm>
              <a:off x="1171575" y="28631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1" name="Google Shape;8351;p44"/>
            <p:cNvSpPr/>
            <p:nvPr/>
          </p:nvSpPr>
          <p:spPr>
            <a:xfrm>
              <a:off x="1171575" y="29415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2" name="Google Shape;8352;p44"/>
            <p:cNvSpPr/>
            <p:nvPr/>
          </p:nvSpPr>
          <p:spPr>
            <a:xfrm>
              <a:off x="1171575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3" name="Google Shape;8353;p44"/>
            <p:cNvSpPr/>
            <p:nvPr/>
          </p:nvSpPr>
          <p:spPr>
            <a:xfrm>
              <a:off x="1171575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4" name="Google Shape;8354;p44"/>
            <p:cNvSpPr/>
            <p:nvPr/>
          </p:nvSpPr>
          <p:spPr>
            <a:xfrm>
              <a:off x="1104350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5" name="Google Shape;8355;p44"/>
            <p:cNvSpPr/>
            <p:nvPr/>
          </p:nvSpPr>
          <p:spPr>
            <a:xfrm>
              <a:off x="1104350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6" name="Google Shape;8356;p44"/>
            <p:cNvSpPr/>
            <p:nvPr/>
          </p:nvSpPr>
          <p:spPr>
            <a:xfrm>
              <a:off x="1104350" y="30198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7" name="Google Shape;8357;p44"/>
            <p:cNvSpPr/>
            <p:nvPr/>
          </p:nvSpPr>
          <p:spPr>
            <a:xfrm>
              <a:off x="1104350" y="309825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8" name="Google Shape;8358;p44"/>
            <p:cNvSpPr/>
            <p:nvPr/>
          </p:nvSpPr>
          <p:spPr>
            <a:xfrm>
              <a:off x="1037125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9" name="Google Shape;8359;p44"/>
            <p:cNvSpPr/>
            <p:nvPr/>
          </p:nvSpPr>
          <p:spPr>
            <a:xfrm>
              <a:off x="1037125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5" y="1"/>
                  </a:moveTo>
                  <a:cubicBezTo>
                    <a:pt x="273" y="1"/>
                    <a:pt x="210" y="24"/>
                    <a:pt x="159" y="76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4" y="1"/>
                    <a:pt x="3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0" name="Google Shape;8360;p44"/>
            <p:cNvSpPr/>
            <p:nvPr/>
          </p:nvSpPr>
          <p:spPr>
            <a:xfrm>
              <a:off x="1037150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1" name="Google Shape;8361;p44"/>
            <p:cNvSpPr/>
            <p:nvPr/>
          </p:nvSpPr>
          <p:spPr>
            <a:xfrm>
              <a:off x="1037150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1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62" name="Google Shape;8362;p44"/>
          <p:cNvSpPr/>
          <p:nvPr/>
        </p:nvSpPr>
        <p:spPr>
          <a:xfrm>
            <a:off x="-244675" y="3963664"/>
            <a:ext cx="895831" cy="775779"/>
          </a:xfrm>
          <a:custGeom>
            <a:avLst/>
            <a:gdLst/>
            <a:ahLst/>
            <a:cxnLst/>
            <a:rect l="l" t="t" r="r" b="b"/>
            <a:pathLst>
              <a:path w="21416" h="18546" extrusionOk="0">
                <a:moveTo>
                  <a:pt x="15940" y="210"/>
                </a:moveTo>
                <a:lnTo>
                  <a:pt x="21173" y="9273"/>
                </a:lnTo>
                <a:lnTo>
                  <a:pt x="15940" y="18336"/>
                </a:lnTo>
                <a:lnTo>
                  <a:pt x="5475" y="18336"/>
                </a:lnTo>
                <a:lnTo>
                  <a:pt x="242" y="9273"/>
                </a:lnTo>
                <a:lnTo>
                  <a:pt x="5475" y="210"/>
                </a:lnTo>
                <a:close/>
                <a:moveTo>
                  <a:pt x="5355" y="0"/>
                </a:moveTo>
                <a:lnTo>
                  <a:pt x="1" y="9273"/>
                </a:lnTo>
                <a:lnTo>
                  <a:pt x="5325" y="18494"/>
                </a:lnTo>
                <a:lnTo>
                  <a:pt x="5355" y="18545"/>
                </a:lnTo>
                <a:lnTo>
                  <a:pt x="16061" y="18545"/>
                </a:lnTo>
                <a:lnTo>
                  <a:pt x="21415" y="9273"/>
                </a:lnTo>
                <a:lnTo>
                  <a:pt x="16092" y="53"/>
                </a:lnTo>
                <a:lnTo>
                  <a:pt x="1606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3" name="Google Shape;8363;p44"/>
          <p:cNvSpPr/>
          <p:nvPr/>
        </p:nvSpPr>
        <p:spPr>
          <a:xfrm>
            <a:off x="64722" y="2844366"/>
            <a:ext cx="277040" cy="252486"/>
          </a:xfrm>
          <a:custGeom>
            <a:avLst/>
            <a:gdLst/>
            <a:ahLst/>
            <a:cxnLst/>
            <a:rect l="l" t="t" r="r" b="b"/>
            <a:pathLst>
              <a:path w="6623" h="6036" extrusionOk="0">
                <a:moveTo>
                  <a:pt x="3311" y="1"/>
                </a:moveTo>
                <a:cubicBezTo>
                  <a:pt x="2539" y="1"/>
                  <a:pt x="1767" y="295"/>
                  <a:pt x="1178" y="884"/>
                </a:cubicBezTo>
                <a:cubicBezTo>
                  <a:pt x="0" y="2064"/>
                  <a:pt x="0" y="3974"/>
                  <a:pt x="1178" y="5151"/>
                </a:cubicBezTo>
                <a:cubicBezTo>
                  <a:pt x="1767" y="5741"/>
                  <a:pt x="2539" y="6036"/>
                  <a:pt x="3311" y="6036"/>
                </a:cubicBezTo>
                <a:cubicBezTo>
                  <a:pt x="4084" y="6036"/>
                  <a:pt x="4856" y="5741"/>
                  <a:pt x="5445" y="5151"/>
                </a:cubicBezTo>
                <a:cubicBezTo>
                  <a:pt x="6623" y="3974"/>
                  <a:pt x="6623" y="2064"/>
                  <a:pt x="5445" y="884"/>
                </a:cubicBezTo>
                <a:cubicBezTo>
                  <a:pt x="4856" y="295"/>
                  <a:pt x="4084" y="1"/>
                  <a:pt x="33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4" name="Google Shape;8364;p44"/>
          <p:cNvSpPr/>
          <p:nvPr/>
        </p:nvSpPr>
        <p:spPr>
          <a:xfrm rot="-5400000">
            <a:off x="8437842" y="3837115"/>
            <a:ext cx="445241" cy="385621"/>
          </a:xfrm>
          <a:custGeom>
            <a:avLst/>
            <a:gdLst/>
            <a:ahLst/>
            <a:cxnLst/>
            <a:rect l="l" t="t" r="r" b="b"/>
            <a:pathLst>
              <a:path w="10037" h="8693" extrusionOk="0">
                <a:moveTo>
                  <a:pt x="2509" y="1"/>
                </a:moveTo>
                <a:lnTo>
                  <a:pt x="0" y="4347"/>
                </a:lnTo>
                <a:lnTo>
                  <a:pt x="2509" y="8693"/>
                </a:lnTo>
                <a:lnTo>
                  <a:pt x="7526" y="8693"/>
                </a:lnTo>
                <a:lnTo>
                  <a:pt x="10037" y="4347"/>
                </a:lnTo>
                <a:lnTo>
                  <a:pt x="752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5" name="Google Shape;8365;p44"/>
          <p:cNvSpPr/>
          <p:nvPr/>
        </p:nvSpPr>
        <p:spPr>
          <a:xfrm rot="-5400000">
            <a:off x="8257050" y="3215613"/>
            <a:ext cx="1247936" cy="1094228"/>
          </a:xfrm>
          <a:custGeom>
            <a:avLst/>
            <a:gdLst/>
            <a:ahLst/>
            <a:cxnLst/>
            <a:rect l="l" t="t" r="r" b="b"/>
            <a:pathLst>
              <a:path w="28132" h="24667" extrusionOk="0">
                <a:moveTo>
                  <a:pt x="14066" y="424"/>
                </a:moveTo>
                <a:lnTo>
                  <a:pt x="27770" y="24457"/>
                </a:lnTo>
                <a:lnTo>
                  <a:pt x="359" y="24457"/>
                </a:lnTo>
                <a:lnTo>
                  <a:pt x="14066" y="424"/>
                </a:lnTo>
                <a:close/>
                <a:moveTo>
                  <a:pt x="14066" y="1"/>
                </a:moveTo>
                <a:lnTo>
                  <a:pt x="88" y="24511"/>
                </a:lnTo>
                <a:lnTo>
                  <a:pt x="0" y="24667"/>
                </a:lnTo>
                <a:lnTo>
                  <a:pt x="28131" y="24667"/>
                </a:lnTo>
                <a:lnTo>
                  <a:pt x="1406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66" name="Google Shape;8366;p44"/>
          <p:cNvGrpSpPr/>
          <p:nvPr/>
        </p:nvGrpSpPr>
        <p:grpSpPr>
          <a:xfrm>
            <a:off x="8550205" y="438448"/>
            <a:ext cx="1136960" cy="1115243"/>
            <a:chOff x="5930025" y="3771375"/>
            <a:chExt cx="668800" cy="656025"/>
          </a:xfrm>
        </p:grpSpPr>
        <p:sp>
          <p:nvSpPr>
            <p:cNvPr id="8367" name="Google Shape;8367;p44"/>
            <p:cNvSpPr/>
            <p:nvPr/>
          </p:nvSpPr>
          <p:spPr>
            <a:xfrm>
              <a:off x="60466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8" name="Google Shape;8368;p44"/>
            <p:cNvSpPr/>
            <p:nvPr/>
          </p:nvSpPr>
          <p:spPr>
            <a:xfrm>
              <a:off x="6067350" y="433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9" name="Google Shape;8369;p44"/>
            <p:cNvSpPr/>
            <p:nvPr/>
          </p:nvSpPr>
          <p:spPr>
            <a:xfrm>
              <a:off x="609332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0" name="Google Shape;8370;p44"/>
            <p:cNvSpPr/>
            <p:nvPr/>
          </p:nvSpPr>
          <p:spPr>
            <a:xfrm>
              <a:off x="61166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1" name="Google Shape;8371;p44"/>
            <p:cNvSpPr/>
            <p:nvPr/>
          </p:nvSpPr>
          <p:spPr>
            <a:xfrm>
              <a:off x="61399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2" name="Google Shape;8372;p44"/>
            <p:cNvSpPr/>
            <p:nvPr/>
          </p:nvSpPr>
          <p:spPr>
            <a:xfrm>
              <a:off x="6160650" y="43317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3" name="Google Shape;8373;p44"/>
            <p:cNvSpPr/>
            <p:nvPr/>
          </p:nvSpPr>
          <p:spPr>
            <a:xfrm>
              <a:off x="618662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4" name="Google Shape;8374;p44"/>
            <p:cNvSpPr/>
            <p:nvPr/>
          </p:nvSpPr>
          <p:spPr>
            <a:xfrm>
              <a:off x="62099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5" name="Google Shape;8375;p44"/>
            <p:cNvSpPr/>
            <p:nvPr/>
          </p:nvSpPr>
          <p:spPr>
            <a:xfrm>
              <a:off x="62332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6" name="Google Shape;8376;p44"/>
            <p:cNvSpPr/>
            <p:nvPr/>
          </p:nvSpPr>
          <p:spPr>
            <a:xfrm>
              <a:off x="62566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7" name="Google Shape;8377;p44"/>
            <p:cNvSpPr/>
            <p:nvPr/>
          </p:nvSpPr>
          <p:spPr>
            <a:xfrm>
              <a:off x="62799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8" name="Google Shape;8378;p44"/>
            <p:cNvSpPr/>
            <p:nvPr/>
          </p:nvSpPr>
          <p:spPr>
            <a:xfrm>
              <a:off x="63032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9" name="Google Shape;8379;p44"/>
            <p:cNvSpPr/>
            <p:nvPr/>
          </p:nvSpPr>
          <p:spPr>
            <a:xfrm>
              <a:off x="6323950" y="43317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0" name="Google Shape;8380;p44"/>
            <p:cNvSpPr/>
            <p:nvPr/>
          </p:nvSpPr>
          <p:spPr>
            <a:xfrm>
              <a:off x="63499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1" name="Google Shape;8381;p44"/>
            <p:cNvSpPr/>
            <p:nvPr/>
          </p:nvSpPr>
          <p:spPr>
            <a:xfrm>
              <a:off x="63732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2" name="Google Shape;8382;p44"/>
            <p:cNvSpPr/>
            <p:nvPr/>
          </p:nvSpPr>
          <p:spPr>
            <a:xfrm>
              <a:off x="6396600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3" name="Google Shape;8383;p44"/>
            <p:cNvSpPr/>
            <p:nvPr/>
          </p:nvSpPr>
          <p:spPr>
            <a:xfrm>
              <a:off x="64199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4" name="Google Shape;8384;p44"/>
            <p:cNvSpPr/>
            <p:nvPr/>
          </p:nvSpPr>
          <p:spPr>
            <a:xfrm>
              <a:off x="6443250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5" name="Google Shape;8385;p44"/>
            <p:cNvSpPr/>
            <p:nvPr/>
          </p:nvSpPr>
          <p:spPr>
            <a:xfrm>
              <a:off x="64665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6" name="Google Shape;8386;p44"/>
            <p:cNvSpPr/>
            <p:nvPr/>
          </p:nvSpPr>
          <p:spPr>
            <a:xfrm>
              <a:off x="60233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7" name="Google Shape;8387;p44"/>
            <p:cNvSpPr/>
            <p:nvPr/>
          </p:nvSpPr>
          <p:spPr>
            <a:xfrm>
              <a:off x="60466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8" name="Google Shape;8388;p44"/>
            <p:cNvSpPr/>
            <p:nvPr/>
          </p:nvSpPr>
          <p:spPr>
            <a:xfrm>
              <a:off x="6067350" y="431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9" name="Google Shape;8389;p44"/>
            <p:cNvSpPr/>
            <p:nvPr/>
          </p:nvSpPr>
          <p:spPr>
            <a:xfrm>
              <a:off x="60933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0" name="Google Shape;8390;p44"/>
            <p:cNvSpPr/>
            <p:nvPr/>
          </p:nvSpPr>
          <p:spPr>
            <a:xfrm>
              <a:off x="61166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1" name="Google Shape;8391;p44"/>
            <p:cNvSpPr/>
            <p:nvPr/>
          </p:nvSpPr>
          <p:spPr>
            <a:xfrm>
              <a:off x="61399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2" name="Google Shape;8392;p44"/>
            <p:cNvSpPr/>
            <p:nvPr/>
          </p:nvSpPr>
          <p:spPr>
            <a:xfrm>
              <a:off x="6160650" y="43117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3" name="Google Shape;8393;p44"/>
            <p:cNvSpPr/>
            <p:nvPr/>
          </p:nvSpPr>
          <p:spPr>
            <a:xfrm>
              <a:off x="61866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4" name="Google Shape;8394;p44"/>
            <p:cNvSpPr/>
            <p:nvPr/>
          </p:nvSpPr>
          <p:spPr>
            <a:xfrm>
              <a:off x="6067350" y="43517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5" name="Google Shape;8395;p44"/>
            <p:cNvSpPr/>
            <p:nvPr/>
          </p:nvSpPr>
          <p:spPr>
            <a:xfrm>
              <a:off x="609332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6" name="Google Shape;8396;p44"/>
            <p:cNvSpPr/>
            <p:nvPr/>
          </p:nvSpPr>
          <p:spPr>
            <a:xfrm>
              <a:off x="61166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7" name="Google Shape;8397;p44"/>
            <p:cNvSpPr/>
            <p:nvPr/>
          </p:nvSpPr>
          <p:spPr>
            <a:xfrm>
              <a:off x="613997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8" name="Google Shape;8398;p44"/>
            <p:cNvSpPr/>
            <p:nvPr/>
          </p:nvSpPr>
          <p:spPr>
            <a:xfrm>
              <a:off x="6160650" y="43517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9" name="Google Shape;8399;p44"/>
            <p:cNvSpPr/>
            <p:nvPr/>
          </p:nvSpPr>
          <p:spPr>
            <a:xfrm>
              <a:off x="618662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0" name="Google Shape;8400;p44"/>
            <p:cNvSpPr/>
            <p:nvPr/>
          </p:nvSpPr>
          <p:spPr>
            <a:xfrm>
              <a:off x="62099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1" name="Google Shape;8401;p44"/>
            <p:cNvSpPr/>
            <p:nvPr/>
          </p:nvSpPr>
          <p:spPr>
            <a:xfrm>
              <a:off x="623327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39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2" name="Google Shape;8402;p44"/>
            <p:cNvSpPr/>
            <p:nvPr/>
          </p:nvSpPr>
          <p:spPr>
            <a:xfrm>
              <a:off x="62566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3" name="Google Shape;8403;p44"/>
            <p:cNvSpPr/>
            <p:nvPr/>
          </p:nvSpPr>
          <p:spPr>
            <a:xfrm>
              <a:off x="62799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4" name="Google Shape;8404;p44"/>
            <p:cNvSpPr/>
            <p:nvPr/>
          </p:nvSpPr>
          <p:spPr>
            <a:xfrm>
              <a:off x="63032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5" name="Google Shape;8405;p44"/>
            <p:cNvSpPr/>
            <p:nvPr/>
          </p:nvSpPr>
          <p:spPr>
            <a:xfrm>
              <a:off x="6323950" y="43517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6" name="Google Shape;8406;p44"/>
            <p:cNvSpPr/>
            <p:nvPr/>
          </p:nvSpPr>
          <p:spPr>
            <a:xfrm>
              <a:off x="63499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39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7" name="Google Shape;8407;p44"/>
            <p:cNvSpPr/>
            <p:nvPr/>
          </p:nvSpPr>
          <p:spPr>
            <a:xfrm>
              <a:off x="63732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8" name="Google Shape;8408;p44"/>
            <p:cNvSpPr/>
            <p:nvPr/>
          </p:nvSpPr>
          <p:spPr>
            <a:xfrm>
              <a:off x="6396600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9" name="Google Shape;8409;p44"/>
            <p:cNvSpPr/>
            <p:nvPr/>
          </p:nvSpPr>
          <p:spPr>
            <a:xfrm>
              <a:off x="64199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0" name="Google Shape;8410;p44"/>
            <p:cNvSpPr/>
            <p:nvPr/>
          </p:nvSpPr>
          <p:spPr>
            <a:xfrm>
              <a:off x="6443250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1" name="Google Shape;8411;p44"/>
            <p:cNvSpPr/>
            <p:nvPr/>
          </p:nvSpPr>
          <p:spPr>
            <a:xfrm>
              <a:off x="62099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2" name="Google Shape;8412;p44"/>
            <p:cNvSpPr/>
            <p:nvPr/>
          </p:nvSpPr>
          <p:spPr>
            <a:xfrm>
              <a:off x="62332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3" name="Google Shape;8413;p44"/>
            <p:cNvSpPr/>
            <p:nvPr/>
          </p:nvSpPr>
          <p:spPr>
            <a:xfrm>
              <a:off x="62566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4" name="Google Shape;8414;p44"/>
            <p:cNvSpPr/>
            <p:nvPr/>
          </p:nvSpPr>
          <p:spPr>
            <a:xfrm>
              <a:off x="62799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5" name="Google Shape;8415;p44"/>
            <p:cNvSpPr/>
            <p:nvPr/>
          </p:nvSpPr>
          <p:spPr>
            <a:xfrm>
              <a:off x="63032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6" name="Google Shape;8416;p44"/>
            <p:cNvSpPr/>
            <p:nvPr/>
          </p:nvSpPr>
          <p:spPr>
            <a:xfrm>
              <a:off x="6323950" y="43117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7" name="Google Shape;8417;p44"/>
            <p:cNvSpPr/>
            <p:nvPr/>
          </p:nvSpPr>
          <p:spPr>
            <a:xfrm>
              <a:off x="63499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8" name="Google Shape;8418;p44"/>
            <p:cNvSpPr/>
            <p:nvPr/>
          </p:nvSpPr>
          <p:spPr>
            <a:xfrm>
              <a:off x="63732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9" name="Google Shape;8419;p44"/>
            <p:cNvSpPr/>
            <p:nvPr/>
          </p:nvSpPr>
          <p:spPr>
            <a:xfrm>
              <a:off x="6396600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0" name="Google Shape;8420;p44"/>
            <p:cNvSpPr/>
            <p:nvPr/>
          </p:nvSpPr>
          <p:spPr>
            <a:xfrm>
              <a:off x="64199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1" name="Google Shape;8421;p44"/>
            <p:cNvSpPr/>
            <p:nvPr/>
          </p:nvSpPr>
          <p:spPr>
            <a:xfrm>
              <a:off x="6443250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2" name="Google Shape;8422;p44"/>
            <p:cNvSpPr/>
            <p:nvPr/>
          </p:nvSpPr>
          <p:spPr>
            <a:xfrm>
              <a:off x="64665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3" name="Google Shape;8423;p44"/>
            <p:cNvSpPr/>
            <p:nvPr/>
          </p:nvSpPr>
          <p:spPr>
            <a:xfrm>
              <a:off x="6487275" y="431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4" name="Google Shape;8424;p44"/>
            <p:cNvSpPr/>
            <p:nvPr/>
          </p:nvSpPr>
          <p:spPr>
            <a:xfrm>
              <a:off x="5999975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5" name="Google Shape;8425;p44"/>
            <p:cNvSpPr/>
            <p:nvPr/>
          </p:nvSpPr>
          <p:spPr>
            <a:xfrm>
              <a:off x="60233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6" name="Google Shape;8426;p44"/>
            <p:cNvSpPr/>
            <p:nvPr/>
          </p:nvSpPr>
          <p:spPr>
            <a:xfrm>
              <a:off x="60466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7" name="Google Shape;8427;p44"/>
            <p:cNvSpPr/>
            <p:nvPr/>
          </p:nvSpPr>
          <p:spPr>
            <a:xfrm>
              <a:off x="6067350" y="42916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8" name="Google Shape;8428;p44"/>
            <p:cNvSpPr/>
            <p:nvPr/>
          </p:nvSpPr>
          <p:spPr>
            <a:xfrm>
              <a:off x="60933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9" name="Google Shape;8429;p44"/>
            <p:cNvSpPr/>
            <p:nvPr/>
          </p:nvSpPr>
          <p:spPr>
            <a:xfrm>
              <a:off x="61166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0" name="Google Shape;8430;p44"/>
            <p:cNvSpPr/>
            <p:nvPr/>
          </p:nvSpPr>
          <p:spPr>
            <a:xfrm>
              <a:off x="61399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1" name="Google Shape;8431;p44"/>
            <p:cNvSpPr/>
            <p:nvPr/>
          </p:nvSpPr>
          <p:spPr>
            <a:xfrm>
              <a:off x="6160650" y="42916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2" name="Google Shape;8432;p44"/>
            <p:cNvSpPr/>
            <p:nvPr/>
          </p:nvSpPr>
          <p:spPr>
            <a:xfrm>
              <a:off x="61866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3" name="Google Shape;8433;p44"/>
            <p:cNvSpPr/>
            <p:nvPr/>
          </p:nvSpPr>
          <p:spPr>
            <a:xfrm>
              <a:off x="62099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4" name="Google Shape;8434;p44"/>
            <p:cNvSpPr/>
            <p:nvPr/>
          </p:nvSpPr>
          <p:spPr>
            <a:xfrm>
              <a:off x="62332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5" name="Google Shape;8435;p44"/>
            <p:cNvSpPr/>
            <p:nvPr/>
          </p:nvSpPr>
          <p:spPr>
            <a:xfrm>
              <a:off x="62566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6" name="Google Shape;8436;p44"/>
            <p:cNvSpPr/>
            <p:nvPr/>
          </p:nvSpPr>
          <p:spPr>
            <a:xfrm>
              <a:off x="62799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7" name="Google Shape;8437;p44"/>
            <p:cNvSpPr/>
            <p:nvPr/>
          </p:nvSpPr>
          <p:spPr>
            <a:xfrm>
              <a:off x="63032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8" name="Google Shape;8438;p44"/>
            <p:cNvSpPr/>
            <p:nvPr/>
          </p:nvSpPr>
          <p:spPr>
            <a:xfrm>
              <a:off x="6323950" y="42916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9" name="Google Shape;8439;p44"/>
            <p:cNvSpPr/>
            <p:nvPr/>
          </p:nvSpPr>
          <p:spPr>
            <a:xfrm>
              <a:off x="63499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0" name="Google Shape;8440;p44"/>
            <p:cNvSpPr/>
            <p:nvPr/>
          </p:nvSpPr>
          <p:spPr>
            <a:xfrm>
              <a:off x="63732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1" name="Google Shape;8441;p44"/>
            <p:cNvSpPr/>
            <p:nvPr/>
          </p:nvSpPr>
          <p:spPr>
            <a:xfrm>
              <a:off x="639660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2" name="Google Shape;8442;p44"/>
            <p:cNvSpPr/>
            <p:nvPr/>
          </p:nvSpPr>
          <p:spPr>
            <a:xfrm>
              <a:off x="64199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3" name="Google Shape;8443;p44"/>
            <p:cNvSpPr/>
            <p:nvPr/>
          </p:nvSpPr>
          <p:spPr>
            <a:xfrm>
              <a:off x="644325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4" name="Google Shape;8444;p44"/>
            <p:cNvSpPr/>
            <p:nvPr/>
          </p:nvSpPr>
          <p:spPr>
            <a:xfrm>
              <a:off x="64665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5" name="Google Shape;8445;p44"/>
            <p:cNvSpPr/>
            <p:nvPr/>
          </p:nvSpPr>
          <p:spPr>
            <a:xfrm>
              <a:off x="6487275" y="42916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6" name="Google Shape;8446;p44"/>
            <p:cNvSpPr/>
            <p:nvPr/>
          </p:nvSpPr>
          <p:spPr>
            <a:xfrm>
              <a:off x="651325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7" name="Google Shape;8447;p44"/>
            <p:cNvSpPr/>
            <p:nvPr/>
          </p:nvSpPr>
          <p:spPr>
            <a:xfrm>
              <a:off x="5999975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8" name="Google Shape;8448;p44"/>
            <p:cNvSpPr/>
            <p:nvPr/>
          </p:nvSpPr>
          <p:spPr>
            <a:xfrm>
              <a:off x="60233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9" name="Google Shape;8449;p44"/>
            <p:cNvSpPr/>
            <p:nvPr/>
          </p:nvSpPr>
          <p:spPr>
            <a:xfrm>
              <a:off x="60466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0" name="Google Shape;8450;p44"/>
            <p:cNvSpPr/>
            <p:nvPr/>
          </p:nvSpPr>
          <p:spPr>
            <a:xfrm>
              <a:off x="6067350" y="427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1" name="Google Shape;8451;p44"/>
            <p:cNvSpPr/>
            <p:nvPr/>
          </p:nvSpPr>
          <p:spPr>
            <a:xfrm>
              <a:off x="60933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2" name="Google Shape;8452;p44"/>
            <p:cNvSpPr/>
            <p:nvPr/>
          </p:nvSpPr>
          <p:spPr>
            <a:xfrm>
              <a:off x="61166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3" name="Google Shape;8453;p44"/>
            <p:cNvSpPr/>
            <p:nvPr/>
          </p:nvSpPr>
          <p:spPr>
            <a:xfrm>
              <a:off x="61399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4" name="Google Shape;8454;p44"/>
            <p:cNvSpPr/>
            <p:nvPr/>
          </p:nvSpPr>
          <p:spPr>
            <a:xfrm>
              <a:off x="6160650" y="427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5" name="Google Shape;8455;p44"/>
            <p:cNvSpPr/>
            <p:nvPr/>
          </p:nvSpPr>
          <p:spPr>
            <a:xfrm>
              <a:off x="61866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6" name="Google Shape;8456;p44"/>
            <p:cNvSpPr/>
            <p:nvPr/>
          </p:nvSpPr>
          <p:spPr>
            <a:xfrm>
              <a:off x="62099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7" name="Google Shape;8457;p44"/>
            <p:cNvSpPr/>
            <p:nvPr/>
          </p:nvSpPr>
          <p:spPr>
            <a:xfrm>
              <a:off x="62332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8" name="Google Shape;8458;p44"/>
            <p:cNvSpPr/>
            <p:nvPr/>
          </p:nvSpPr>
          <p:spPr>
            <a:xfrm>
              <a:off x="62566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9" name="Google Shape;8459;p44"/>
            <p:cNvSpPr/>
            <p:nvPr/>
          </p:nvSpPr>
          <p:spPr>
            <a:xfrm>
              <a:off x="62799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0" name="Google Shape;8460;p44"/>
            <p:cNvSpPr/>
            <p:nvPr/>
          </p:nvSpPr>
          <p:spPr>
            <a:xfrm>
              <a:off x="63032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1" name="Google Shape;8461;p44"/>
            <p:cNvSpPr/>
            <p:nvPr/>
          </p:nvSpPr>
          <p:spPr>
            <a:xfrm>
              <a:off x="6323950" y="427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2" name="Google Shape;8462;p44"/>
            <p:cNvSpPr/>
            <p:nvPr/>
          </p:nvSpPr>
          <p:spPr>
            <a:xfrm>
              <a:off x="63499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3" name="Google Shape;8463;p44"/>
            <p:cNvSpPr/>
            <p:nvPr/>
          </p:nvSpPr>
          <p:spPr>
            <a:xfrm>
              <a:off x="63732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4" name="Google Shape;8464;p44"/>
            <p:cNvSpPr/>
            <p:nvPr/>
          </p:nvSpPr>
          <p:spPr>
            <a:xfrm>
              <a:off x="639660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5" name="Google Shape;8465;p44"/>
            <p:cNvSpPr/>
            <p:nvPr/>
          </p:nvSpPr>
          <p:spPr>
            <a:xfrm>
              <a:off x="64199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6" name="Google Shape;8466;p44"/>
            <p:cNvSpPr/>
            <p:nvPr/>
          </p:nvSpPr>
          <p:spPr>
            <a:xfrm>
              <a:off x="644325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7" name="Google Shape;8467;p44"/>
            <p:cNvSpPr/>
            <p:nvPr/>
          </p:nvSpPr>
          <p:spPr>
            <a:xfrm>
              <a:off x="64665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8" name="Google Shape;8468;p44"/>
            <p:cNvSpPr/>
            <p:nvPr/>
          </p:nvSpPr>
          <p:spPr>
            <a:xfrm>
              <a:off x="6487275" y="427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9" name="Google Shape;8469;p44"/>
            <p:cNvSpPr/>
            <p:nvPr/>
          </p:nvSpPr>
          <p:spPr>
            <a:xfrm>
              <a:off x="651325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0" name="Google Shape;8470;p44"/>
            <p:cNvSpPr/>
            <p:nvPr/>
          </p:nvSpPr>
          <p:spPr>
            <a:xfrm>
              <a:off x="59766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1" name="Google Shape;8471;p44"/>
            <p:cNvSpPr/>
            <p:nvPr/>
          </p:nvSpPr>
          <p:spPr>
            <a:xfrm>
              <a:off x="5999975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2" name="Google Shape;8472;p44"/>
            <p:cNvSpPr/>
            <p:nvPr/>
          </p:nvSpPr>
          <p:spPr>
            <a:xfrm>
              <a:off x="60233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3" name="Google Shape;8473;p44"/>
            <p:cNvSpPr/>
            <p:nvPr/>
          </p:nvSpPr>
          <p:spPr>
            <a:xfrm>
              <a:off x="60466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4" name="Google Shape;8474;p44"/>
            <p:cNvSpPr/>
            <p:nvPr/>
          </p:nvSpPr>
          <p:spPr>
            <a:xfrm>
              <a:off x="6067350" y="425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5" name="Google Shape;8475;p44"/>
            <p:cNvSpPr/>
            <p:nvPr/>
          </p:nvSpPr>
          <p:spPr>
            <a:xfrm>
              <a:off x="60933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6" name="Google Shape;8476;p44"/>
            <p:cNvSpPr/>
            <p:nvPr/>
          </p:nvSpPr>
          <p:spPr>
            <a:xfrm>
              <a:off x="61166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7" name="Google Shape;8477;p44"/>
            <p:cNvSpPr/>
            <p:nvPr/>
          </p:nvSpPr>
          <p:spPr>
            <a:xfrm>
              <a:off x="61399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8" name="Google Shape;8478;p44"/>
            <p:cNvSpPr/>
            <p:nvPr/>
          </p:nvSpPr>
          <p:spPr>
            <a:xfrm>
              <a:off x="6160650" y="425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9" name="Google Shape;8479;p44"/>
            <p:cNvSpPr/>
            <p:nvPr/>
          </p:nvSpPr>
          <p:spPr>
            <a:xfrm>
              <a:off x="61866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0" name="Google Shape;8480;p44"/>
            <p:cNvSpPr/>
            <p:nvPr/>
          </p:nvSpPr>
          <p:spPr>
            <a:xfrm>
              <a:off x="62099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1" name="Google Shape;8481;p44"/>
            <p:cNvSpPr/>
            <p:nvPr/>
          </p:nvSpPr>
          <p:spPr>
            <a:xfrm>
              <a:off x="62332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2" name="Google Shape;8482;p44"/>
            <p:cNvSpPr/>
            <p:nvPr/>
          </p:nvSpPr>
          <p:spPr>
            <a:xfrm>
              <a:off x="62566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3" name="Google Shape;8483;p44"/>
            <p:cNvSpPr/>
            <p:nvPr/>
          </p:nvSpPr>
          <p:spPr>
            <a:xfrm>
              <a:off x="62799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4" name="Google Shape;8484;p44"/>
            <p:cNvSpPr/>
            <p:nvPr/>
          </p:nvSpPr>
          <p:spPr>
            <a:xfrm>
              <a:off x="63032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5" name="Google Shape;8485;p44"/>
            <p:cNvSpPr/>
            <p:nvPr/>
          </p:nvSpPr>
          <p:spPr>
            <a:xfrm>
              <a:off x="6323950" y="425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6" name="Google Shape;8486;p44"/>
            <p:cNvSpPr/>
            <p:nvPr/>
          </p:nvSpPr>
          <p:spPr>
            <a:xfrm>
              <a:off x="63499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7" name="Google Shape;8487;p44"/>
            <p:cNvSpPr/>
            <p:nvPr/>
          </p:nvSpPr>
          <p:spPr>
            <a:xfrm>
              <a:off x="63732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8" name="Google Shape;8488;p44"/>
            <p:cNvSpPr/>
            <p:nvPr/>
          </p:nvSpPr>
          <p:spPr>
            <a:xfrm>
              <a:off x="639660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9" name="Google Shape;8489;p44"/>
            <p:cNvSpPr/>
            <p:nvPr/>
          </p:nvSpPr>
          <p:spPr>
            <a:xfrm>
              <a:off x="64199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0" name="Google Shape;8490;p44"/>
            <p:cNvSpPr/>
            <p:nvPr/>
          </p:nvSpPr>
          <p:spPr>
            <a:xfrm>
              <a:off x="64432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1" name="Google Shape;8491;p44"/>
            <p:cNvSpPr/>
            <p:nvPr/>
          </p:nvSpPr>
          <p:spPr>
            <a:xfrm>
              <a:off x="64665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2" name="Google Shape;8492;p44"/>
            <p:cNvSpPr/>
            <p:nvPr/>
          </p:nvSpPr>
          <p:spPr>
            <a:xfrm>
              <a:off x="6487275" y="425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3" name="Google Shape;8493;p44"/>
            <p:cNvSpPr/>
            <p:nvPr/>
          </p:nvSpPr>
          <p:spPr>
            <a:xfrm>
              <a:off x="65132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4" name="Google Shape;8494;p44"/>
            <p:cNvSpPr/>
            <p:nvPr/>
          </p:nvSpPr>
          <p:spPr>
            <a:xfrm>
              <a:off x="59766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5" name="Google Shape;8495;p44"/>
            <p:cNvSpPr/>
            <p:nvPr/>
          </p:nvSpPr>
          <p:spPr>
            <a:xfrm>
              <a:off x="5999975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6" name="Google Shape;8496;p44"/>
            <p:cNvSpPr/>
            <p:nvPr/>
          </p:nvSpPr>
          <p:spPr>
            <a:xfrm>
              <a:off x="60233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7" name="Google Shape;8497;p44"/>
            <p:cNvSpPr/>
            <p:nvPr/>
          </p:nvSpPr>
          <p:spPr>
            <a:xfrm>
              <a:off x="60466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8" name="Google Shape;8498;p44"/>
            <p:cNvSpPr/>
            <p:nvPr/>
          </p:nvSpPr>
          <p:spPr>
            <a:xfrm>
              <a:off x="6067350" y="42316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9" name="Google Shape;8499;p44"/>
            <p:cNvSpPr/>
            <p:nvPr/>
          </p:nvSpPr>
          <p:spPr>
            <a:xfrm>
              <a:off x="60933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0" name="Google Shape;8500;p44"/>
            <p:cNvSpPr/>
            <p:nvPr/>
          </p:nvSpPr>
          <p:spPr>
            <a:xfrm>
              <a:off x="61166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1" name="Google Shape;8501;p44"/>
            <p:cNvSpPr/>
            <p:nvPr/>
          </p:nvSpPr>
          <p:spPr>
            <a:xfrm>
              <a:off x="61399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2" name="Google Shape;8502;p44"/>
            <p:cNvSpPr/>
            <p:nvPr/>
          </p:nvSpPr>
          <p:spPr>
            <a:xfrm>
              <a:off x="6160650" y="42316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3" name="Google Shape;8503;p44"/>
            <p:cNvSpPr/>
            <p:nvPr/>
          </p:nvSpPr>
          <p:spPr>
            <a:xfrm>
              <a:off x="61866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4" name="Google Shape;8504;p44"/>
            <p:cNvSpPr/>
            <p:nvPr/>
          </p:nvSpPr>
          <p:spPr>
            <a:xfrm>
              <a:off x="62099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5" name="Google Shape;8505;p44"/>
            <p:cNvSpPr/>
            <p:nvPr/>
          </p:nvSpPr>
          <p:spPr>
            <a:xfrm>
              <a:off x="62332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6" name="Google Shape;8506;p44"/>
            <p:cNvSpPr/>
            <p:nvPr/>
          </p:nvSpPr>
          <p:spPr>
            <a:xfrm>
              <a:off x="62566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7" name="Google Shape;8507;p44"/>
            <p:cNvSpPr/>
            <p:nvPr/>
          </p:nvSpPr>
          <p:spPr>
            <a:xfrm>
              <a:off x="62799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8" name="Google Shape;8508;p44"/>
            <p:cNvSpPr/>
            <p:nvPr/>
          </p:nvSpPr>
          <p:spPr>
            <a:xfrm>
              <a:off x="63032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9" name="Google Shape;8509;p44"/>
            <p:cNvSpPr/>
            <p:nvPr/>
          </p:nvSpPr>
          <p:spPr>
            <a:xfrm>
              <a:off x="6323950" y="42316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0" name="Google Shape;8510;p44"/>
            <p:cNvSpPr/>
            <p:nvPr/>
          </p:nvSpPr>
          <p:spPr>
            <a:xfrm>
              <a:off x="63499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1" name="Google Shape;8511;p44"/>
            <p:cNvSpPr/>
            <p:nvPr/>
          </p:nvSpPr>
          <p:spPr>
            <a:xfrm>
              <a:off x="63732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2" name="Google Shape;8512;p44"/>
            <p:cNvSpPr/>
            <p:nvPr/>
          </p:nvSpPr>
          <p:spPr>
            <a:xfrm>
              <a:off x="639660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3" name="Google Shape;8513;p44"/>
            <p:cNvSpPr/>
            <p:nvPr/>
          </p:nvSpPr>
          <p:spPr>
            <a:xfrm>
              <a:off x="64199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4" name="Google Shape;8514;p44"/>
            <p:cNvSpPr/>
            <p:nvPr/>
          </p:nvSpPr>
          <p:spPr>
            <a:xfrm>
              <a:off x="64432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5" name="Google Shape;8515;p44"/>
            <p:cNvSpPr/>
            <p:nvPr/>
          </p:nvSpPr>
          <p:spPr>
            <a:xfrm>
              <a:off x="64665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6" name="Google Shape;8516;p44"/>
            <p:cNvSpPr/>
            <p:nvPr/>
          </p:nvSpPr>
          <p:spPr>
            <a:xfrm>
              <a:off x="6487275" y="42316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7" name="Google Shape;8517;p44"/>
            <p:cNvSpPr/>
            <p:nvPr/>
          </p:nvSpPr>
          <p:spPr>
            <a:xfrm>
              <a:off x="65132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8" name="Google Shape;8518;p44"/>
            <p:cNvSpPr/>
            <p:nvPr/>
          </p:nvSpPr>
          <p:spPr>
            <a:xfrm>
              <a:off x="5953325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9" name="Google Shape;8519;p44"/>
            <p:cNvSpPr/>
            <p:nvPr/>
          </p:nvSpPr>
          <p:spPr>
            <a:xfrm>
              <a:off x="59766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0" name="Google Shape;8520;p44"/>
            <p:cNvSpPr/>
            <p:nvPr/>
          </p:nvSpPr>
          <p:spPr>
            <a:xfrm>
              <a:off x="5999975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1" name="Google Shape;8521;p44"/>
            <p:cNvSpPr/>
            <p:nvPr/>
          </p:nvSpPr>
          <p:spPr>
            <a:xfrm>
              <a:off x="60233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2" name="Google Shape;8522;p44"/>
            <p:cNvSpPr/>
            <p:nvPr/>
          </p:nvSpPr>
          <p:spPr>
            <a:xfrm>
              <a:off x="60466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3" name="Google Shape;8523;p44"/>
            <p:cNvSpPr/>
            <p:nvPr/>
          </p:nvSpPr>
          <p:spPr>
            <a:xfrm>
              <a:off x="6067350" y="42116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4" name="Google Shape;8524;p44"/>
            <p:cNvSpPr/>
            <p:nvPr/>
          </p:nvSpPr>
          <p:spPr>
            <a:xfrm>
              <a:off x="60933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5" name="Google Shape;8525;p44"/>
            <p:cNvSpPr/>
            <p:nvPr/>
          </p:nvSpPr>
          <p:spPr>
            <a:xfrm>
              <a:off x="61166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6" name="Google Shape;8526;p44"/>
            <p:cNvSpPr/>
            <p:nvPr/>
          </p:nvSpPr>
          <p:spPr>
            <a:xfrm>
              <a:off x="61399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7" name="Google Shape;8527;p44"/>
            <p:cNvSpPr/>
            <p:nvPr/>
          </p:nvSpPr>
          <p:spPr>
            <a:xfrm>
              <a:off x="6160650" y="42116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8" name="Google Shape;8528;p44"/>
            <p:cNvSpPr/>
            <p:nvPr/>
          </p:nvSpPr>
          <p:spPr>
            <a:xfrm>
              <a:off x="61866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9" name="Google Shape;8529;p44"/>
            <p:cNvSpPr/>
            <p:nvPr/>
          </p:nvSpPr>
          <p:spPr>
            <a:xfrm>
              <a:off x="62099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0" name="Google Shape;8530;p44"/>
            <p:cNvSpPr/>
            <p:nvPr/>
          </p:nvSpPr>
          <p:spPr>
            <a:xfrm>
              <a:off x="62332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1" name="Google Shape;8531;p44"/>
            <p:cNvSpPr/>
            <p:nvPr/>
          </p:nvSpPr>
          <p:spPr>
            <a:xfrm>
              <a:off x="62566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2" name="Google Shape;8532;p44"/>
            <p:cNvSpPr/>
            <p:nvPr/>
          </p:nvSpPr>
          <p:spPr>
            <a:xfrm>
              <a:off x="62799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3" name="Google Shape;8533;p44"/>
            <p:cNvSpPr/>
            <p:nvPr/>
          </p:nvSpPr>
          <p:spPr>
            <a:xfrm>
              <a:off x="63032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4" name="Google Shape;8534;p44"/>
            <p:cNvSpPr/>
            <p:nvPr/>
          </p:nvSpPr>
          <p:spPr>
            <a:xfrm>
              <a:off x="6323950" y="42116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5" name="Google Shape;8535;p44"/>
            <p:cNvSpPr/>
            <p:nvPr/>
          </p:nvSpPr>
          <p:spPr>
            <a:xfrm>
              <a:off x="63499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6" name="Google Shape;8536;p44"/>
            <p:cNvSpPr/>
            <p:nvPr/>
          </p:nvSpPr>
          <p:spPr>
            <a:xfrm>
              <a:off x="63732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7" name="Google Shape;8537;p44"/>
            <p:cNvSpPr/>
            <p:nvPr/>
          </p:nvSpPr>
          <p:spPr>
            <a:xfrm>
              <a:off x="639660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8" name="Google Shape;8538;p44"/>
            <p:cNvSpPr/>
            <p:nvPr/>
          </p:nvSpPr>
          <p:spPr>
            <a:xfrm>
              <a:off x="64199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9" name="Google Shape;8539;p44"/>
            <p:cNvSpPr/>
            <p:nvPr/>
          </p:nvSpPr>
          <p:spPr>
            <a:xfrm>
              <a:off x="64432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0" name="Google Shape;8540;p44"/>
            <p:cNvSpPr/>
            <p:nvPr/>
          </p:nvSpPr>
          <p:spPr>
            <a:xfrm>
              <a:off x="64665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1" name="Google Shape;8541;p44"/>
            <p:cNvSpPr/>
            <p:nvPr/>
          </p:nvSpPr>
          <p:spPr>
            <a:xfrm>
              <a:off x="6487275" y="42116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5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2" name="Google Shape;8542;p44"/>
            <p:cNvSpPr/>
            <p:nvPr/>
          </p:nvSpPr>
          <p:spPr>
            <a:xfrm>
              <a:off x="65132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3" name="Google Shape;8543;p44"/>
            <p:cNvSpPr/>
            <p:nvPr/>
          </p:nvSpPr>
          <p:spPr>
            <a:xfrm>
              <a:off x="5953325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4" name="Google Shape;8544;p44"/>
            <p:cNvSpPr/>
            <p:nvPr/>
          </p:nvSpPr>
          <p:spPr>
            <a:xfrm>
              <a:off x="59766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5" name="Google Shape;8545;p44"/>
            <p:cNvSpPr/>
            <p:nvPr/>
          </p:nvSpPr>
          <p:spPr>
            <a:xfrm>
              <a:off x="5999975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6" name="Google Shape;8546;p44"/>
            <p:cNvSpPr/>
            <p:nvPr/>
          </p:nvSpPr>
          <p:spPr>
            <a:xfrm>
              <a:off x="60233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7" name="Google Shape;8547;p44"/>
            <p:cNvSpPr/>
            <p:nvPr/>
          </p:nvSpPr>
          <p:spPr>
            <a:xfrm>
              <a:off x="60466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8" name="Google Shape;8548;p44"/>
            <p:cNvSpPr/>
            <p:nvPr/>
          </p:nvSpPr>
          <p:spPr>
            <a:xfrm>
              <a:off x="6067350" y="419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9" name="Google Shape;8549;p44"/>
            <p:cNvSpPr/>
            <p:nvPr/>
          </p:nvSpPr>
          <p:spPr>
            <a:xfrm>
              <a:off x="60933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0" name="Google Shape;8550;p44"/>
            <p:cNvSpPr/>
            <p:nvPr/>
          </p:nvSpPr>
          <p:spPr>
            <a:xfrm>
              <a:off x="61166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1" name="Google Shape;8551;p44"/>
            <p:cNvSpPr/>
            <p:nvPr/>
          </p:nvSpPr>
          <p:spPr>
            <a:xfrm>
              <a:off x="61399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2" name="Google Shape;8552;p44"/>
            <p:cNvSpPr/>
            <p:nvPr/>
          </p:nvSpPr>
          <p:spPr>
            <a:xfrm>
              <a:off x="6160650" y="419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3" name="Google Shape;8553;p44"/>
            <p:cNvSpPr/>
            <p:nvPr/>
          </p:nvSpPr>
          <p:spPr>
            <a:xfrm>
              <a:off x="61866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4" name="Google Shape;8554;p44"/>
            <p:cNvSpPr/>
            <p:nvPr/>
          </p:nvSpPr>
          <p:spPr>
            <a:xfrm>
              <a:off x="62099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5" name="Google Shape;8555;p44"/>
            <p:cNvSpPr/>
            <p:nvPr/>
          </p:nvSpPr>
          <p:spPr>
            <a:xfrm>
              <a:off x="62332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6" name="Google Shape;8556;p44"/>
            <p:cNvSpPr/>
            <p:nvPr/>
          </p:nvSpPr>
          <p:spPr>
            <a:xfrm>
              <a:off x="62566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7" name="Google Shape;8557;p44"/>
            <p:cNvSpPr/>
            <p:nvPr/>
          </p:nvSpPr>
          <p:spPr>
            <a:xfrm>
              <a:off x="62799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8" name="Google Shape;8558;p44"/>
            <p:cNvSpPr/>
            <p:nvPr/>
          </p:nvSpPr>
          <p:spPr>
            <a:xfrm>
              <a:off x="63032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9" name="Google Shape;8559;p44"/>
            <p:cNvSpPr/>
            <p:nvPr/>
          </p:nvSpPr>
          <p:spPr>
            <a:xfrm>
              <a:off x="6323950" y="419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0" name="Google Shape;8560;p44"/>
            <p:cNvSpPr/>
            <p:nvPr/>
          </p:nvSpPr>
          <p:spPr>
            <a:xfrm>
              <a:off x="63499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1" name="Google Shape;8561;p44"/>
            <p:cNvSpPr/>
            <p:nvPr/>
          </p:nvSpPr>
          <p:spPr>
            <a:xfrm>
              <a:off x="63732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2" name="Google Shape;8562;p44"/>
            <p:cNvSpPr/>
            <p:nvPr/>
          </p:nvSpPr>
          <p:spPr>
            <a:xfrm>
              <a:off x="639660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3" name="Google Shape;8563;p44"/>
            <p:cNvSpPr/>
            <p:nvPr/>
          </p:nvSpPr>
          <p:spPr>
            <a:xfrm>
              <a:off x="64199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4" name="Google Shape;8564;p44"/>
            <p:cNvSpPr/>
            <p:nvPr/>
          </p:nvSpPr>
          <p:spPr>
            <a:xfrm>
              <a:off x="64432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5" name="Google Shape;8565;p44"/>
            <p:cNvSpPr/>
            <p:nvPr/>
          </p:nvSpPr>
          <p:spPr>
            <a:xfrm>
              <a:off x="64665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6" name="Google Shape;8566;p44"/>
            <p:cNvSpPr/>
            <p:nvPr/>
          </p:nvSpPr>
          <p:spPr>
            <a:xfrm>
              <a:off x="6487275" y="419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7" name="Google Shape;8567;p44"/>
            <p:cNvSpPr/>
            <p:nvPr/>
          </p:nvSpPr>
          <p:spPr>
            <a:xfrm>
              <a:off x="65132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8" name="Google Shape;8568;p44"/>
            <p:cNvSpPr/>
            <p:nvPr/>
          </p:nvSpPr>
          <p:spPr>
            <a:xfrm>
              <a:off x="5953325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9" name="Google Shape;8569;p44"/>
            <p:cNvSpPr/>
            <p:nvPr/>
          </p:nvSpPr>
          <p:spPr>
            <a:xfrm>
              <a:off x="59766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0" name="Google Shape;8570;p44"/>
            <p:cNvSpPr/>
            <p:nvPr/>
          </p:nvSpPr>
          <p:spPr>
            <a:xfrm>
              <a:off x="5999975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1" name="Google Shape;8571;p44"/>
            <p:cNvSpPr/>
            <p:nvPr/>
          </p:nvSpPr>
          <p:spPr>
            <a:xfrm>
              <a:off x="60233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2" name="Google Shape;8572;p44"/>
            <p:cNvSpPr/>
            <p:nvPr/>
          </p:nvSpPr>
          <p:spPr>
            <a:xfrm>
              <a:off x="60466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3" name="Google Shape;8573;p44"/>
            <p:cNvSpPr/>
            <p:nvPr/>
          </p:nvSpPr>
          <p:spPr>
            <a:xfrm>
              <a:off x="6067350" y="417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4" name="Google Shape;8574;p44"/>
            <p:cNvSpPr/>
            <p:nvPr/>
          </p:nvSpPr>
          <p:spPr>
            <a:xfrm>
              <a:off x="60933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5" name="Google Shape;8575;p44"/>
            <p:cNvSpPr/>
            <p:nvPr/>
          </p:nvSpPr>
          <p:spPr>
            <a:xfrm>
              <a:off x="61166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6" name="Google Shape;8576;p44"/>
            <p:cNvSpPr/>
            <p:nvPr/>
          </p:nvSpPr>
          <p:spPr>
            <a:xfrm>
              <a:off x="61399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7" name="Google Shape;8577;p44"/>
            <p:cNvSpPr/>
            <p:nvPr/>
          </p:nvSpPr>
          <p:spPr>
            <a:xfrm>
              <a:off x="6160650" y="417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8" name="Google Shape;8578;p44"/>
            <p:cNvSpPr/>
            <p:nvPr/>
          </p:nvSpPr>
          <p:spPr>
            <a:xfrm>
              <a:off x="61866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9" name="Google Shape;8579;p44"/>
            <p:cNvSpPr/>
            <p:nvPr/>
          </p:nvSpPr>
          <p:spPr>
            <a:xfrm>
              <a:off x="62099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0" name="Google Shape;8580;p44"/>
            <p:cNvSpPr/>
            <p:nvPr/>
          </p:nvSpPr>
          <p:spPr>
            <a:xfrm>
              <a:off x="62332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1" name="Google Shape;8581;p44"/>
            <p:cNvSpPr/>
            <p:nvPr/>
          </p:nvSpPr>
          <p:spPr>
            <a:xfrm>
              <a:off x="62566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2" name="Google Shape;8582;p44"/>
            <p:cNvSpPr/>
            <p:nvPr/>
          </p:nvSpPr>
          <p:spPr>
            <a:xfrm>
              <a:off x="62799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3" name="Google Shape;8583;p44"/>
            <p:cNvSpPr/>
            <p:nvPr/>
          </p:nvSpPr>
          <p:spPr>
            <a:xfrm>
              <a:off x="63032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4" name="Google Shape;8584;p44"/>
            <p:cNvSpPr/>
            <p:nvPr/>
          </p:nvSpPr>
          <p:spPr>
            <a:xfrm>
              <a:off x="6323950" y="417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5" name="Google Shape;8585;p44"/>
            <p:cNvSpPr/>
            <p:nvPr/>
          </p:nvSpPr>
          <p:spPr>
            <a:xfrm>
              <a:off x="63499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6" name="Google Shape;8586;p44"/>
            <p:cNvSpPr/>
            <p:nvPr/>
          </p:nvSpPr>
          <p:spPr>
            <a:xfrm>
              <a:off x="63732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7" name="Google Shape;8587;p44"/>
            <p:cNvSpPr/>
            <p:nvPr/>
          </p:nvSpPr>
          <p:spPr>
            <a:xfrm>
              <a:off x="639660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8" name="Google Shape;8588;p44"/>
            <p:cNvSpPr/>
            <p:nvPr/>
          </p:nvSpPr>
          <p:spPr>
            <a:xfrm>
              <a:off x="64199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9" name="Google Shape;8589;p44"/>
            <p:cNvSpPr/>
            <p:nvPr/>
          </p:nvSpPr>
          <p:spPr>
            <a:xfrm>
              <a:off x="64432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0" name="Google Shape;8590;p44"/>
            <p:cNvSpPr/>
            <p:nvPr/>
          </p:nvSpPr>
          <p:spPr>
            <a:xfrm>
              <a:off x="64665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1" name="Google Shape;8591;p44"/>
            <p:cNvSpPr/>
            <p:nvPr/>
          </p:nvSpPr>
          <p:spPr>
            <a:xfrm>
              <a:off x="6487275" y="417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2" name="Google Shape;8592;p44"/>
            <p:cNvSpPr/>
            <p:nvPr/>
          </p:nvSpPr>
          <p:spPr>
            <a:xfrm>
              <a:off x="65132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3" name="Google Shape;8593;p44"/>
            <p:cNvSpPr/>
            <p:nvPr/>
          </p:nvSpPr>
          <p:spPr>
            <a:xfrm>
              <a:off x="5953325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4" name="Google Shape;8594;p44"/>
            <p:cNvSpPr/>
            <p:nvPr/>
          </p:nvSpPr>
          <p:spPr>
            <a:xfrm>
              <a:off x="59766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5" name="Google Shape;8595;p44"/>
            <p:cNvSpPr/>
            <p:nvPr/>
          </p:nvSpPr>
          <p:spPr>
            <a:xfrm>
              <a:off x="59300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6" name="Google Shape;8596;p44"/>
            <p:cNvSpPr/>
            <p:nvPr/>
          </p:nvSpPr>
          <p:spPr>
            <a:xfrm>
              <a:off x="5999975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7" name="Google Shape;8597;p44"/>
            <p:cNvSpPr/>
            <p:nvPr/>
          </p:nvSpPr>
          <p:spPr>
            <a:xfrm>
              <a:off x="60233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8" name="Google Shape;8598;p44"/>
            <p:cNvSpPr/>
            <p:nvPr/>
          </p:nvSpPr>
          <p:spPr>
            <a:xfrm>
              <a:off x="60466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9" name="Google Shape;8599;p44"/>
            <p:cNvSpPr/>
            <p:nvPr/>
          </p:nvSpPr>
          <p:spPr>
            <a:xfrm>
              <a:off x="6067350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0" name="Google Shape;8600;p44"/>
            <p:cNvSpPr/>
            <p:nvPr/>
          </p:nvSpPr>
          <p:spPr>
            <a:xfrm>
              <a:off x="60933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1" name="Google Shape;8601;p44"/>
            <p:cNvSpPr/>
            <p:nvPr/>
          </p:nvSpPr>
          <p:spPr>
            <a:xfrm>
              <a:off x="61166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2" name="Google Shape;8602;p44"/>
            <p:cNvSpPr/>
            <p:nvPr/>
          </p:nvSpPr>
          <p:spPr>
            <a:xfrm>
              <a:off x="61399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3" name="Google Shape;8603;p44"/>
            <p:cNvSpPr/>
            <p:nvPr/>
          </p:nvSpPr>
          <p:spPr>
            <a:xfrm>
              <a:off x="6160650" y="41515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4" name="Google Shape;8604;p44"/>
            <p:cNvSpPr/>
            <p:nvPr/>
          </p:nvSpPr>
          <p:spPr>
            <a:xfrm>
              <a:off x="61866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5" name="Google Shape;8605;p44"/>
            <p:cNvSpPr/>
            <p:nvPr/>
          </p:nvSpPr>
          <p:spPr>
            <a:xfrm>
              <a:off x="62099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6" name="Google Shape;8606;p44"/>
            <p:cNvSpPr/>
            <p:nvPr/>
          </p:nvSpPr>
          <p:spPr>
            <a:xfrm>
              <a:off x="62332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7" name="Google Shape;8607;p44"/>
            <p:cNvSpPr/>
            <p:nvPr/>
          </p:nvSpPr>
          <p:spPr>
            <a:xfrm>
              <a:off x="62566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8" name="Google Shape;8608;p44"/>
            <p:cNvSpPr/>
            <p:nvPr/>
          </p:nvSpPr>
          <p:spPr>
            <a:xfrm>
              <a:off x="62799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9" name="Google Shape;8609;p44"/>
            <p:cNvSpPr/>
            <p:nvPr/>
          </p:nvSpPr>
          <p:spPr>
            <a:xfrm>
              <a:off x="63032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0" name="Google Shape;8610;p44"/>
            <p:cNvSpPr/>
            <p:nvPr/>
          </p:nvSpPr>
          <p:spPr>
            <a:xfrm>
              <a:off x="6323950" y="41515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1" name="Google Shape;8611;p44"/>
            <p:cNvSpPr/>
            <p:nvPr/>
          </p:nvSpPr>
          <p:spPr>
            <a:xfrm>
              <a:off x="63499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2" name="Google Shape;8612;p44"/>
            <p:cNvSpPr/>
            <p:nvPr/>
          </p:nvSpPr>
          <p:spPr>
            <a:xfrm>
              <a:off x="63732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3" name="Google Shape;8613;p44"/>
            <p:cNvSpPr/>
            <p:nvPr/>
          </p:nvSpPr>
          <p:spPr>
            <a:xfrm>
              <a:off x="639660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4" name="Google Shape;8614;p44"/>
            <p:cNvSpPr/>
            <p:nvPr/>
          </p:nvSpPr>
          <p:spPr>
            <a:xfrm>
              <a:off x="64199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5" name="Google Shape;8615;p44"/>
            <p:cNvSpPr/>
            <p:nvPr/>
          </p:nvSpPr>
          <p:spPr>
            <a:xfrm>
              <a:off x="64432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6" name="Google Shape;8616;p44"/>
            <p:cNvSpPr/>
            <p:nvPr/>
          </p:nvSpPr>
          <p:spPr>
            <a:xfrm>
              <a:off x="64665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7" name="Google Shape;8617;p44"/>
            <p:cNvSpPr/>
            <p:nvPr/>
          </p:nvSpPr>
          <p:spPr>
            <a:xfrm>
              <a:off x="6487275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8" name="Google Shape;8618;p44"/>
            <p:cNvSpPr/>
            <p:nvPr/>
          </p:nvSpPr>
          <p:spPr>
            <a:xfrm>
              <a:off x="65132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9" name="Google Shape;8619;p44"/>
            <p:cNvSpPr/>
            <p:nvPr/>
          </p:nvSpPr>
          <p:spPr>
            <a:xfrm>
              <a:off x="59300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0" name="Google Shape;8620;p44"/>
            <p:cNvSpPr/>
            <p:nvPr/>
          </p:nvSpPr>
          <p:spPr>
            <a:xfrm>
              <a:off x="5953325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1" name="Google Shape;8621;p44"/>
            <p:cNvSpPr/>
            <p:nvPr/>
          </p:nvSpPr>
          <p:spPr>
            <a:xfrm>
              <a:off x="59766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2" name="Google Shape;8622;p44"/>
            <p:cNvSpPr/>
            <p:nvPr/>
          </p:nvSpPr>
          <p:spPr>
            <a:xfrm>
              <a:off x="5999975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3" name="Google Shape;8623;p44"/>
            <p:cNvSpPr/>
            <p:nvPr/>
          </p:nvSpPr>
          <p:spPr>
            <a:xfrm>
              <a:off x="60233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4" name="Google Shape;8624;p44"/>
            <p:cNvSpPr/>
            <p:nvPr/>
          </p:nvSpPr>
          <p:spPr>
            <a:xfrm>
              <a:off x="60466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5" name="Google Shape;8625;p44"/>
            <p:cNvSpPr/>
            <p:nvPr/>
          </p:nvSpPr>
          <p:spPr>
            <a:xfrm>
              <a:off x="6067350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6" name="Google Shape;8626;p44"/>
            <p:cNvSpPr/>
            <p:nvPr/>
          </p:nvSpPr>
          <p:spPr>
            <a:xfrm>
              <a:off x="60933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7" name="Google Shape;8627;p44"/>
            <p:cNvSpPr/>
            <p:nvPr/>
          </p:nvSpPr>
          <p:spPr>
            <a:xfrm>
              <a:off x="61166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8" name="Google Shape;8628;p44"/>
            <p:cNvSpPr/>
            <p:nvPr/>
          </p:nvSpPr>
          <p:spPr>
            <a:xfrm>
              <a:off x="61399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9" name="Google Shape;8629;p44"/>
            <p:cNvSpPr/>
            <p:nvPr/>
          </p:nvSpPr>
          <p:spPr>
            <a:xfrm>
              <a:off x="6160650" y="413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0" name="Google Shape;8630;p44"/>
            <p:cNvSpPr/>
            <p:nvPr/>
          </p:nvSpPr>
          <p:spPr>
            <a:xfrm>
              <a:off x="61866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1" name="Google Shape;8631;p44"/>
            <p:cNvSpPr/>
            <p:nvPr/>
          </p:nvSpPr>
          <p:spPr>
            <a:xfrm>
              <a:off x="62099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2" name="Google Shape;8632;p44"/>
            <p:cNvSpPr/>
            <p:nvPr/>
          </p:nvSpPr>
          <p:spPr>
            <a:xfrm>
              <a:off x="62332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3" name="Google Shape;8633;p44"/>
            <p:cNvSpPr/>
            <p:nvPr/>
          </p:nvSpPr>
          <p:spPr>
            <a:xfrm>
              <a:off x="62566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4" name="Google Shape;8634;p44"/>
            <p:cNvSpPr/>
            <p:nvPr/>
          </p:nvSpPr>
          <p:spPr>
            <a:xfrm>
              <a:off x="62799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5" name="Google Shape;8635;p44"/>
            <p:cNvSpPr/>
            <p:nvPr/>
          </p:nvSpPr>
          <p:spPr>
            <a:xfrm>
              <a:off x="63032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6" name="Google Shape;8636;p44"/>
            <p:cNvSpPr/>
            <p:nvPr/>
          </p:nvSpPr>
          <p:spPr>
            <a:xfrm>
              <a:off x="6323950" y="413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7" name="Google Shape;8637;p44"/>
            <p:cNvSpPr/>
            <p:nvPr/>
          </p:nvSpPr>
          <p:spPr>
            <a:xfrm>
              <a:off x="63499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8" name="Google Shape;8638;p44"/>
            <p:cNvSpPr/>
            <p:nvPr/>
          </p:nvSpPr>
          <p:spPr>
            <a:xfrm>
              <a:off x="63732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9" name="Google Shape;8639;p44"/>
            <p:cNvSpPr/>
            <p:nvPr/>
          </p:nvSpPr>
          <p:spPr>
            <a:xfrm>
              <a:off x="639660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0" name="Google Shape;8640;p44"/>
            <p:cNvSpPr/>
            <p:nvPr/>
          </p:nvSpPr>
          <p:spPr>
            <a:xfrm>
              <a:off x="64199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1" name="Google Shape;8641;p44"/>
            <p:cNvSpPr/>
            <p:nvPr/>
          </p:nvSpPr>
          <p:spPr>
            <a:xfrm>
              <a:off x="64432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2" name="Google Shape;8642;p44"/>
            <p:cNvSpPr/>
            <p:nvPr/>
          </p:nvSpPr>
          <p:spPr>
            <a:xfrm>
              <a:off x="64665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3" name="Google Shape;8643;p44"/>
            <p:cNvSpPr/>
            <p:nvPr/>
          </p:nvSpPr>
          <p:spPr>
            <a:xfrm>
              <a:off x="6487275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4" name="Google Shape;8644;p44"/>
            <p:cNvSpPr/>
            <p:nvPr/>
          </p:nvSpPr>
          <p:spPr>
            <a:xfrm>
              <a:off x="65132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5" name="Google Shape;8645;p44"/>
            <p:cNvSpPr/>
            <p:nvPr/>
          </p:nvSpPr>
          <p:spPr>
            <a:xfrm>
              <a:off x="59300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6" name="Google Shape;8646;p44"/>
            <p:cNvSpPr/>
            <p:nvPr/>
          </p:nvSpPr>
          <p:spPr>
            <a:xfrm>
              <a:off x="5953325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7" name="Google Shape;8647;p44"/>
            <p:cNvSpPr/>
            <p:nvPr/>
          </p:nvSpPr>
          <p:spPr>
            <a:xfrm>
              <a:off x="59766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8" name="Google Shape;8648;p44"/>
            <p:cNvSpPr/>
            <p:nvPr/>
          </p:nvSpPr>
          <p:spPr>
            <a:xfrm>
              <a:off x="5999975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9" name="Google Shape;8649;p44"/>
            <p:cNvSpPr/>
            <p:nvPr/>
          </p:nvSpPr>
          <p:spPr>
            <a:xfrm>
              <a:off x="60233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0" name="Google Shape;8650;p44"/>
            <p:cNvSpPr/>
            <p:nvPr/>
          </p:nvSpPr>
          <p:spPr>
            <a:xfrm>
              <a:off x="60466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1" name="Google Shape;8651;p44"/>
            <p:cNvSpPr/>
            <p:nvPr/>
          </p:nvSpPr>
          <p:spPr>
            <a:xfrm>
              <a:off x="6067350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2" name="Google Shape;8652;p44"/>
            <p:cNvSpPr/>
            <p:nvPr/>
          </p:nvSpPr>
          <p:spPr>
            <a:xfrm>
              <a:off x="60933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3" name="Google Shape;8653;p44"/>
            <p:cNvSpPr/>
            <p:nvPr/>
          </p:nvSpPr>
          <p:spPr>
            <a:xfrm>
              <a:off x="61166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4" name="Google Shape;8654;p44"/>
            <p:cNvSpPr/>
            <p:nvPr/>
          </p:nvSpPr>
          <p:spPr>
            <a:xfrm>
              <a:off x="61399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5" name="Google Shape;8655;p44"/>
            <p:cNvSpPr/>
            <p:nvPr/>
          </p:nvSpPr>
          <p:spPr>
            <a:xfrm>
              <a:off x="6160650" y="411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6" name="Google Shape;8656;p44"/>
            <p:cNvSpPr/>
            <p:nvPr/>
          </p:nvSpPr>
          <p:spPr>
            <a:xfrm>
              <a:off x="61866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7" name="Google Shape;8657;p44"/>
            <p:cNvSpPr/>
            <p:nvPr/>
          </p:nvSpPr>
          <p:spPr>
            <a:xfrm>
              <a:off x="62099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8" name="Google Shape;8658;p44"/>
            <p:cNvSpPr/>
            <p:nvPr/>
          </p:nvSpPr>
          <p:spPr>
            <a:xfrm>
              <a:off x="62332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9" name="Google Shape;8659;p44"/>
            <p:cNvSpPr/>
            <p:nvPr/>
          </p:nvSpPr>
          <p:spPr>
            <a:xfrm>
              <a:off x="62566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0" name="Google Shape;8660;p44"/>
            <p:cNvSpPr/>
            <p:nvPr/>
          </p:nvSpPr>
          <p:spPr>
            <a:xfrm>
              <a:off x="62799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1" name="Google Shape;8661;p44"/>
            <p:cNvSpPr/>
            <p:nvPr/>
          </p:nvSpPr>
          <p:spPr>
            <a:xfrm>
              <a:off x="63032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2" name="Google Shape;8662;p44"/>
            <p:cNvSpPr/>
            <p:nvPr/>
          </p:nvSpPr>
          <p:spPr>
            <a:xfrm>
              <a:off x="6323950" y="411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3" name="Google Shape;8663;p44"/>
            <p:cNvSpPr/>
            <p:nvPr/>
          </p:nvSpPr>
          <p:spPr>
            <a:xfrm>
              <a:off x="63499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4" name="Google Shape;8664;p44"/>
            <p:cNvSpPr/>
            <p:nvPr/>
          </p:nvSpPr>
          <p:spPr>
            <a:xfrm>
              <a:off x="63732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5" name="Google Shape;8665;p44"/>
            <p:cNvSpPr/>
            <p:nvPr/>
          </p:nvSpPr>
          <p:spPr>
            <a:xfrm>
              <a:off x="639660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6" name="Google Shape;8666;p44"/>
            <p:cNvSpPr/>
            <p:nvPr/>
          </p:nvSpPr>
          <p:spPr>
            <a:xfrm>
              <a:off x="64199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7" name="Google Shape;8667;p44"/>
            <p:cNvSpPr/>
            <p:nvPr/>
          </p:nvSpPr>
          <p:spPr>
            <a:xfrm>
              <a:off x="64432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8" name="Google Shape;8668;p44"/>
            <p:cNvSpPr/>
            <p:nvPr/>
          </p:nvSpPr>
          <p:spPr>
            <a:xfrm>
              <a:off x="64665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9" name="Google Shape;8669;p44"/>
            <p:cNvSpPr/>
            <p:nvPr/>
          </p:nvSpPr>
          <p:spPr>
            <a:xfrm>
              <a:off x="6487275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0" name="Google Shape;8670;p44"/>
            <p:cNvSpPr/>
            <p:nvPr/>
          </p:nvSpPr>
          <p:spPr>
            <a:xfrm>
              <a:off x="65132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1" name="Google Shape;8671;p44"/>
            <p:cNvSpPr/>
            <p:nvPr/>
          </p:nvSpPr>
          <p:spPr>
            <a:xfrm>
              <a:off x="59300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2" name="Google Shape;8672;p44"/>
            <p:cNvSpPr/>
            <p:nvPr/>
          </p:nvSpPr>
          <p:spPr>
            <a:xfrm>
              <a:off x="5953325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3" name="Google Shape;8673;p44"/>
            <p:cNvSpPr/>
            <p:nvPr/>
          </p:nvSpPr>
          <p:spPr>
            <a:xfrm>
              <a:off x="59766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4" name="Google Shape;8674;p44"/>
            <p:cNvSpPr/>
            <p:nvPr/>
          </p:nvSpPr>
          <p:spPr>
            <a:xfrm>
              <a:off x="5999975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5" name="Google Shape;8675;p44"/>
            <p:cNvSpPr/>
            <p:nvPr/>
          </p:nvSpPr>
          <p:spPr>
            <a:xfrm>
              <a:off x="60233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6" name="Google Shape;8676;p44"/>
            <p:cNvSpPr/>
            <p:nvPr/>
          </p:nvSpPr>
          <p:spPr>
            <a:xfrm>
              <a:off x="60466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7" name="Google Shape;8677;p44"/>
            <p:cNvSpPr/>
            <p:nvPr/>
          </p:nvSpPr>
          <p:spPr>
            <a:xfrm>
              <a:off x="6067350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8" name="Google Shape;8678;p44"/>
            <p:cNvSpPr/>
            <p:nvPr/>
          </p:nvSpPr>
          <p:spPr>
            <a:xfrm>
              <a:off x="60933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9" name="Google Shape;8679;p44"/>
            <p:cNvSpPr/>
            <p:nvPr/>
          </p:nvSpPr>
          <p:spPr>
            <a:xfrm>
              <a:off x="61166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0" name="Google Shape;8680;p44"/>
            <p:cNvSpPr/>
            <p:nvPr/>
          </p:nvSpPr>
          <p:spPr>
            <a:xfrm>
              <a:off x="61399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1" name="Google Shape;8681;p44"/>
            <p:cNvSpPr/>
            <p:nvPr/>
          </p:nvSpPr>
          <p:spPr>
            <a:xfrm>
              <a:off x="6160650" y="409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2" name="Google Shape;8682;p44"/>
            <p:cNvSpPr/>
            <p:nvPr/>
          </p:nvSpPr>
          <p:spPr>
            <a:xfrm>
              <a:off x="61866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3" name="Google Shape;8683;p44"/>
            <p:cNvSpPr/>
            <p:nvPr/>
          </p:nvSpPr>
          <p:spPr>
            <a:xfrm>
              <a:off x="62099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4" name="Google Shape;8684;p44"/>
            <p:cNvSpPr/>
            <p:nvPr/>
          </p:nvSpPr>
          <p:spPr>
            <a:xfrm>
              <a:off x="62332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5" name="Google Shape;8685;p44"/>
            <p:cNvSpPr/>
            <p:nvPr/>
          </p:nvSpPr>
          <p:spPr>
            <a:xfrm>
              <a:off x="62566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6" name="Google Shape;8686;p44"/>
            <p:cNvSpPr/>
            <p:nvPr/>
          </p:nvSpPr>
          <p:spPr>
            <a:xfrm>
              <a:off x="62799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7" name="Google Shape;8687;p44"/>
            <p:cNvSpPr/>
            <p:nvPr/>
          </p:nvSpPr>
          <p:spPr>
            <a:xfrm>
              <a:off x="63032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8" name="Google Shape;8688;p44"/>
            <p:cNvSpPr/>
            <p:nvPr/>
          </p:nvSpPr>
          <p:spPr>
            <a:xfrm>
              <a:off x="6323950" y="409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9" name="Google Shape;8689;p44"/>
            <p:cNvSpPr/>
            <p:nvPr/>
          </p:nvSpPr>
          <p:spPr>
            <a:xfrm>
              <a:off x="63499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0" name="Google Shape;8690;p44"/>
            <p:cNvSpPr/>
            <p:nvPr/>
          </p:nvSpPr>
          <p:spPr>
            <a:xfrm>
              <a:off x="63732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1" name="Google Shape;8691;p44"/>
            <p:cNvSpPr/>
            <p:nvPr/>
          </p:nvSpPr>
          <p:spPr>
            <a:xfrm>
              <a:off x="639660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2" name="Google Shape;8692;p44"/>
            <p:cNvSpPr/>
            <p:nvPr/>
          </p:nvSpPr>
          <p:spPr>
            <a:xfrm>
              <a:off x="64199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3" name="Google Shape;8693;p44"/>
            <p:cNvSpPr/>
            <p:nvPr/>
          </p:nvSpPr>
          <p:spPr>
            <a:xfrm>
              <a:off x="64432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4" name="Google Shape;8694;p44"/>
            <p:cNvSpPr/>
            <p:nvPr/>
          </p:nvSpPr>
          <p:spPr>
            <a:xfrm>
              <a:off x="64665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5" name="Google Shape;8695;p44"/>
            <p:cNvSpPr/>
            <p:nvPr/>
          </p:nvSpPr>
          <p:spPr>
            <a:xfrm>
              <a:off x="6487275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6" name="Google Shape;8696;p44"/>
            <p:cNvSpPr/>
            <p:nvPr/>
          </p:nvSpPr>
          <p:spPr>
            <a:xfrm>
              <a:off x="65132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7" name="Google Shape;8697;p44"/>
            <p:cNvSpPr/>
            <p:nvPr/>
          </p:nvSpPr>
          <p:spPr>
            <a:xfrm>
              <a:off x="59300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8" name="Google Shape;8698;p44"/>
            <p:cNvSpPr/>
            <p:nvPr/>
          </p:nvSpPr>
          <p:spPr>
            <a:xfrm>
              <a:off x="5953325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9" name="Google Shape;8699;p44"/>
            <p:cNvSpPr/>
            <p:nvPr/>
          </p:nvSpPr>
          <p:spPr>
            <a:xfrm>
              <a:off x="59766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0" name="Google Shape;8700;p44"/>
            <p:cNvSpPr/>
            <p:nvPr/>
          </p:nvSpPr>
          <p:spPr>
            <a:xfrm>
              <a:off x="5999975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1" name="Google Shape;8701;p44"/>
            <p:cNvSpPr/>
            <p:nvPr/>
          </p:nvSpPr>
          <p:spPr>
            <a:xfrm>
              <a:off x="60233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2" name="Google Shape;8702;p44"/>
            <p:cNvSpPr/>
            <p:nvPr/>
          </p:nvSpPr>
          <p:spPr>
            <a:xfrm>
              <a:off x="60466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3" name="Google Shape;8703;p44"/>
            <p:cNvSpPr/>
            <p:nvPr/>
          </p:nvSpPr>
          <p:spPr>
            <a:xfrm>
              <a:off x="6067350" y="407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4" name="Google Shape;8704;p44"/>
            <p:cNvSpPr/>
            <p:nvPr/>
          </p:nvSpPr>
          <p:spPr>
            <a:xfrm>
              <a:off x="60933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5" name="Google Shape;8705;p44"/>
            <p:cNvSpPr/>
            <p:nvPr/>
          </p:nvSpPr>
          <p:spPr>
            <a:xfrm>
              <a:off x="61166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6" name="Google Shape;8706;p44"/>
            <p:cNvSpPr/>
            <p:nvPr/>
          </p:nvSpPr>
          <p:spPr>
            <a:xfrm>
              <a:off x="61399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7" name="Google Shape;8707;p44"/>
            <p:cNvSpPr/>
            <p:nvPr/>
          </p:nvSpPr>
          <p:spPr>
            <a:xfrm>
              <a:off x="6160650" y="407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8" name="Google Shape;8708;p44"/>
            <p:cNvSpPr/>
            <p:nvPr/>
          </p:nvSpPr>
          <p:spPr>
            <a:xfrm>
              <a:off x="61866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9" name="Google Shape;8709;p44"/>
            <p:cNvSpPr/>
            <p:nvPr/>
          </p:nvSpPr>
          <p:spPr>
            <a:xfrm>
              <a:off x="62099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0" name="Google Shape;8710;p44"/>
            <p:cNvSpPr/>
            <p:nvPr/>
          </p:nvSpPr>
          <p:spPr>
            <a:xfrm>
              <a:off x="62332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1" name="Google Shape;8711;p44"/>
            <p:cNvSpPr/>
            <p:nvPr/>
          </p:nvSpPr>
          <p:spPr>
            <a:xfrm>
              <a:off x="62566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2" name="Google Shape;8712;p44"/>
            <p:cNvSpPr/>
            <p:nvPr/>
          </p:nvSpPr>
          <p:spPr>
            <a:xfrm>
              <a:off x="62799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3" name="Google Shape;8713;p44"/>
            <p:cNvSpPr/>
            <p:nvPr/>
          </p:nvSpPr>
          <p:spPr>
            <a:xfrm>
              <a:off x="63032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4" name="Google Shape;8714;p44"/>
            <p:cNvSpPr/>
            <p:nvPr/>
          </p:nvSpPr>
          <p:spPr>
            <a:xfrm>
              <a:off x="6323950" y="40715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5" name="Google Shape;8715;p44"/>
            <p:cNvSpPr/>
            <p:nvPr/>
          </p:nvSpPr>
          <p:spPr>
            <a:xfrm>
              <a:off x="63499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6" name="Google Shape;8716;p44"/>
            <p:cNvSpPr/>
            <p:nvPr/>
          </p:nvSpPr>
          <p:spPr>
            <a:xfrm>
              <a:off x="63732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7" name="Google Shape;8717;p44"/>
            <p:cNvSpPr/>
            <p:nvPr/>
          </p:nvSpPr>
          <p:spPr>
            <a:xfrm>
              <a:off x="639660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8" name="Google Shape;8718;p44"/>
            <p:cNvSpPr/>
            <p:nvPr/>
          </p:nvSpPr>
          <p:spPr>
            <a:xfrm>
              <a:off x="64199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9" name="Google Shape;8719;p44"/>
            <p:cNvSpPr/>
            <p:nvPr/>
          </p:nvSpPr>
          <p:spPr>
            <a:xfrm>
              <a:off x="64432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0" name="Google Shape;8720;p44"/>
            <p:cNvSpPr/>
            <p:nvPr/>
          </p:nvSpPr>
          <p:spPr>
            <a:xfrm>
              <a:off x="64665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1" name="Google Shape;8721;p44"/>
            <p:cNvSpPr/>
            <p:nvPr/>
          </p:nvSpPr>
          <p:spPr>
            <a:xfrm>
              <a:off x="6487275" y="407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2" name="Google Shape;8722;p44"/>
            <p:cNvSpPr/>
            <p:nvPr/>
          </p:nvSpPr>
          <p:spPr>
            <a:xfrm>
              <a:off x="65132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3" name="Google Shape;8723;p44"/>
            <p:cNvSpPr/>
            <p:nvPr/>
          </p:nvSpPr>
          <p:spPr>
            <a:xfrm>
              <a:off x="59300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4" name="Google Shape;8724;p44"/>
            <p:cNvSpPr/>
            <p:nvPr/>
          </p:nvSpPr>
          <p:spPr>
            <a:xfrm>
              <a:off x="5953325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5" name="Google Shape;8725;p44"/>
            <p:cNvSpPr/>
            <p:nvPr/>
          </p:nvSpPr>
          <p:spPr>
            <a:xfrm>
              <a:off x="59766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6" name="Google Shape;8726;p44"/>
            <p:cNvSpPr/>
            <p:nvPr/>
          </p:nvSpPr>
          <p:spPr>
            <a:xfrm>
              <a:off x="5999975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7" name="Google Shape;8727;p44"/>
            <p:cNvSpPr/>
            <p:nvPr/>
          </p:nvSpPr>
          <p:spPr>
            <a:xfrm>
              <a:off x="60233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8" name="Google Shape;8728;p44"/>
            <p:cNvSpPr/>
            <p:nvPr/>
          </p:nvSpPr>
          <p:spPr>
            <a:xfrm>
              <a:off x="60466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9" name="Google Shape;8729;p44"/>
            <p:cNvSpPr/>
            <p:nvPr/>
          </p:nvSpPr>
          <p:spPr>
            <a:xfrm>
              <a:off x="6067350" y="40515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0" name="Google Shape;8730;p44"/>
            <p:cNvSpPr/>
            <p:nvPr/>
          </p:nvSpPr>
          <p:spPr>
            <a:xfrm>
              <a:off x="60933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1" name="Google Shape;8731;p44"/>
            <p:cNvSpPr/>
            <p:nvPr/>
          </p:nvSpPr>
          <p:spPr>
            <a:xfrm>
              <a:off x="61166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2" name="Google Shape;8732;p44"/>
            <p:cNvSpPr/>
            <p:nvPr/>
          </p:nvSpPr>
          <p:spPr>
            <a:xfrm>
              <a:off x="61399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3" name="Google Shape;8733;p44"/>
            <p:cNvSpPr/>
            <p:nvPr/>
          </p:nvSpPr>
          <p:spPr>
            <a:xfrm>
              <a:off x="6160650" y="40515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4" name="Google Shape;8734;p44"/>
            <p:cNvSpPr/>
            <p:nvPr/>
          </p:nvSpPr>
          <p:spPr>
            <a:xfrm>
              <a:off x="61866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5" name="Google Shape;8735;p44"/>
            <p:cNvSpPr/>
            <p:nvPr/>
          </p:nvSpPr>
          <p:spPr>
            <a:xfrm>
              <a:off x="62099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6" name="Google Shape;8736;p44"/>
            <p:cNvSpPr/>
            <p:nvPr/>
          </p:nvSpPr>
          <p:spPr>
            <a:xfrm>
              <a:off x="62332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7" name="Google Shape;8737;p44"/>
            <p:cNvSpPr/>
            <p:nvPr/>
          </p:nvSpPr>
          <p:spPr>
            <a:xfrm>
              <a:off x="62566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8" name="Google Shape;8738;p44"/>
            <p:cNvSpPr/>
            <p:nvPr/>
          </p:nvSpPr>
          <p:spPr>
            <a:xfrm>
              <a:off x="62799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9" name="Google Shape;8739;p44"/>
            <p:cNvSpPr/>
            <p:nvPr/>
          </p:nvSpPr>
          <p:spPr>
            <a:xfrm>
              <a:off x="63032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0" name="Google Shape;8740;p44"/>
            <p:cNvSpPr/>
            <p:nvPr/>
          </p:nvSpPr>
          <p:spPr>
            <a:xfrm>
              <a:off x="6323950" y="40515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1" name="Google Shape;8741;p44"/>
            <p:cNvSpPr/>
            <p:nvPr/>
          </p:nvSpPr>
          <p:spPr>
            <a:xfrm>
              <a:off x="63499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2" name="Google Shape;8742;p44"/>
            <p:cNvSpPr/>
            <p:nvPr/>
          </p:nvSpPr>
          <p:spPr>
            <a:xfrm>
              <a:off x="63732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3" name="Google Shape;8743;p44"/>
            <p:cNvSpPr/>
            <p:nvPr/>
          </p:nvSpPr>
          <p:spPr>
            <a:xfrm>
              <a:off x="639660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4" name="Google Shape;8744;p44"/>
            <p:cNvSpPr/>
            <p:nvPr/>
          </p:nvSpPr>
          <p:spPr>
            <a:xfrm>
              <a:off x="64199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5" name="Google Shape;8745;p44"/>
            <p:cNvSpPr/>
            <p:nvPr/>
          </p:nvSpPr>
          <p:spPr>
            <a:xfrm>
              <a:off x="64432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6" name="Google Shape;8746;p44"/>
            <p:cNvSpPr/>
            <p:nvPr/>
          </p:nvSpPr>
          <p:spPr>
            <a:xfrm>
              <a:off x="64665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7" name="Google Shape;8747;p44"/>
            <p:cNvSpPr/>
            <p:nvPr/>
          </p:nvSpPr>
          <p:spPr>
            <a:xfrm>
              <a:off x="6487275" y="40515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8" name="Google Shape;8748;p44"/>
            <p:cNvSpPr/>
            <p:nvPr/>
          </p:nvSpPr>
          <p:spPr>
            <a:xfrm>
              <a:off x="65132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9" name="Google Shape;8749;p44"/>
            <p:cNvSpPr/>
            <p:nvPr/>
          </p:nvSpPr>
          <p:spPr>
            <a:xfrm>
              <a:off x="5953325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0" name="Google Shape;8750;p44"/>
            <p:cNvSpPr/>
            <p:nvPr/>
          </p:nvSpPr>
          <p:spPr>
            <a:xfrm>
              <a:off x="59766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1" name="Google Shape;8751;p44"/>
            <p:cNvSpPr/>
            <p:nvPr/>
          </p:nvSpPr>
          <p:spPr>
            <a:xfrm>
              <a:off x="59300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2" name="Google Shape;8752;p44"/>
            <p:cNvSpPr/>
            <p:nvPr/>
          </p:nvSpPr>
          <p:spPr>
            <a:xfrm>
              <a:off x="5999975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3" name="Google Shape;8753;p44"/>
            <p:cNvSpPr/>
            <p:nvPr/>
          </p:nvSpPr>
          <p:spPr>
            <a:xfrm>
              <a:off x="60233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4" name="Google Shape;8754;p44"/>
            <p:cNvSpPr/>
            <p:nvPr/>
          </p:nvSpPr>
          <p:spPr>
            <a:xfrm>
              <a:off x="60466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5" name="Google Shape;8755;p44"/>
            <p:cNvSpPr/>
            <p:nvPr/>
          </p:nvSpPr>
          <p:spPr>
            <a:xfrm>
              <a:off x="6067350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6" name="Google Shape;8756;p44"/>
            <p:cNvSpPr/>
            <p:nvPr/>
          </p:nvSpPr>
          <p:spPr>
            <a:xfrm>
              <a:off x="60933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7" name="Google Shape;8757;p44"/>
            <p:cNvSpPr/>
            <p:nvPr/>
          </p:nvSpPr>
          <p:spPr>
            <a:xfrm>
              <a:off x="61166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8" name="Google Shape;8758;p44"/>
            <p:cNvSpPr/>
            <p:nvPr/>
          </p:nvSpPr>
          <p:spPr>
            <a:xfrm>
              <a:off x="61399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9" name="Google Shape;8759;p44"/>
            <p:cNvSpPr/>
            <p:nvPr/>
          </p:nvSpPr>
          <p:spPr>
            <a:xfrm>
              <a:off x="6160650" y="403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0" name="Google Shape;8760;p44"/>
            <p:cNvSpPr/>
            <p:nvPr/>
          </p:nvSpPr>
          <p:spPr>
            <a:xfrm>
              <a:off x="61866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1" name="Google Shape;8761;p44"/>
            <p:cNvSpPr/>
            <p:nvPr/>
          </p:nvSpPr>
          <p:spPr>
            <a:xfrm>
              <a:off x="62099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2" name="Google Shape;8762;p44"/>
            <p:cNvSpPr/>
            <p:nvPr/>
          </p:nvSpPr>
          <p:spPr>
            <a:xfrm>
              <a:off x="62332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3" name="Google Shape;8763;p44"/>
            <p:cNvSpPr/>
            <p:nvPr/>
          </p:nvSpPr>
          <p:spPr>
            <a:xfrm>
              <a:off x="62566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4" name="Google Shape;8764;p44"/>
            <p:cNvSpPr/>
            <p:nvPr/>
          </p:nvSpPr>
          <p:spPr>
            <a:xfrm>
              <a:off x="62799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5" name="Google Shape;8765;p44"/>
            <p:cNvSpPr/>
            <p:nvPr/>
          </p:nvSpPr>
          <p:spPr>
            <a:xfrm>
              <a:off x="63032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6" name="Google Shape;8766;p44"/>
            <p:cNvSpPr/>
            <p:nvPr/>
          </p:nvSpPr>
          <p:spPr>
            <a:xfrm>
              <a:off x="6323950" y="403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7" name="Google Shape;8767;p44"/>
            <p:cNvSpPr/>
            <p:nvPr/>
          </p:nvSpPr>
          <p:spPr>
            <a:xfrm>
              <a:off x="63499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8" name="Google Shape;8768;p44"/>
            <p:cNvSpPr/>
            <p:nvPr/>
          </p:nvSpPr>
          <p:spPr>
            <a:xfrm>
              <a:off x="63732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9" name="Google Shape;8769;p44"/>
            <p:cNvSpPr/>
            <p:nvPr/>
          </p:nvSpPr>
          <p:spPr>
            <a:xfrm>
              <a:off x="639660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0" name="Google Shape;8770;p44"/>
            <p:cNvSpPr/>
            <p:nvPr/>
          </p:nvSpPr>
          <p:spPr>
            <a:xfrm>
              <a:off x="64199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1" name="Google Shape;8771;p44"/>
            <p:cNvSpPr/>
            <p:nvPr/>
          </p:nvSpPr>
          <p:spPr>
            <a:xfrm>
              <a:off x="64432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2" name="Google Shape;8772;p44"/>
            <p:cNvSpPr/>
            <p:nvPr/>
          </p:nvSpPr>
          <p:spPr>
            <a:xfrm>
              <a:off x="64665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3" name="Google Shape;8773;p44"/>
            <p:cNvSpPr/>
            <p:nvPr/>
          </p:nvSpPr>
          <p:spPr>
            <a:xfrm>
              <a:off x="6487275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4" name="Google Shape;8774;p44"/>
            <p:cNvSpPr/>
            <p:nvPr/>
          </p:nvSpPr>
          <p:spPr>
            <a:xfrm>
              <a:off x="65132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5" name="Google Shape;8775;p44"/>
            <p:cNvSpPr/>
            <p:nvPr/>
          </p:nvSpPr>
          <p:spPr>
            <a:xfrm>
              <a:off x="5953325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6" name="Google Shape;8776;p44"/>
            <p:cNvSpPr/>
            <p:nvPr/>
          </p:nvSpPr>
          <p:spPr>
            <a:xfrm>
              <a:off x="59766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7" name="Google Shape;8777;p44"/>
            <p:cNvSpPr/>
            <p:nvPr/>
          </p:nvSpPr>
          <p:spPr>
            <a:xfrm>
              <a:off x="5999975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8" name="Google Shape;8778;p44"/>
            <p:cNvSpPr/>
            <p:nvPr/>
          </p:nvSpPr>
          <p:spPr>
            <a:xfrm>
              <a:off x="60233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9" name="Google Shape;8779;p44"/>
            <p:cNvSpPr/>
            <p:nvPr/>
          </p:nvSpPr>
          <p:spPr>
            <a:xfrm>
              <a:off x="60466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0" name="Google Shape;8780;p44"/>
            <p:cNvSpPr/>
            <p:nvPr/>
          </p:nvSpPr>
          <p:spPr>
            <a:xfrm>
              <a:off x="6067350" y="401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1" name="Google Shape;8781;p44"/>
            <p:cNvSpPr/>
            <p:nvPr/>
          </p:nvSpPr>
          <p:spPr>
            <a:xfrm>
              <a:off x="60933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2" name="Google Shape;8782;p44"/>
            <p:cNvSpPr/>
            <p:nvPr/>
          </p:nvSpPr>
          <p:spPr>
            <a:xfrm>
              <a:off x="61166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3" name="Google Shape;8783;p44"/>
            <p:cNvSpPr/>
            <p:nvPr/>
          </p:nvSpPr>
          <p:spPr>
            <a:xfrm>
              <a:off x="61399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4" name="Google Shape;8784;p44"/>
            <p:cNvSpPr/>
            <p:nvPr/>
          </p:nvSpPr>
          <p:spPr>
            <a:xfrm>
              <a:off x="6160650" y="401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5" name="Google Shape;8785;p44"/>
            <p:cNvSpPr/>
            <p:nvPr/>
          </p:nvSpPr>
          <p:spPr>
            <a:xfrm>
              <a:off x="61866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6" name="Google Shape;8786;p44"/>
            <p:cNvSpPr/>
            <p:nvPr/>
          </p:nvSpPr>
          <p:spPr>
            <a:xfrm>
              <a:off x="62099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7" name="Google Shape;8787;p44"/>
            <p:cNvSpPr/>
            <p:nvPr/>
          </p:nvSpPr>
          <p:spPr>
            <a:xfrm>
              <a:off x="62332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8" name="Google Shape;8788;p44"/>
            <p:cNvSpPr/>
            <p:nvPr/>
          </p:nvSpPr>
          <p:spPr>
            <a:xfrm>
              <a:off x="62566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9" name="Google Shape;8789;p44"/>
            <p:cNvSpPr/>
            <p:nvPr/>
          </p:nvSpPr>
          <p:spPr>
            <a:xfrm>
              <a:off x="62799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0" name="Google Shape;8790;p44"/>
            <p:cNvSpPr/>
            <p:nvPr/>
          </p:nvSpPr>
          <p:spPr>
            <a:xfrm>
              <a:off x="63032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1" name="Google Shape;8791;p44"/>
            <p:cNvSpPr/>
            <p:nvPr/>
          </p:nvSpPr>
          <p:spPr>
            <a:xfrm>
              <a:off x="6323950" y="401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2" name="Google Shape;8792;p44"/>
            <p:cNvSpPr/>
            <p:nvPr/>
          </p:nvSpPr>
          <p:spPr>
            <a:xfrm>
              <a:off x="63499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3" name="Google Shape;8793;p44"/>
            <p:cNvSpPr/>
            <p:nvPr/>
          </p:nvSpPr>
          <p:spPr>
            <a:xfrm>
              <a:off x="63732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4" name="Google Shape;8794;p44"/>
            <p:cNvSpPr/>
            <p:nvPr/>
          </p:nvSpPr>
          <p:spPr>
            <a:xfrm>
              <a:off x="639660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5" name="Google Shape;8795;p44"/>
            <p:cNvSpPr/>
            <p:nvPr/>
          </p:nvSpPr>
          <p:spPr>
            <a:xfrm>
              <a:off x="64199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6" name="Google Shape;8796;p44"/>
            <p:cNvSpPr/>
            <p:nvPr/>
          </p:nvSpPr>
          <p:spPr>
            <a:xfrm>
              <a:off x="64432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7" name="Google Shape;8797;p44"/>
            <p:cNvSpPr/>
            <p:nvPr/>
          </p:nvSpPr>
          <p:spPr>
            <a:xfrm>
              <a:off x="64665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8" name="Google Shape;8798;p44"/>
            <p:cNvSpPr/>
            <p:nvPr/>
          </p:nvSpPr>
          <p:spPr>
            <a:xfrm>
              <a:off x="6487275" y="401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9" name="Google Shape;8799;p44"/>
            <p:cNvSpPr/>
            <p:nvPr/>
          </p:nvSpPr>
          <p:spPr>
            <a:xfrm>
              <a:off x="65132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0" name="Google Shape;8800;p44"/>
            <p:cNvSpPr/>
            <p:nvPr/>
          </p:nvSpPr>
          <p:spPr>
            <a:xfrm>
              <a:off x="5953325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1" name="Google Shape;8801;p44"/>
            <p:cNvSpPr/>
            <p:nvPr/>
          </p:nvSpPr>
          <p:spPr>
            <a:xfrm>
              <a:off x="59766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2" name="Google Shape;8802;p44"/>
            <p:cNvSpPr/>
            <p:nvPr/>
          </p:nvSpPr>
          <p:spPr>
            <a:xfrm>
              <a:off x="5999975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3" name="Google Shape;8803;p44"/>
            <p:cNvSpPr/>
            <p:nvPr/>
          </p:nvSpPr>
          <p:spPr>
            <a:xfrm>
              <a:off x="60233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4" name="Google Shape;8804;p44"/>
            <p:cNvSpPr/>
            <p:nvPr/>
          </p:nvSpPr>
          <p:spPr>
            <a:xfrm>
              <a:off x="60466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5" name="Google Shape;8805;p44"/>
            <p:cNvSpPr/>
            <p:nvPr/>
          </p:nvSpPr>
          <p:spPr>
            <a:xfrm>
              <a:off x="6067350" y="39915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6" name="Google Shape;8806;p44"/>
            <p:cNvSpPr/>
            <p:nvPr/>
          </p:nvSpPr>
          <p:spPr>
            <a:xfrm>
              <a:off x="60933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7" name="Google Shape;8807;p44"/>
            <p:cNvSpPr/>
            <p:nvPr/>
          </p:nvSpPr>
          <p:spPr>
            <a:xfrm>
              <a:off x="61166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8" name="Google Shape;8808;p44"/>
            <p:cNvSpPr/>
            <p:nvPr/>
          </p:nvSpPr>
          <p:spPr>
            <a:xfrm>
              <a:off x="61399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9" name="Google Shape;8809;p44"/>
            <p:cNvSpPr/>
            <p:nvPr/>
          </p:nvSpPr>
          <p:spPr>
            <a:xfrm>
              <a:off x="6160650" y="39915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0" name="Google Shape;8810;p44"/>
            <p:cNvSpPr/>
            <p:nvPr/>
          </p:nvSpPr>
          <p:spPr>
            <a:xfrm>
              <a:off x="61866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1" name="Google Shape;8811;p44"/>
            <p:cNvSpPr/>
            <p:nvPr/>
          </p:nvSpPr>
          <p:spPr>
            <a:xfrm>
              <a:off x="62099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2" name="Google Shape;8812;p44"/>
            <p:cNvSpPr/>
            <p:nvPr/>
          </p:nvSpPr>
          <p:spPr>
            <a:xfrm>
              <a:off x="62332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3" name="Google Shape;8813;p44"/>
            <p:cNvSpPr/>
            <p:nvPr/>
          </p:nvSpPr>
          <p:spPr>
            <a:xfrm>
              <a:off x="62566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4" name="Google Shape;8814;p44"/>
            <p:cNvSpPr/>
            <p:nvPr/>
          </p:nvSpPr>
          <p:spPr>
            <a:xfrm>
              <a:off x="62799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5" name="Google Shape;8815;p44"/>
            <p:cNvSpPr/>
            <p:nvPr/>
          </p:nvSpPr>
          <p:spPr>
            <a:xfrm>
              <a:off x="63032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6" name="Google Shape;8816;p44"/>
            <p:cNvSpPr/>
            <p:nvPr/>
          </p:nvSpPr>
          <p:spPr>
            <a:xfrm>
              <a:off x="6323950" y="39915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7" name="Google Shape;8817;p44"/>
            <p:cNvSpPr/>
            <p:nvPr/>
          </p:nvSpPr>
          <p:spPr>
            <a:xfrm>
              <a:off x="63499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8" name="Google Shape;8818;p44"/>
            <p:cNvSpPr/>
            <p:nvPr/>
          </p:nvSpPr>
          <p:spPr>
            <a:xfrm>
              <a:off x="63732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9" name="Google Shape;8819;p44"/>
            <p:cNvSpPr/>
            <p:nvPr/>
          </p:nvSpPr>
          <p:spPr>
            <a:xfrm>
              <a:off x="639660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0" name="Google Shape;8820;p44"/>
            <p:cNvSpPr/>
            <p:nvPr/>
          </p:nvSpPr>
          <p:spPr>
            <a:xfrm>
              <a:off x="64199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1" name="Google Shape;8821;p44"/>
            <p:cNvSpPr/>
            <p:nvPr/>
          </p:nvSpPr>
          <p:spPr>
            <a:xfrm>
              <a:off x="64432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2" name="Google Shape;8822;p44"/>
            <p:cNvSpPr/>
            <p:nvPr/>
          </p:nvSpPr>
          <p:spPr>
            <a:xfrm>
              <a:off x="64665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3" name="Google Shape;8823;p44"/>
            <p:cNvSpPr/>
            <p:nvPr/>
          </p:nvSpPr>
          <p:spPr>
            <a:xfrm>
              <a:off x="6487275" y="39915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4" name="Google Shape;8824;p44"/>
            <p:cNvSpPr/>
            <p:nvPr/>
          </p:nvSpPr>
          <p:spPr>
            <a:xfrm>
              <a:off x="65132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5" name="Google Shape;8825;p44"/>
            <p:cNvSpPr/>
            <p:nvPr/>
          </p:nvSpPr>
          <p:spPr>
            <a:xfrm>
              <a:off x="5953325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6" name="Google Shape;8826;p44"/>
            <p:cNvSpPr/>
            <p:nvPr/>
          </p:nvSpPr>
          <p:spPr>
            <a:xfrm>
              <a:off x="59766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7" name="Google Shape;8827;p44"/>
            <p:cNvSpPr/>
            <p:nvPr/>
          </p:nvSpPr>
          <p:spPr>
            <a:xfrm>
              <a:off x="5999975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8" name="Google Shape;8828;p44"/>
            <p:cNvSpPr/>
            <p:nvPr/>
          </p:nvSpPr>
          <p:spPr>
            <a:xfrm>
              <a:off x="60233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9" name="Google Shape;8829;p44"/>
            <p:cNvSpPr/>
            <p:nvPr/>
          </p:nvSpPr>
          <p:spPr>
            <a:xfrm>
              <a:off x="60466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0" name="Google Shape;8830;p44"/>
            <p:cNvSpPr/>
            <p:nvPr/>
          </p:nvSpPr>
          <p:spPr>
            <a:xfrm>
              <a:off x="6067350" y="39714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1" name="Google Shape;8831;p44"/>
            <p:cNvSpPr/>
            <p:nvPr/>
          </p:nvSpPr>
          <p:spPr>
            <a:xfrm>
              <a:off x="60933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2" name="Google Shape;8832;p44"/>
            <p:cNvSpPr/>
            <p:nvPr/>
          </p:nvSpPr>
          <p:spPr>
            <a:xfrm>
              <a:off x="61166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3" name="Google Shape;8833;p44"/>
            <p:cNvSpPr/>
            <p:nvPr/>
          </p:nvSpPr>
          <p:spPr>
            <a:xfrm>
              <a:off x="61399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4" name="Google Shape;8834;p44"/>
            <p:cNvSpPr/>
            <p:nvPr/>
          </p:nvSpPr>
          <p:spPr>
            <a:xfrm>
              <a:off x="6160650" y="39714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5" name="Google Shape;8835;p44"/>
            <p:cNvSpPr/>
            <p:nvPr/>
          </p:nvSpPr>
          <p:spPr>
            <a:xfrm>
              <a:off x="61866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6" name="Google Shape;8836;p44"/>
            <p:cNvSpPr/>
            <p:nvPr/>
          </p:nvSpPr>
          <p:spPr>
            <a:xfrm>
              <a:off x="62099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7" name="Google Shape;8837;p44"/>
            <p:cNvSpPr/>
            <p:nvPr/>
          </p:nvSpPr>
          <p:spPr>
            <a:xfrm>
              <a:off x="62332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8" name="Google Shape;8838;p44"/>
            <p:cNvSpPr/>
            <p:nvPr/>
          </p:nvSpPr>
          <p:spPr>
            <a:xfrm>
              <a:off x="62566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9" name="Google Shape;8839;p44"/>
            <p:cNvSpPr/>
            <p:nvPr/>
          </p:nvSpPr>
          <p:spPr>
            <a:xfrm>
              <a:off x="62799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0" name="Google Shape;8840;p44"/>
            <p:cNvSpPr/>
            <p:nvPr/>
          </p:nvSpPr>
          <p:spPr>
            <a:xfrm>
              <a:off x="63032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1" name="Google Shape;8841;p44"/>
            <p:cNvSpPr/>
            <p:nvPr/>
          </p:nvSpPr>
          <p:spPr>
            <a:xfrm>
              <a:off x="6323950" y="39714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2" name="Google Shape;8842;p44"/>
            <p:cNvSpPr/>
            <p:nvPr/>
          </p:nvSpPr>
          <p:spPr>
            <a:xfrm>
              <a:off x="63499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3" name="Google Shape;8843;p44"/>
            <p:cNvSpPr/>
            <p:nvPr/>
          </p:nvSpPr>
          <p:spPr>
            <a:xfrm>
              <a:off x="63732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4" name="Google Shape;8844;p44"/>
            <p:cNvSpPr/>
            <p:nvPr/>
          </p:nvSpPr>
          <p:spPr>
            <a:xfrm>
              <a:off x="639660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5" name="Google Shape;8845;p44"/>
            <p:cNvSpPr/>
            <p:nvPr/>
          </p:nvSpPr>
          <p:spPr>
            <a:xfrm>
              <a:off x="64199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6" name="Google Shape;8846;p44"/>
            <p:cNvSpPr/>
            <p:nvPr/>
          </p:nvSpPr>
          <p:spPr>
            <a:xfrm>
              <a:off x="64432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7" name="Google Shape;8847;p44"/>
            <p:cNvSpPr/>
            <p:nvPr/>
          </p:nvSpPr>
          <p:spPr>
            <a:xfrm>
              <a:off x="64665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8" name="Google Shape;8848;p44"/>
            <p:cNvSpPr/>
            <p:nvPr/>
          </p:nvSpPr>
          <p:spPr>
            <a:xfrm>
              <a:off x="6487275" y="39714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9" name="Google Shape;8849;p44"/>
            <p:cNvSpPr/>
            <p:nvPr/>
          </p:nvSpPr>
          <p:spPr>
            <a:xfrm>
              <a:off x="65132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0" name="Google Shape;8850;p44"/>
            <p:cNvSpPr/>
            <p:nvPr/>
          </p:nvSpPr>
          <p:spPr>
            <a:xfrm>
              <a:off x="59766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1" name="Google Shape;8851;p44"/>
            <p:cNvSpPr/>
            <p:nvPr/>
          </p:nvSpPr>
          <p:spPr>
            <a:xfrm>
              <a:off x="5999975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2" name="Google Shape;8852;p44"/>
            <p:cNvSpPr/>
            <p:nvPr/>
          </p:nvSpPr>
          <p:spPr>
            <a:xfrm>
              <a:off x="60233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3" name="Google Shape;8853;p44"/>
            <p:cNvSpPr/>
            <p:nvPr/>
          </p:nvSpPr>
          <p:spPr>
            <a:xfrm>
              <a:off x="60466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4" name="Google Shape;8854;p44"/>
            <p:cNvSpPr/>
            <p:nvPr/>
          </p:nvSpPr>
          <p:spPr>
            <a:xfrm>
              <a:off x="6067350" y="395150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5" name="Google Shape;8855;p44"/>
            <p:cNvSpPr/>
            <p:nvPr/>
          </p:nvSpPr>
          <p:spPr>
            <a:xfrm>
              <a:off x="60933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6" name="Google Shape;8856;p44"/>
            <p:cNvSpPr/>
            <p:nvPr/>
          </p:nvSpPr>
          <p:spPr>
            <a:xfrm>
              <a:off x="61166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7" name="Google Shape;8857;p44"/>
            <p:cNvSpPr/>
            <p:nvPr/>
          </p:nvSpPr>
          <p:spPr>
            <a:xfrm>
              <a:off x="61399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8" name="Google Shape;8858;p44"/>
            <p:cNvSpPr/>
            <p:nvPr/>
          </p:nvSpPr>
          <p:spPr>
            <a:xfrm>
              <a:off x="6160650" y="39515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9" name="Google Shape;8859;p44"/>
            <p:cNvSpPr/>
            <p:nvPr/>
          </p:nvSpPr>
          <p:spPr>
            <a:xfrm>
              <a:off x="61866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0" name="Google Shape;8860;p44"/>
            <p:cNvSpPr/>
            <p:nvPr/>
          </p:nvSpPr>
          <p:spPr>
            <a:xfrm>
              <a:off x="62099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1" name="Google Shape;8861;p44"/>
            <p:cNvSpPr/>
            <p:nvPr/>
          </p:nvSpPr>
          <p:spPr>
            <a:xfrm>
              <a:off x="62332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2" name="Google Shape;8862;p44"/>
            <p:cNvSpPr/>
            <p:nvPr/>
          </p:nvSpPr>
          <p:spPr>
            <a:xfrm>
              <a:off x="62566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3" name="Google Shape;8863;p44"/>
            <p:cNvSpPr/>
            <p:nvPr/>
          </p:nvSpPr>
          <p:spPr>
            <a:xfrm>
              <a:off x="62799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4" name="Google Shape;8864;p44"/>
            <p:cNvSpPr/>
            <p:nvPr/>
          </p:nvSpPr>
          <p:spPr>
            <a:xfrm>
              <a:off x="63032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5" name="Google Shape;8865;p44"/>
            <p:cNvSpPr/>
            <p:nvPr/>
          </p:nvSpPr>
          <p:spPr>
            <a:xfrm>
              <a:off x="6323950" y="39515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6" name="Google Shape;8866;p44"/>
            <p:cNvSpPr/>
            <p:nvPr/>
          </p:nvSpPr>
          <p:spPr>
            <a:xfrm>
              <a:off x="63499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7" name="Google Shape;8867;p44"/>
            <p:cNvSpPr/>
            <p:nvPr/>
          </p:nvSpPr>
          <p:spPr>
            <a:xfrm>
              <a:off x="63732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8" name="Google Shape;8868;p44"/>
            <p:cNvSpPr/>
            <p:nvPr/>
          </p:nvSpPr>
          <p:spPr>
            <a:xfrm>
              <a:off x="639660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9" name="Google Shape;8869;p44"/>
            <p:cNvSpPr/>
            <p:nvPr/>
          </p:nvSpPr>
          <p:spPr>
            <a:xfrm>
              <a:off x="64199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0" name="Google Shape;8870;p44"/>
            <p:cNvSpPr/>
            <p:nvPr/>
          </p:nvSpPr>
          <p:spPr>
            <a:xfrm>
              <a:off x="64432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1" name="Google Shape;8871;p44"/>
            <p:cNvSpPr/>
            <p:nvPr/>
          </p:nvSpPr>
          <p:spPr>
            <a:xfrm>
              <a:off x="64665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2" name="Google Shape;8872;p44"/>
            <p:cNvSpPr/>
            <p:nvPr/>
          </p:nvSpPr>
          <p:spPr>
            <a:xfrm>
              <a:off x="6487275" y="395150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5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3" name="Google Shape;8873;p44"/>
            <p:cNvSpPr/>
            <p:nvPr/>
          </p:nvSpPr>
          <p:spPr>
            <a:xfrm>
              <a:off x="65132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4" name="Google Shape;8874;p44"/>
            <p:cNvSpPr/>
            <p:nvPr/>
          </p:nvSpPr>
          <p:spPr>
            <a:xfrm>
              <a:off x="59766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5" name="Google Shape;8875;p44"/>
            <p:cNvSpPr/>
            <p:nvPr/>
          </p:nvSpPr>
          <p:spPr>
            <a:xfrm>
              <a:off x="5999975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1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6" name="Google Shape;8876;p44"/>
            <p:cNvSpPr/>
            <p:nvPr/>
          </p:nvSpPr>
          <p:spPr>
            <a:xfrm>
              <a:off x="60233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7" name="Google Shape;8877;p44"/>
            <p:cNvSpPr/>
            <p:nvPr/>
          </p:nvSpPr>
          <p:spPr>
            <a:xfrm>
              <a:off x="60466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1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8" name="Google Shape;8878;p44"/>
            <p:cNvSpPr/>
            <p:nvPr/>
          </p:nvSpPr>
          <p:spPr>
            <a:xfrm>
              <a:off x="6067350" y="393145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9" name="Google Shape;8879;p44"/>
            <p:cNvSpPr/>
            <p:nvPr/>
          </p:nvSpPr>
          <p:spPr>
            <a:xfrm>
              <a:off x="60933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0" name="Google Shape;8880;p44"/>
            <p:cNvSpPr/>
            <p:nvPr/>
          </p:nvSpPr>
          <p:spPr>
            <a:xfrm>
              <a:off x="61166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1" name="Google Shape;8881;p44"/>
            <p:cNvSpPr/>
            <p:nvPr/>
          </p:nvSpPr>
          <p:spPr>
            <a:xfrm>
              <a:off x="61399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2" name="Google Shape;8882;p44"/>
            <p:cNvSpPr/>
            <p:nvPr/>
          </p:nvSpPr>
          <p:spPr>
            <a:xfrm>
              <a:off x="6160650" y="393145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3" name="Google Shape;8883;p44"/>
            <p:cNvSpPr/>
            <p:nvPr/>
          </p:nvSpPr>
          <p:spPr>
            <a:xfrm>
              <a:off x="61866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4" name="Google Shape;8884;p44"/>
            <p:cNvSpPr/>
            <p:nvPr/>
          </p:nvSpPr>
          <p:spPr>
            <a:xfrm>
              <a:off x="62099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5" name="Google Shape;8885;p44"/>
            <p:cNvSpPr/>
            <p:nvPr/>
          </p:nvSpPr>
          <p:spPr>
            <a:xfrm>
              <a:off x="62332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1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6" name="Google Shape;8886;p44"/>
            <p:cNvSpPr/>
            <p:nvPr/>
          </p:nvSpPr>
          <p:spPr>
            <a:xfrm>
              <a:off x="62566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7" name="Google Shape;8887;p44"/>
            <p:cNvSpPr/>
            <p:nvPr/>
          </p:nvSpPr>
          <p:spPr>
            <a:xfrm>
              <a:off x="62799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8" name="Google Shape;8888;p44"/>
            <p:cNvSpPr/>
            <p:nvPr/>
          </p:nvSpPr>
          <p:spPr>
            <a:xfrm>
              <a:off x="63032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9" name="Google Shape;8889;p44"/>
            <p:cNvSpPr/>
            <p:nvPr/>
          </p:nvSpPr>
          <p:spPr>
            <a:xfrm>
              <a:off x="6323950" y="393145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0" name="Google Shape;8890;p44"/>
            <p:cNvSpPr/>
            <p:nvPr/>
          </p:nvSpPr>
          <p:spPr>
            <a:xfrm>
              <a:off x="63499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1" name="Google Shape;8891;p44"/>
            <p:cNvSpPr/>
            <p:nvPr/>
          </p:nvSpPr>
          <p:spPr>
            <a:xfrm>
              <a:off x="63732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2" name="Google Shape;8892;p44"/>
            <p:cNvSpPr/>
            <p:nvPr/>
          </p:nvSpPr>
          <p:spPr>
            <a:xfrm>
              <a:off x="639660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3" name="Google Shape;8893;p44"/>
            <p:cNvSpPr/>
            <p:nvPr/>
          </p:nvSpPr>
          <p:spPr>
            <a:xfrm>
              <a:off x="64199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4" name="Google Shape;8894;p44"/>
            <p:cNvSpPr/>
            <p:nvPr/>
          </p:nvSpPr>
          <p:spPr>
            <a:xfrm>
              <a:off x="64432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5" name="Google Shape;8895;p44"/>
            <p:cNvSpPr/>
            <p:nvPr/>
          </p:nvSpPr>
          <p:spPr>
            <a:xfrm>
              <a:off x="64665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6" name="Google Shape;8896;p44"/>
            <p:cNvSpPr/>
            <p:nvPr/>
          </p:nvSpPr>
          <p:spPr>
            <a:xfrm>
              <a:off x="6487275" y="393145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7" name="Google Shape;8897;p44"/>
            <p:cNvSpPr/>
            <p:nvPr/>
          </p:nvSpPr>
          <p:spPr>
            <a:xfrm>
              <a:off x="65132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8" name="Google Shape;8898;p44"/>
            <p:cNvSpPr/>
            <p:nvPr/>
          </p:nvSpPr>
          <p:spPr>
            <a:xfrm>
              <a:off x="5999975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9" name="Google Shape;8899;p44"/>
            <p:cNvSpPr/>
            <p:nvPr/>
          </p:nvSpPr>
          <p:spPr>
            <a:xfrm>
              <a:off x="60233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0" name="Google Shape;8900;p44"/>
            <p:cNvSpPr/>
            <p:nvPr/>
          </p:nvSpPr>
          <p:spPr>
            <a:xfrm>
              <a:off x="60466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1" name="Google Shape;8901;p44"/>
            <p:cNvSpPr/>
            <p:nvPr/>
          </p:nvSpPr>
          <p:spPr>
            <a:xfrm>
              <a:off x="6067350" y="391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2" name="Google Shape;8902;p44"/>
            <p:cNvSpPr/>
            <p:nvPr/>
          </p:nvSpPr>
          <p:spPr>
            <a:xfrm>
              <a:off x="60933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3" name="Google Shape;8903;p44"/>
            <p:cNvSpPr/>
            <p:nvPr/>
          </p:nvSpPr>
          <p:spPr>
            <a:xfrm>
              <a:off x="61166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4" name="Google Shape;8904;p44"/>
            <p:cNvSpPr/>
            <p:nvPr/>
          </p:nvSpPr>
          <p:spPr>
            <a:xfrm>
              <a:off x="61399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5" name="Google Shape;8905;p44"/>
            <p:cNvSpPr/>
            <p:nvPr/>
          </p:nvSpPr>
          <p:spPr>
            <a:xfrm>
              <a:off x="6160650" y="391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6" name="Google Shape;8906;p44"/>
            <p:cNvSpPr/>
            <p:nvPr/>
          </p:nvSpPr>
          <p:spPr>
            <a:xfrm>
              <a:off x="61866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7" name="Google Shape;8907;p44"/>
            <p:cNvSpPr/>
            <p:nvPr/>
          </p:nvSpPr>
          <p:spPr>
            <a:xfrm>
              <a:off x="62099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8" name="Google Shape;8908;p44"/>
            <p:cNvSpPr/>
            <p:nvPr/>
          </p:nvSpPr>
          <p:spPr>
            <a:xfrm>
              <a:off x="62332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9" name="Google Shape;8909;p44"/>
            <p:cNvSpPr/>
            <p:nvPr/>
          </p:nvSpPr>
          <p:spPr>
            <a:xfrm>
              <a:off x="62566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0" name="Google Shape;8910;p44"/>
            <p:cNvSpPr/>
            <p:nvPr/>
          </p:nvSpPr>
          <p:spPr>
            <a:xfrm>
              <a:off x="62799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1" name="Google Shape;8911;p44"/>
            <p:cNvSpPr/>
            <p:nvPr/>
          </p:nvSpPr>
          <p:spPr>
            <a:xfrm>
              <a:off x="63032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2" name="Google Shape;8912;p44"/>
            <p:cNvSpPr/>
            <p:nvPr/>
          </p:nvSpPr>
          <p:spPr>
            <a:xfrm>
              <a:off x="6323950" y="391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3" name="Google Shape;8913;p44"/>
            <p:cNvSpPr/>
            <p:nvPr/>
          </p:nvSpPr>
          <p:spPr>
            <a:xfrm>
              <a:off x="63499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4" name="Google Shape;8914;p44"/>
            <p:cNvSpPr/>
            <p:nvPr/>
          </p:nvSpPr>
          <p:spPr>
            <a:xfrm>
              <a:off x="63732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5" name="Google Shape;8915;p44"/>
            <p:cNvSpPr/>
            <p:nvPr/>
          </p:nvSpPr>
          <p:spPr>
            <a:xfrm>
              <a:off x="639660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6" name="Google Shape;8916;p44"/>
            <p:cNvSpPr/>
            <p:nvPr/>
          </p:nvSpPr>
          <p:spPr>
            <a:xfrm>
              <a:off x="64199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7" name="Google Shape;8917;p44"/>
            <p:cNvSpPr/>
            <p:nvPr/>
          </p:nvSpPr>
          <p:spPr>
            <a:xfrm>
              <a:off x="644325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8" name="Google Shape;8918;p44"/>
            <p:cNvSpPr/>
            <p:nvPr/>
          </p:nvSpPr>
          <p:spPr>
            <a:xfrm>
              <a:off x="64665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9" name="Google Shape;8919;p44"/>
            <p:cNvSpPr/>
            <p:nvPr/>
          </p:nvSpPr>
          <p:spPr>
            <a:xfrm>
              <a:off x="6487275" y="391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0" name="Google Shape;8920;p44"/>
            <p:cNvSpPr/>
            <p:nvPr/>
          </p:nvSpPr>
          <p:spPr>
            <a:xfrm>
              <a:off x="651325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1" name="Google Shape;8921;p44"/>
            <p:cNvSpPr/>
            <p:nvPr/>
          </p:nvSpPr>
          <p:spPr>
            <a:xfrm>
              <a:off x="5999975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2" name="Google Shape;8922;p44"/>
            <p:cNvSpPr/>
            <p:nvPr/>
          </p:nvSpPr>
          <p:spPr>
            <a:xfrm>
              <a:off x="60233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3" name="Google Shape;8923;p44"/>
            <p:cNvSpPr/>
            <p:nvPr/>
          </p:nvSpPr>
          <p:spPr>
            <a:xfrm>
              <a:off x="60466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4" name="Google Shape;8924;p44"/>
            <p:cNvSpPr/>
            <p:nvPr/>
          </p:nvSpPr>
          <p:spPr>
            <a:xfrm>
              <a:off x="6067350" y="389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5" name="Google Shape;8925;p44"/>
            <p:cNvSpPr/>
            <p:nvPr/>
          </p:nvSpPr>
          <p:spPr>
            <a:xfrm>
              <a:off x="60933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6" name="Google Shape;8926;p44"/>
            <p:cNvSpPr/>
            <p:nvPr/>
          </p:nvSpPr>
          <p:spPr>
            <a:xfrm>
              <a:off x="61166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7" name="Google Shape;8927;p44"/>
            <p:cNvSpPr/>
            <p:nvPr/>
          </p:nvSpPr>
          <p:spPr>
            <a:xfrm>
              <a:off x="61399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8" name="Google Shape;8928;p44"/>
            <p:cNvSpPr/>
            <p:nvPr/>
          </p:nvSpPr>
          <p:spPr>
            <a:xfrm>
              <a:off x="6160650" y="389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9" name="Google Shape;8929;p44"/>
            <p:cNvSpPr/>
            <p:nvPr/>
          </p:nvSpPr>
          <p:spPr>
            <a:xfrm>
              <a:off x="61866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0" name="Google Shape;8930;p44"/>
            <p:cNvSpPr/>
            <p:nvPr/>
          </p:nvSpPr>
          <p:spPr>
            <a:xfrm>
              <a:off x="62099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1" name="Google Shape;8931;p44"/>
            <p:cNvSpPr/>
            <p:nvPr/>
          </p:nvSpPr>
          <p:spPr>
            <a:xfrm>
              <a:off x="62332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2" name="Google Shape;8932;p44"/>
            <p:cNvSpPr/>
            <p:nvPr/>
          </p:nvSpPr>
          <p:spPr>
            <a:xfrm>
              <a:off x="62566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3" name="Google Shape;8933;p44"/>
            <p:cNvSpPr/>
            <p:nvPr/>
          </p:nvSpPr>
          <p:spPr>
            <a:xfrm>
              <a:off x="62799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4" name="Google Shape;8934;p44"/>
            <p:cNvSpPr/>
            <p:nvPr/>
          </p:nvSpPr>
          <p:spPr>
            <a:xfrm>
              <a:off x="63032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5" name="Google Shape;8935;p44"/>
            <p:cNvSpPr/>
            <p:nvPr/>
          </p:nvSpPr>
          <p:spPr>
            <a:xfrm>
              <a:off x="6323950" y="389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6" name="Google Shape;8936;p44"/>
            <p:cNvSpPr/>
            <p:nvPr/>
          </p:nvSpPr>
          <p:spPr>
            <a:xfrm>
              <a:off x="63499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7" name="Google Shape;8937;p44"/>
            <p:cNvSpPr/>
            <p:nvPr/>
          </p:nvSpPr>
          <p:spPr>
            <a:xfrm>
              <a:off x="63732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8" name="Google Shape;8938;p44"/>
            <p:cNvSpPr/>
            <p:nvPr/>
          </p:nvSpPr>
          <p:spPr>
            <a:xfrm>
              <a:off x="639660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9" name="Google Shape;8939;p44"/>
            <p:cNvSpPr/>
            <p:nvPr/>
          </p:nvSpPr>
          <p:spPr>
            <a:xfrm>
              <a:off x="64199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0" name="Google Shape;8940;p44"/>
            <p:cNvSpPr/>
            <p:nvPr/>
          </p:nvSpPr>
          <p:spPr>
            <a:xfrm>
              <a:off x="644325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1" name="Google Shape;8941;p44"/>
            <p:cNvSpPr/>
            <p:nvPr/>
          </p:nvSpPr>
          <p:spPr>
            <a:xfrm>
              <a:off x="64665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2" name="Google Shape;8942;p44"/>
            <p:cNvSpPr/>
            <p:nvPr/>
          </p:nvSpPr>
          <p:spPr>
            <a:xfrm>
              <a:off x="6487275" y="389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3" name="Google Shape;8943;p44"/>
            <p:cNvSpPr/>
            <p:nvPr/>
          </p:nvSpPr>
          <p:spPr>
            <a:xfrm>
              <a:off x="651325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4" name="Google Shape;8944;p44"/>
            <p:cNvSpPr/>
            <p:nvPr/>
          </p:nvSpPr>
          <p:spPr>
            <a:xfrm>
              <a:off x="60233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5" name="Google Shape;8945;p44"/>
            <p:cNvSpPr/>
            <p:nvPr/>
          </p:nvSpPr>
          <p:spPr>
            <a:xfrm>
              <a:off x="60466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6" name="Google Shape;8946;p44"/>
            <p:cNvSpPr/>
            <p:nvPr/>
          </p:nvSpPr>
          <p:spPr>
            <a:xfrm>
              <a:off x="6067350" y="387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7" name="Google Shape;8947;p44"/>
            <p:cNvSpPr/>
            <p:nvPr/>
          </p:nvSpPr>
          <p:spPr>
            <a:xfrm>
              <a:off x="60933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8" name="Google Shape;8948;p44"/>
            <p:cNvSpPr/>
            <p:nvPr/>
          </p:nvSpPr>
          <p:spPr>
            <a:xfrm>
              <a:off x="61166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9" name="Google Shape;8949;p44"/>
            <p:cNvSpPr/>
            <p:nvPr/>
          </p:nvSpPr>
          <p:spPr>
            <a:xfrm>
              <a:off x="61399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0" name="Google Shape;8950;p44"/>
            <p:cNvSpPr/>
            <p:nvPr/>
          </p:nvSpPr>
          <p:spPr>
            <a:xfrm>
              <a:off x="6160650" y="387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1" name="Google Shape;8951;p44"/>
            <p:cNvSpPr/>
            <p:nvPr/>
          </p:nvSpPr>
          <p:spPr>
            <a:xfrm>
              <a:off x="61866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2" name="Google Shape;8952;p44"/>
            <p:cNvSpPr/>
            <p:nvPr/>
          </p:nvSpPr>
          <p:spPr>
            <a:xfrm>
              <a:off x="62099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3" name="Google Shape;8953;p44"/>
            <p:cNvSpPr/>
            <p:nvPr/>
          </p:nvSpPr>
          <p:spPr>
            <a:xfrm>
              <a:off x="62332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4" name="Google Shape;8954;p44"/>
            <p:cNvSpPr/>
            <p:nvPr/>
          </p:nvSpPr>
          <p:spPr>
            <a:xfrm>
              <a:off x="62566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5" name="Google Shape;8955;p44"/>
            <p:cNvSpPr/>
            <p:nvPr/>
          </p:nvSpPr>
          <p:spPr>
            <a:xfrm>
              <a:off x="62799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6" name="Google Shape;8956;p44"/>
            <p:cNvSpPr/>
            <p:nvPr/>
          </p:nvSpPr>
          <p:spPr>
            <a:xfrm>
              <a:off x="63032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7" name="Google Shape;8957;p44"/>
            <p:cNvSpPr/>
            <p:nvPr/>
          </p:nvSpPr>
          <p:spPr>
            <a:xfrm>
              <a:off x="6323950" y="387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8" name="Google Shape;8958;p44"/>
            <p:cNvSpPr/>
            <p:nvPr/>
          </p:nvSpPr>
          <p:spPr>
            <a:xfrm>
              <a:off x="63499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9" name="Google Shape;8959;p44"/>
            <p:cNvSpPr/>
            <p:nvPr/>
          </p:nvSpPr>
          <p:spPr>
            <a:xfrm>
              <a:off x="63732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0" name="Google Shape;8960;p44"/>
            <p:cNvSpPr/>
            <p:nvPr/>
          </p:nvSpPr>
          <p:spPr>
            <a:xfrm>
              <a:off x="6396600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1" name="Google Shape;8961;p44"/>
            <p:cNvSpPr/>
            <p:nvPr/>
          </p:nvSpPr>
          <p:spPr>
            <a:xfrm>
              <a:off x="64199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2" name="Google Shape;8962;p44"/>
            <p:cNvSpPr/>
            <p:nvPr/>
          </p:nvSpPr>
          <p:spPr>
            <a:xfrm>
              <a:off x="6443250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3" name="Google Shape;8963;p44"/>
            <p:cNvSpPr/>
            <p:nvPr/>
          </p:nvSpPr>
          <p:spPr>
            <a:xfrm>
              <a:off x="64665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4" name="Google Shape;8964;p44"/>
            <p:cNvSpPr/>
            <p:nvPr/>
          </p:nvSpPr>
          <p:spPr>
            <a:xfrm>
              <a:off x="6487275" y="387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5" name="Google Shape;8965;p44"/>
            <p:cNvSpPr/>
            <p:nvPr/>
          </p:nvSpPr>
          <p:spPr>
            <a:xfrm>
              <a:off x="60466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6" name="Google Shape;8966;p44"/>
            <p:cNvSpPr/>
            <p:nvPr/>
          </p:nvSpPr>
          <p:spPr>
            <a:xfrm>
              <a:off x="6067350" y="38514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7" name="Google Shape;8967;p44"/>
            <p:cNvSpPr/>
            <p:nvPr/>
          </p:nvSpPr>
          <p:spPr>
            <a:xfrm>
              <a:off x="609332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8" name="Google Shape;8968;p44"/>
            <p:cNvSpPr/>
            <p:nvPr/>
          </p:nvSpPr>
          <p:spPr>
            <a:xfrm>
              <a:off x="61166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9" name="Google Shape;8969;p44"/>
            <p:cNvSpPr/>
            <p:nvPr/>
          </p:nvSpPr>
          <p:spPr>
            <a:xfrm>
              <a:off x="61399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0" name="Google Shape;8970;p44"/>
            <p:cNvSpPr/>
            <p:nvPr/>
          </p:nvSpPr>
          <p:spPr>
            <a:xfrm>
              <a:off x="6160650" y="38514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1" name="Google Shape;8971;p44"/>
            <p:cNvSpPr/>
            <p:nvPr/>
          </p:nvSpPr>
          <p:spPr>
            <a:xfrm>
              <a:off x="618662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2" name="Google Shape;8972;p44"/>
            <p:cNvSpPr/>
            <p:nvPr/>
          </p:nvSpPr>
          <p:spPr>
            <a:xfrm>
              <a:off x="62099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3" name="Google Shape;8973;p44"/>
            <p:cNvSpPr/>
            <p:nvPr/>
          </p:nvSpPr>
          <p:spPr>
            <a:xfrm>
              <a:off x="62332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4" name="Google Shape;8974;p44"/>
            <p:cNvSpPr/>
            <p:nvPr/>
          </p:nvSpPr>
          <p:spPr>
            <a:xfrm>
              <a:off x="62566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5" name="Google Shape;8975;p44"/>
            <p:cNvSpPr/>
            <p:nvPr/>
          </p:nvSpPr>
          <p:spPr>
            <a:xfrm>
              <a:off x="62799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6" name="Google Shape;8976;p44"/>
            <p:cNvSpPr/>
            <p:nvPr/>
          </p:nvSpPr>
          <p:spPr>
            <a:xfrm>
              <a:off x="63032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7" name="Google Shape;8977;p44"/>
            <p:cNvSpPr/>
            <p:nvPr/>
          </p:nvSpPr>
          <p:spPr>
            <a:xfrm>
              <a:off x="6323950" y="38514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8" name="Google Shape;8978;p44"/>
            <p:cNvSpPr/>
            <p:nvPr/>
          </p:nvSpPr>
          <p:spPr>
            <a:xfrm>
              <a:off x="63499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9" name="Google Shape;8979;p44"/>
            <p:cNvSpPr/>
            <p:nvPr/>
          </p:nvSpPr>
          <p:spPr>
            <a:xfrm>
              <a:off x="63732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0" name="Google Shape;8980;p44"/>
            <p:cNvSpPr/>
            <p:nvPr/>
          </p:nvSpPr>
          <p:spPr>
            <a:xfrm>
              <a:off x="6396600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1" name="Google Shape;8981;p44"/>
            <p:cNvSpPr/>
            <p:nvPr/>
          </p:nvSpPr>
          <p:spPr>
            <a:xfrm>
              <a:off x="64199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2" name="Google Shape;8982;p44"/>
            <p:cNvSpPr/>
            <p:nvPr/>
          </p:nvSpPr>
          <p:spPr>
            <a:xfrm>
              <a:off x="6443250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3" name="Google Shape;8983;p44"/>
            <p:cNvSpPr/>
            <p:nvPr/>
          </p:nvSpPr>
          <p:spPr>
            <a:xfrm>
              <a:off x="64665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4" name="Google Shape;8984;p44"/>
            <p:cNvSpPr/>
            <p:nvPr/>
          </p:nvSpPr>
          <p:spPr>
            <a:xfrm>
              <a:off x="6067350" y="38314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5" name="Google Shape;8985;p44"/>
            <p:cNvSpPr/>
            <p:nvPr/>
          </p:nvSpPr>
          <p:spPr>
            <a:xfrm>
              <a:off x="609332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6" name="Google Shape;8986;p44"/>
            <p:cNvSpPr/>
            <p:nvPr/>
          </p:nvSpPr>
          <p:spPr>
            <a:xfrm>
              <a:off x="61166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7" name="Google Shape;8987;p44"/>
            <p:cNvSpPr/>
            <p:nvPr/>
          </p:nvSpPr>
          <p:spPr>
            <a:xfrm>
              <a:off x="613997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8" name="Google Shape;8988;p44"/>
            <p:cNvSpPr/>
            <p:nvPr/>
          </p:nvSpPr>
          <p:spPr>
            <a:xfrm>
              <a:off x="6160650" y="383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9" name="Google Shape;8989;p44"/>
            <p:cNvSpPr/>
            <p:nvPr/>
          </p:nvSpPr>
          <p:spPr>
            <a:xfrm>
              <a:off x="618662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0" name="Google Shape;8990;p44"/>
            <p:cNvSpPr/>
            <p:nvPr/>
          </p:nvSpPr>
          <p:spPr>
            <a:xfrm>
              <a:off x="62099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1" name="Google Shape;8991;p44"/>
            <p:cNvSpPr/>
            <p:nvPr/>
          </p:nvSpPr>
          <p:spPr>
            <a:xfrm>
              <a:off x="623327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2" name="Google Shape;8992;p44"/>
            <p:cNvSpPr/>
            <p:nvPr/>
          </p:nvSpPr>
          <p:spPr>
            <a:xfrm>
              <a:off x="62566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3" name="Google Shape;8993;p44"/>
            <p:cNvSpPr/>
            <p:nvPr/>
          </p:nvSpPr>
          <p:spPr>
            <a:xfrm>
              <a:off x="62799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4" name="Google Shape;8994;p44"/>
            <p:cNvSpPr/>
            <p:nvPr/>
          </p:nvSpPr>
          <p:spPr>
            <a:xfrm>
              <a:off x="63032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5" name="Google Shape;8995;p44"/>
            <p:cNvSpPr/>
            <p:nvPr/>
          </p:nvSpPr>
          <p:spPr>
            <a:xfrm>
              <a:off x="6323950" y="383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6" name="Google Shape;8996;p44"/>
            <p:cNvSpPr/>
            <p:nvPr/>
          </p:nvSpPr>
          <p:spPr>
            <a:xfrm>
              <a:off x="63499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7" name="Google Shape;8997;p44"/>
            <p:cNvSpPr/>
            <p:nvPr/>
          </p:nvSpPr>
          <p:spPr>
            <a:xfrm>
              <a:off x="63732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8" name="Google Shape;8998;p44"/>
            <p:cNvSpPr/>
            <p:nvPr/>
          </p:nvSpPr>
          <p:spPr>
            <a:xfrm>
              <a:off x="6396600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9" name="Google Shape;8999;p44"/>
            <p:cNvSpPr/>
            <p:nvPr/>
          </p:nvSpPr>
          <p:spPr>
            <a:xfrm>
              <a:off x="64199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0" name="Google Shape;9000;p44"/>
            <p:cNvSpPr/>
            <p:nvPr/>
          </p:nvSpPr>
          <p:spPr>
            <a:xfrm>
              <a:off x="6443250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1" name="Google Shape;9001;p44"/>
            <p:cNvSpPr/>
            <p:nvPr/>
          </p:nvSpPr>
          <p:spPr>
            <a:xfrm>
              <a:off x="609332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2" name="Google Shape;9002;p44"/>
            <p:cNvSpPr/>
            <p:nvPr/>
          </p:nvSpPr>
          <p:spPr>
            <a:xfrm>
              <a:off x="61166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3" name="Google Shape;9003;p44"/>
            <p:cNvSpPr/>
            <p:nvPr/>
          </p:nvSpPr>
          <p:spPr>
            <a:xfrm>
              <a:off x="613997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4" name="Google Shape;9004;p44"/>
            <p:cNvSpPr/>
            <p:nvPr/>
          </p:nvSpPr>
          <p:spPr>
            <a:xfrm>
              <a:off x="6160650" y="381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5" name="Google Shape;9005;p44"/>
            <p:cNvSpPr/>
            <p:nvPr/>
          </p:nvSpPr>
          <p:spPr>
            <a:xfrm>
              <a:off x="618662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6" name="Google Shape;9006;p44"/>
            <p:cNvSpPr/>
            <p:nvPr/>
          </p:nvSpPr>
          <p:spPr>
            <a:xfrm>
              <a:off x="62099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7" name="Google Shape;9007;p44"/>
            <p:cNvSpPr/>
            <p:nvPr/>
          </p:nvSpPr>
          <p:spPr>
            <a:xfrm>
              <a:off x="623327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8" name="Google Shape;9008;p44"/>
            <p:cNvSpPr/>
            <p:nvPr/>
          </p:nvSpPr>
          <p:spPr>
            <a:xfrm>
              <a:off x="62566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9" name="Google Shape;9009;p44"/>
            <p:cNvSpPr/>
            <p:nvPr/>
          </p:nvSpPr>
          <p:spPr>
            <a:xfrm>
              <a:off x="62799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0" name="Google Shape;9010;p44"/>
            <p:cNvSpPr/>
            <p:nvPr/>
          </p:nvSpPr>
          <p:spPr>
            <a:xfrm>
              <a:off x="63032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1" name="Google Shape;9011;p44"/>
            <p:cNvSpPr/>
            <p:nvPr/>
          </p:nvSpPr>
          <p:spPr>
            <a:xfrm>
              <a:off x="6323950" y="381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2" name="Google Shape;9012;p44"/>
            <p:cNvSpPr/>
            <p:nvPr/>
          </p:nvSpPr>
          <p:spPr>
            <a:xfrm>
              <a:off x="63499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3" name="Google Shape;9013;p44"/>
            <p:cNvSpPr/>
            <p:nvPr/>
          </p:nvSpPr>
          <p:spPr>
            <a:xfrm>
              <a:off x="63732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4" name="Google Shape;9014;p44"/>
            <p:cNvSpPr/>
            <p:nvPr/>
          </p:nvSpPr>
          <p:spPr>
            <a:xfrm>
              <a:off x="6396600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5" name="Google Shape;9015;p44"/>
            <p:cNvSpPr/>
            <p:nvPr/>
          </p:nvSpPr>
          <p:spPr>
            <a:xfrm>
              <a:off x="64199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6" name="Google Shape;9016;p44"/>
            <p:cNvSpPr/>
            <p:nvPr/>
          </p:nvSpPr>
          <p:spPr>
            <a:xfrm>
              <a:off x="613997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7" name="Google Shape;9017;p44"/>
            <p:cNvSpPr/>
            <p:nvPr/>
          </p:nvSpPr>
          <p:spPr>
            <a:xfrm>
              <a:off x="6160650" y="37913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8" name="Google Shape;9018;p44"/>
            <p:cNvSpPr/>
            <p:nvPr/>
          </p:nvSpPr>
          <p:spPr>
            <a:xfrm>
              <a:off x="618662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9" name="Google Shape;9019;p44"/>
            <p:cNvSpPr/>
            <p:nvPr/>
          </p:nvSpPr>
          <p:spPr>
            <a:xfrm>
              <a:off x="62099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0" name="Google Shape;9020;p44"/>
            <p:cNvSpPr/>
            <p:nvPr/>
          </p:nvSpPr>
          <p:spPr>
            <a:xfrm>
              <a:off x="623327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1" name="Google Shape;9021;p44"/>
            <p:cNvSpPr/>
            <p:nvPr/>
          </p:nvSpPr>
          <p:spPr>
            <a:xfrm>
              <a:off x="625660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2" name="Google Shape;9022;p44"/>
            <p:cNvSpPr/>
            <p:nvPr/>
          </p:nvSpPr>
          <p:spPr>
            <a:xfrm>
              <a:off x="62799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3" name="Google Shape;9023;p44"/>
            <p:cNvSpPr/>
            <p:nvPr/>
          </p:nvSpPr>
          <p:spPr>
            <a:xfrm>
              <a:off x="63032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4" name="Google Shape;9024;p44"/>
            <p:cNvSpPr/>
            <p:nvPr/>
          </p:nvSpPr>
          <p:spPr>
            <a:xfrm>
              <a:off x="6323950" y="37913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5" name="Google Shape;9025;p44"/>
            <p:cNvSpPr/>
            <p:nvPr/>
          </p:nvSpPr>
          <p:spPr>
            <a:xfrm>
              <a:off x="634990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6" name="Google Shape;9026;p44"/>
            <p:cNvSpPr/>
            <p:nvPr/>
          </p:nvSpPr>
          <p:spPr>
            <a:xfrm>
              <a:off x="63732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7" name="Google Shape;9027;p44"/>
            <p:cNvSpPr/>
            <p:nvPr/>
          </p:nvSpPr>
          <p:spPr>
            <a:xfrm>
              <a:off x="6186625" y="37713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8" name="Google Shape;9028;p44"/>
            <p:cNvSpPr/>
            <p:nvPr/>
          </p:nvSpPr>
          <p:spPr>
            <a:xfrm>
              <a:off x="62099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9" name="Google Shape;9029;p44"/>
            <p:cNvSpPr/>
            <p:nvPr/>
          </p:nvSpPr>
          <p:spPr>
            <a:xfrm>
              <a:off x="6233275" y="37713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0" name="Google Shape;9030;p44"/>
            <p:cNvSpPr/>
            <p:nvPr/>
          </p:nvSpPr>
          <p:spPr>
            <a:xfrm>
              <a:off x="625660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1" name="Google Shape;9031;p44"/>
            <p:cNvSpPr/>
            <p:nvPr/>
          </p:nvSpPr>
          <p:spPr>
            <a:xfrm>
              <a:off x="62799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2" name="Google Shape;9032;p44"/>
            <p:cNvSpPr/>
            <p:nvPr/>
          </p:nvSpPr>
          <p:spPr>
            <a:xfrm>
              <a:off x="63032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3" name="Google Shape;9033;p44"/>
            <p:cNvSpPr/>
            <p:nvPr/>
          </p:nvSpPr>
          <p:spPr>
            <a:xfrm>
              <a:off x="6323950" y="37713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4" name="Google Shape;9034;p44"/>
            <p:cNvSpPr/>
            <p:nvPr/>
          </p:nvSpPr>
          <p:spPr>
            <a:xfrm>
              <a:off x="613997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5" name="Google Shape;9035;p44"/>
            <p:cNvSpPr/>
            <p:nvPr/>
          </p:nvSpPr>
          <p:spPr>
            <a:xfrm>
              <a:off x="6160650" y="43917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6" name="Google Shape;9036;p44"/>
            <p:cNvSpPr/>
            <p:nvPr/>
          </p:nvSpPr>
          <p:spPr>
            <a:xfrm>
              <a:off x="618662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7" name="Google Shape;9037;p44"/>
            <p:cNvSpPr/>
            <p:nvPr/>
          </p:nvSpPr>
          <p:spPr>
            <a:xfrm>
              <a:off x="62099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8" name="Google Shape;9038;p44"/>
            <p:cNvSpPr/>
            <p:nvPr/>
          </p:nvSpPr>
          <p:spPr>
            <a:xfrm>
              <a:off x="623327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9" name="Google Shape;9039;p44"/>
            <p:cNvSpPr/>
            <p:nvPr/>
          </p:nvSpPr>
          <p:spPr>
            <a:xfrm>
              <a:off x="625660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0" name="Google Shape;9040;p44"/>
            <p:cNvSpPr/>
            <p:nvPr/>
          </p:nvSpPr>
          <p:spPr>
            <a:xfrm>
              <a:off x="62799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1" name="Google Shape;9041;p44"/>
            <p:cNvSpPr/>
            <p:nvPr/>
          </p:nvSpPr>
          <p:spPr>
            <a:xfrm>
              <a:off x="63032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2" name="Google Shape;9042;p44"/>
            <p:cNvSpPr/>
            <p:nvPr/>
          </p:nvSpPr>
          <p:spPr>
            <a:xfrm>
              <a:off x="6323950" y="43917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3" name="Google Shape;9043;p44"/>
            <p:cNvSpPr/>
            <p:nvPr/>
          </p:nvSpPr>
          <p:spPr>
            <a:xfrm>
              <a:off x="634990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4" name="Google Shape;9044;p44"/>
            <p:cNvSpPr/>
            <p:nvPr/>
          </p:nvSpPr>
          <p:spPr>
            <a:xfrm>
              <a:off x="63732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5" name="Google Shape;9045;p44"/>
            <p:cNvSpPr/>
            <p:nvPr/>
          </p:nvSpPr>
          <p:spPr>
            <a:xfrm>
              <a:off x="609332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6" name="Google Shape;9046;p44"/>
            <p:cNvSpPr/>
            <p:nvPr/>
          </p:nvSpPr>
          <p:spPr>
            <a:xfrm>
              <a:off x="61166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7" name="Google Shape;9047;p44"/>
            <p:cNvSpPr/>
            <p:nvPr/>
          </p:nvSpPr>
          <p:spPr>
            <a:xfrm>
              <a:off x="613997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8" name="Google Shape;9048;p44"/>
            <p:cNvSpPr/>
            <p:nvPr/>
          </p:nvSpPr>
          <p:spPr>
            <a:xfrm>
              <a:off x="6160650" y="437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2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9" name="Google Shape;9049;p44"/>
            <p:cNvSpPr/>
            <p:nvPr/>
          </p:nvSpPr>
          <p:spPr>
            <a:xfrm>
              <a:off x="618662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0" name="Google Shape;9050;p44"/>
            <p:cNvSpPr/>
            <p:nvPr/>
          </p:nvSpPr>
          <p:spPr>
            <a:xfrm>
              <a:off x="6186625" y="44117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1" name="Google Shape;9051;p44"/>
            <p:cNvSpPr/>
            <p:nvPr/>
          </p:nvSpPr>
          <p:spPr>
            <a:xfrm>
              <a:off x="62099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2" name="Google Shape;9052;p44"/>
            <p:cNvSpPr/>
            <p:nvPr/>
          </p:nvSpPr>
          <p:spPr>
            <a:xfrm>
              <a:off x="6233275" y="44117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3" name="Google Shape;9053;p44"/>
            <p:cNvSpPr/>
            <p:nvPr/>
          </p:nvSpPr>
          <p:spPr>
            <a:xfrm>
              <a:off x="625660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4" name="Google Shape;9054;p44"/>
            <p:cNvSpPr/>
            <p:nvPr/>
          </p:nvSpPr>
          <p:spPr>
            <a:xfrm>
              <a:off x="62799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5" name="Google Shape;9055;p44"/>
            <p:cNvSpPr/>
            <p:nvPr/>
          </p:nvSpPr>
          <p:spPr>
            <a:xfrm>
              <a:off x="63032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6" name="Google Shape;9056;p44"/>
            <p:cNvSpPr/>
            <p:nvPr/>
          </p:nvSpPr>
          <p:spPr>
            <a:xfrm>
              <a:off x="6323950" y="441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7" name="Google Shape;9057;p44"/>
            <p:cNvSpPr/>
            <p:nvPr/>
          </p:nvSpPr>
          <p:spPr>
            <a:xfrm>
              <a:off x="62099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8" name="Google Shape;9058;p44"/>
            <p:cNvSpPr/>
            <p:nvPr/>
          </p:nvSpPr>
          <p:spPr>
            <a:xfrm>
              <a:off x="623327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9" name="Google Shape;9059;p44"/>
            <p:cNvSpPr/>
            <p:nvPr/>
          </p:nvSpPr>
          <p:spPr>
            <a:xfrm>
              <a:off x="62566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0" name="Google Shape;9060;p44"/>
            <p:cNvSpPr/>
            <p:nvPr/>
          </p:nvSpPr>
          <p:spPr>
            <a:xfrm>
              <a:off x="62799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1" name="Google Shape;9061;p44"/>
            <p:cNvSpPr/>
            <p:nvPr/>
          </p:nvSpPr>
          <p:spPr>
            <a:xfrm>
              <a:off x="63032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2" name="Google Shape;9062;p44"/>
            <p:cNvSpPr/>
            <p:nvPr/>
          </p:nvSpPr>
          <p:spPr>
            <a:xfrm>
              <a:off x="6323950" y="437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3" name="Google Shape;9063;p44"/>
            <p:cNvSpPr/>
            <p:nvPr/>
          </p:nvSpPr>
          <p:spPr>
            <a:xfrm>
              <a:off x="63499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4" name="Google Shape;9064;p44"/>
            <p:cNvSpPr/>
            <p:nvPr/>
          </p:nvSpPr>
          <p:spPr>
            <a:xfrm>
              <a:off x="63732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5" name="Google Shape;9065;p44"/>
            <p:cNvSpPr/>
            <p:nvPr/>
          </p:nvSpPr>
          <p:spPr>
            <a:xfrm>
              <a:off x="6396600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6" name="Google Shape;9066;p44"/>
            <p:cNvSpPr/>
            <p:nvPr/>
          </p:nvSpPr>
          <p:spPr>
            <a:xfrm>
              <a:off x="64199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7" name="Google Shape;9067;p44"/>
            <p:cNvSpPr/>
            <p:nvPr/>
          </p:nvSpPr>
          <p:spPr>
            <a:xfrm>
              <a:off x="65365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8" name="Google Shape;9068;p44"/>
            <p:cNvSpPr/>
            <p:nvPr/>
          </p:nvSpPr>
          <p:spPr>
            <a:xfrm>
              <a:off x="65365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9" name="Google Shape;9069;p44"/>
            <p:cNvSpPr/>
            <p:nvPr/>
          </p:nvSpPr>
          <p:spPr>
            <a:xfrm>
              <a:off x="65365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0" name="Google Shape;9070;p44"/>
            <p:cNvSpPr/>
            <p:nvPr/>
          </p:nvSpPr>
          <p:spPr>
            <a:xfrm>
              <a:off x="655990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1" name="Google Shape;9071;p44"/>
            <p:cNvSpPr/>
            <p:nvPr/>
          </p:nvSpPr>
          <p:spPr>
            <a:xfrm>
              <a:off x="65365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2" name="Google Shape;9072;p44"/>
            <p:cNvSpPr/>
            <p:nvPr/>
          </p:nvSpPr>
          <p:spPr>
            <a:xfrm>
              <a:off x="655990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3" name="Google Shape;9073;p44"/>
            <p:cNvSpPr/>
            <p:nvPr/>
          </p:nvSpPr>
          <p:spPr>
            <a:xfrm>
              <a:off x="65365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4" name="Google Shape;9074;p44"/>
            <p:cNvSpPr/>
            <p:nvPr/>
          </p:nvSpPr>
          <p:spPr>
            <a:xfrm>
              <a:off x="655990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5" name="Google Shape;9075;p44"/>
            <p:cNvSpPr/>
            <p:nvPr/>
          </p:nvSpPr>
          <p:spPr>
            <a:xfrm>
              <a:off x="65365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6" name="Google Shape;9076;p44"/>
            <p:cNvSpPr/>
            <p:nvPr/>
          </p:nvSpPr>
          <p:spPr>
            <a:xfrm>
              <a:off x="655990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7" name="Google Shape;9077;p44"/>
            <p:cNvSpPr/>
            <p:nvPr/>
          </p:nvSpPr>
          <p:spPr>
            <a:xfrm>
              <a:off x="6580575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8" name="Google Shape;9078;p44"/>
            <p:cNvSpPr/>
            <p:nvPr/>
          </p:nvSpPr>
          <p:spPr>
            <a:xfrm>
              <a:off x="65365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9" name="Google Shape;9079;p44"/>
            <p:cNvSpPr/>
            <p:nvPr/>
          </p:nvSpPr>
          <p:spPr>
            <a:xfrm>
              <a:off x="655990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0" name="Google Shape;9080;p44"/>
            <p:cNvSpPr/>
            <p:nvPr/>
          </p:nvSpPr>
          <p:spPr>
            <a:xfrm>
              <a:off x="6580575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1" name="Google Shape;9081;p44"/>
            <p:cNvSpPr/>
            <p:nvPr/>
          </p:nvSpPr>
          <p:spPr>
            <a:xfrm>
              <a:off x="65365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2" name="Google Shape;9082;p44"/>
            <p:cNvSpPr/>
            <p:nvPr/>
          </p:nvSpPr>
          <p:spPr>
            <a:xfrm>
              <a:off x="655990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3" name="Google Shape;9083;p44"/>
            <p:cNvSpPr/>
            <p:nvPr/>
          </p:nvSpPr>
          <p:spPr>
            <a:xfrm>
              <a:off x="6580575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4" name="Google Shape;9084;p44"/>
            <p:cNvSpPr/>
            <p:nvPr/>
          </p:nvSpPr>
          <p:spPr>
            <a:xfrm>
              <a:off x="65365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5" name="Google Shape;9085;p44"/>
            <p:cNvSpPr/>
            <p:nvPr/>
          </p:nvSpPr>
          <p:spPr>
            <a:xfrm>
              <a:off x="655990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6" name="Google Shape;9086;p44"/>
            <p:cNvSpPr/>
            <p:nvPr/>
          </p:nvSpPr>
          <p:spPr>
            <a:xfrm>
              <a:off x="6580575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7" name="Google Shape;9087;p44"/>
            <p:cNvSpPr/>
            <p:nvPr/>
          </p:nvSpPr>
          <p:spPr>
            <a:xfrm>
              <a:off x="65365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8" name="Google Shape;9088;p44"/>
            <p:cNvSpPr/>
            <p:nvPr/>
          </p:nvSpPr>
          <p:spPr>
            <a:xfrm>
              <a:off x="655990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9" name="Google Shape;9089;p44"/>
            <p:cNvSpPr/>
            <p:nvPr/>
          </p:nvSpPr>
          <p:spPr>
            <a:xfrm>
              <a:off x="6580575" y="40715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0" name="Google Shape;9090;p44"/>
            <p:cNvSpPr/>
            <p:nvPr/>
          </p:nvSpPr>
          <p:spPr>
            <a:xfrm>
              <a:off x="65365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1" name="Google Shape;9091;p44"/>
            <p:cNvSpPr/>
            <p:nvPr/>
          </p:nvSpPr>
          <p:spPr>
            <a:xfrm>
              <a:off x="655990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2" name="Google Shape;9092;p44"/>
            <p:cNvSpPr/>
            <p:nvPr/>
          </p:nvSpPr>
          <p:spPr>
            <a:xfrm>
              <a:off x="6580600" y="4051525"/>
              <a:ext cx="18225" cy="15650"/>
            </a:xfrm>
            <a:custGeom>
              <a:avLst/>
              <a:gdLst/>
              <a:ahLst/>
              <a:cxnLst/>
              <a:rect l="l" t="t" r="r" b="b"/>
              <a:pathLst>
                <a:path w="729" h="626" extrusionOk="0">
                  <a:moveTo>
                    <a:pt x="419" y="1"/>
                  </a:moveTo>
                  <a:cubicBezTo>
                    <a:pt x="419" y="1"/>
                    <a:pt x="418" y="1"/>
                    <a:pt x="417" y="1"/>
                  </a:cubicBezTo>
                  <a:cubicBezTo>
                    <a:pt x="416" y="1"/>
                    <a:pt x="415" y="1"/>
                    <a:pt x="415" y="1"/>
                  </a:cubicBezTo>
                  <a:cubicBezTo>
                    <a:pt x="139" y="1"/>
                    <a:pt x="0" y="336"/>
                    <a:pt x="197" y="533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29" y="501"/>
                    <a:pt x="729" y="313"/>
                  </a:cubicBezTo>
                  <a:cubicBezTo>
                    <a:pt x="729" y="141"/>
                    <a:pt x="591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3" name="Google Shape;9093;p44"/>
            <p:cNvSpPr/>
            <p:nvPr/>
          </p:nvSpPr>
          <p:spPr>
            <a:xfrm>
              <a:off x="65365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4" name="Google Shape;9094;p44"/>
            <p:cNvSpPr/>
            <p:nvPr/>
          </p:nvSpPr>
          <p:spPr>
            <a:xfrm>
              <a:off x="655990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5" name="Google Shape;9095;p44"/>
            <p:cNvSpPr/>
            <p:nvPr/>
          </p:nvSpPr>
          <p:spPr>
            <a:xfrm>
              <a:off x="6580575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6" name="Google Shape;9096;p44"/>
            <p:cNvSpPr/>
            <p:nvPr/>
          </p:nvSpPr>
          <p:spPr>
            <a:xfrm>
              <a:off x="65365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7" name="Google Shape;9097;p44"/>
            <p:cNvSpPr/>
            <p:nvPr/>
          </p:nvSpPr>
          <p:spPr>
            <a:xfrm>
              <a:off x="655990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8" name="Google Shape;9098;p44"/>
            <p:cNvSpPr/>
            <p:nvPr/>
          </p:nvSpPr>
          <p:spPr>
            <a:xfrm>
              <a:off x="65365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9" name="Google Shape;9099;p44"/>
            <p:cNvSpPr/>
            <p:nvPr/>
          </p:nvSpPr>
          <p:spPr>
            <a:xfrm>
              <a:off x="655990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0" name="Google Shape;9100;p44"/>
            <p:cNvSpPr/>
            <p:nvPr/>
          </p:nvSpPr>
          <p:spPr>
            <a:xfrm>
              <a:off x="65365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1" name="Google Shape;9101;p44"/>
            <p:cNvSpPr/>
            <p:nvPr/>
          </p:nvSpPr>
          <p:spPr>
            <a:xfrm>
              <a:off x="655990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2" name="Google Shape;9102;p44"/>
            <p:cNvSpPr/>
            <p:nvPr/>
          </p:nvSpPr>
          <p:spPr>
            <a:xfrm>
              <a:off x="65365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3" name="Google Shape;9103;p44"/>
            <p:cNvSpPr/>
            <p:nvPr/>
          </p:nvSpPr>
          <p:spPr>
            <a:xfrm>
              <a:off x="65365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04" name="Google Shape;9104;p44"/>
          <p:cNvSpPr txBox="1">
            <a:spLocks noGrp="1"/>
          </p:cNvSpPr>
          <p:nvPr>
            <p:ph type="title"/>
          </p:nvPr>
        </p:nvSpPr>
        <p:spPr>
          <a:xfrm>
            <a:off x="1700775" y="431402"/>
            <a:ext cx="57426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700775" y="431402"/>
            <a:ext cx="57426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2375" y="1360975"/>
            <a:ext cx="7699200" cy="3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 Light"/>
              <a:buChar char="●"/>
              <a:defRPr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●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●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90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8.png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8" name="Google Shape;11418;p52"/>
          <p:cNvSpPr txBox="1">
            <a:spLocks noGrp="1"/>
          </p:cNvSpPr>
          <p:nvPr>
            <p:ph type="ctrTitle"/>
          </p:nvPr>
        </p:nvSpPr>
        <p:spPr>
          <a:xfrm>
            <a:off x="1453662" y="1513651"/>
            <a:ext cx="3232638" cy="198253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00" dirty="0" smtClean="0">
                <a:solidFill>
                  <a:srgbClr val="E5AC77"/>
                </a:solidFill>
              </a:rPr>
              <a:t>Evolve 5B</a:t>
            </a:r>
            <a:br>
              <a:rPr lang="en-US" sz="4800" dirty="0" smtClean="0">
                <a:solidFill>
                  <a:srgbClr val="E5AC77"/>
                </a:solidFill>
              </a:rPr>
            </a:br>
            <a:r>
              <a:rPr lang="en-US" sz="4800" dirty="0" smtClean="0">
                <a:solidFill>
                  <a:srgbClr val="E5AC77"/>
                </a:solidFill>
              </a:rPr>
              <a:t>5.1</a:t>
            </a:r>
            <a:r>
              <a:rPr lang="en-US" sz="4800" dirty="0" smtClean="0">
                <a:solidFill>
                  <a:srgbClr val="E5AC77"/>
                </a:solidFill>
              </a:rPr>
              <a:t> </a:t>
            </a:r>
            <a:endParaRPr sz="4800" dirty="0">
              <a:solidFill>
                <a:srgbClr val="E5AC77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A565A6-C592-BFC6-8396-3863D7C1E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53662" cy="1413282"/>
          </a:xfrm>
          <a:prstGeom prst="rect">
            <a:avLst/>
          </a:prstGeom>
        </p:spPr>
      </p:pic>
      <p:pic>
        <p:nvPicPr>
          <p:cNvPr id="1026" name="Picture 2" descr="Evolve Student's Book Level 5 (B2) by 華泰文化 Hwa Tai Publishing - Issu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571" y="187037"/>
            <a:ext cx="3276310" cy="463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30" y="0"/>
            <a:ext cx="8435511" cy="50958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1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-1599"/>
          <a:stretch/>
        </p:blipFill>
        <p:spPr>
          <a:xfrm>
            <a:off x="-171081" y="2081528"/>
            <a:ext cx="9315081" cy="6702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4242"/>
          <a:stretch/>
        </p:blipFill>
        <p:spPr>
          <a:xfrm>
            <a:off x="149805" y="3329796"/>
            <a:ext cx="8673307" cy="13630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055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97823"/>
            <a:ext cx="9144000" cy="5943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560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30" y="0"/>
            <a:ext cx="8435511" cy="50958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7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97823"/>
            <a:ext cx="9144000" cy="5943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640" y="2192182"/>
            <a:ext cx="7300375" cy="27928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260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48322"/>
            <a:ext cx="9144000" cy="11321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r="26643"/>
          <a:stretch/>
        </p:blipFill>
        <p:spPr>
          <a:xfrm>
            <a:off x="776377" y="2080495"/>
            <a:ext cx="7591923" cy="16719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73533" r="1" b="43507"/>
          <a:stretch/>
        </p:blipFill>
        <p:spPr>
          <a:xfrm>
            <a:off x="3295291" y="3752491"/>
            <a:ext cx="2313047" cy="7952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89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538823" cy="8096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-1" r="75457"/>
          <a:stretch/>
        </p:blipFill>
        <p:spPr>
          <a:xfrm>
            <a:off x="6381438" y="1302589"/>
            <a:ext cx="1718766" cy="11313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73533" r="1" b="43507"/>
          <a:stretch/>
        </p:blipFill>
        <p:spPr>
          <a:xfrm>
            <a:off x="6603616" y="809610"/>
            <a:ext cx="1433781" cy="4929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3621" r="54083"/>
          <a:stretch/>
        </p:blipFill>
        <p:spPr>
          <a:xfrm>
            <a:off x="6521570" y="2502964"/>
            <a:ext cx="1561381" cy="11313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t="1025" b="-1"/>
          <a:stretch/>
        </p:blipFill>
        <p:spPr>
          <a:xfrm>
            <a:off x="103512" y="854014"/>
            <a:ext cx="5864557" cy="42894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48318" r="29139"/>
          <a:stretch/>
        </p:blipFill>
        <p:spPr>
          <a:xfrm>
            <a:off x="6521570" y="3738162"/>
            <a:ext cx="1578634" cy="11313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00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1133"/>
          <a:stretch/>
        </p:blipFill>
        <p:spPr>
          <a:xfrm>
            <a:off x="103515" y="403358"/>
            <a:ext cx="9040485" cy="6689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r="26643"/>
          <a:stretch/>
        </p:blipFill>
        <p:spPr>
          <a:xfrm>
            <a:off x="414067" y="1174722"/>
            <a:ext cx="7591923" cy="16719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73533" r="1" b="43507"/>
          <a:stretch/>
        </p:blipFill>
        <p:spPr>
          <a:xfrm>
            <a:off x="2932981" y="2846718"/>
            <a:ext cx="2313047" cy="7952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82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r="1133"/>
          <a:stretch/>
        </p:blipFill>
        <p:spPr>
          <a:xfrm>
            <a:off x="103515" y="403358"/>
            <a:ext cx="9040485" cy="6689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r="26643"/>
          <a:stretch/>
        </p:blipFill>
        <p:spPr>
          <a:xfrm>
            <a:off x="414067" y="1174722"/>
            <a:ext cx="7591923" cy="16719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l="73533" r="1" b="43507"/>
          <a:stretch/>
        </p:blipFill>
        <p:spPr>
          <a:xfrm>
            <a:off x="2932981" y="2846718"/>
            <a:ext cx="2313047" cy="795297"/>
          </a:xfrm>
          <a:prstGeom prst="rect">
            <a:avLst/>
          </a:prstGeom>
        </p:spPr>
      </p:pic>
      <p:pic>
        <p:nvPicPr>
          <p:cNvPr id="5" name="EV_SB5_U04_p044_Ex2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952895" y="3642015"/>
            <a:ext cx="609600" cy="609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18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2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4000" cy="7003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0391"/>
            <a:ext cx="9144000" cy="36414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715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595"/>
          <a:stretch/>
        </p:blipFill>
        <p:spPr>
          <a:xfrm>
            <a:off x="0" y="0"/>
            <a:ext cx="9031857" cy="12129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2431" y="974785"/>
            <a:ext cx="5434642" cy="40054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659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4000" cy="7003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92" y="700391"/>
            <a:ext cx="9083615" cy="32221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7854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4000" cy="7003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" y="842721"/>
            <a:ext cx="9143998" cy="345805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" y="2649388"/>
            <a:ext cx="370984" cy="13015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958508" y="3431516"/>
            <a:ext cx="370984" cy="13015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2083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4000" cy="7003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700391"/>
            <a:ext cx="9134486" cy="34661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690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94" y="2009955"/>
            <a:ext cx="9066306" cy="7229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7296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3069"/>
            <a:ext cx="9144000" cy="31218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93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3069"/>
            <a:ext cx="9144000" cy="31218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2382" r="32293" b="5920"/>
          <a:stretch/>
        </p:blipFill>
        <p:spPr>
          <a:xfrm>
            <a:off x="899304" y="3545457"/>
            <a:ext cx="6036334" cy="13974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45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8738558" cy="5842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7200"/>
            <a:ext cx="9155754" cy="39347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06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8738558" cy="5842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217"/>
            <a:ext cx="9144000" cy="21462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94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8738558" cy="5842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1573"/>
          <a:stretch/>
        </p:blipFill>
        <p:spPr>
          <a:xfrm>
            <a:off x="0" y="584217"/>
            <a:ext cx="9166478" cy="29149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3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38302" b="18515"/>
          <a:stretch/>
        </p:blipFill>
        <p:spPr>
          <a:xfrm>
            <a:off x="267419" y="100613"/>
            <a:ext cx="8088702" cy="24901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0975"/>
          <a:stretch/>
        </p:blipFill>
        <p:spPr>
          <a:xfrm>
            <a:off x="2118943" y="2306098"/>
            <a:ext cx="4385653" cy="26195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50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1675" b="1988"/>
          <a:stretch/>
        </p:blipFill>
        <p:spPr>
          <a:xfrm>
            <a:off x="51756" y="1713083"/>
            <a:ext cx="9031856" cy="4607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3501" r="4625"/>
          <a:stretch/>
        </p:blipFill>
        <p:spPr>
          <a:xfrm>
            <a:off x="1017920" y="862644"/>
            <a:ext cx="7168550" cy="27431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12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3_119713_EV_SB5_ExpertSpeaker_U05_p045_CAROLINA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40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1242" y="2062114"/>
            <a:ext cx="4662758" cy="30813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07324" cy="33952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236234" y="1697648"/>
            <a:ext cx="1216324" cy="71774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5" y="0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20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60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253" y="754272"/>
            <a:ext cx="7429114" cy="26790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96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3_119712_EV_SB5_ExpertSpeaker_U05_p043_CAROLINA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" y="0"/>
            <a:ext cx="9143999" cy="5143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45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008" y="1419494"/>
            <a:ext cx="7833309" cy="15566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610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93" y="0"/>
            <a:ext cx="9101407" cy="1227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1584" y="1227550"/>
            <a:ext cx="2970198" cy="37067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68384" y="4433978"/>
            <a:ext cx="1017917" cy="5865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85947" y="4597878"/>
            <a:ext cx="1502642" cy="49386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249366" y="4433978"/>
            <a:ext cx="1502642" cy="65776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351654" y="4626633"/>
            <a:ext cx="1502642" cy="3098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268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93" y="0"/>
            <a:ext cx="9101407" cy="1227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1584" y="1227550"/>
            <a:ext cx="2970198" cy="37067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68384" y="4433978"/>
            <a:ext cx="1017917" cy="5865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85947" y="4597878"/>
            <a:ext cx="1502642" cy="49386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249366" y="4433978"/>
            <a:ext cx="1502642" cy="65776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351654" y="4626633"/>
            <a:ext cx="1502642" cy="3098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t="3331" r="40944" b="6489"/>
          <a:stretch/>
        </p:blipFill>
        <p:spPr>
          <a:xfrm>
            <a:off x="79543" y="2829463"/>
            <a:ext cx="4921144" cy="8971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764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-1599"/>
          <a:stretch/>
        </p:blipFill>
        <p:spPr>
          <a:xfrm>
            <a:off x="-171081" y="2081528"/>
            <a:ext cx="9315081" cy="6702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926532"/>
      </p:ext>
    </p:extLst>
  </p:cSld>
  <p:clrMapOvr>
    <a:masterClrMapping/>
  </p:clrMapOvr>
</p:sld>
</file>

<file path=ppt/theme/theme1.xml><?xml version="1.0" encoding="utf-8"?>
<a:theme xmlns:a="http://schemas.openxmlformats.org/drawingml/2006/main" name="Construction Project Proposal XL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E5AC77"/>
      </a:accent1>
      <a:accent2>
        <a:srgbClr val="3F4D53"/>
      </a:accent2>
      <a:accent3>
        <a:srgbClr val="FFFFFF"/>
      </a:accent3>
      <a:accent4>
        <a:srgbClr val="F3F3F3"/>
      </a:accent4>
      <a:accent5>
        <a:srgbClr val="D69D68"/>
      </a:accent5>
      <a:accent6>
        <a:srgbClr val="45565D"/>
      </a:accent6>
      <a:hlink>
        <a:srgbClr val="3F4D5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</Words>
  <Application>Microsoft Office PowerPoint</Application>
  <PresentationFormat>On-screen Show (16:9)</PresentationFormat>
  <Paragraphs>1</Paragraphs>
  <Slides>33</Slides>
  <Notes>33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Poppins</vt:lpstr>
      <vt:lpstr>Poppins Light</vt:lpstr>
      <vt:lpstr>Arial</vt:lpstr>
      <vt:lpstr>Poppins SemiBold</vt:lpstr>
      <vt:lpstr>Construction Project Proposal XL</vt:lpstr>
      <vt:lpstr>Evolve 5B 5.1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Construction Project Proposal </dc:title>
  <dc:creator>Shahbazi</dc:creator>
  <cp:lastModifiedBy>Admin</cp:lastModifiedBy>
  <cp:revision>16</cp:revision>
  <dcterms:modified xsi:type="dcterms:W3CDTF">2023-07-23T08:16:07Z</dcterms:modified>
</cp:coreProperties>
</file>