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36"/>
  </p:notesMasterIdLst>
  <p:sldIdLst>
    <p:sldId id="256" r:id="rId2"/>
    <p:sldId id="361" r:id="rId3"/>
    <p:sldId id="360" r:id="rId4"/>
    <p:sldId id="345" r:id="rId5"/>
    <p:sldId id="362" r:id="rId6"/>
    <p:sldId id="366" r:id="rId7"/>
    <p:sldId id="346" r:id="rId8"/>
    <p:sldId id="363" r:id="rId9"/>
    <p:sldId id="367" r:id="rId10"/>
    <p:sldId id="347" r:id="rId11"/>
    <p:sldId id="348" r:id="rId12"/>
    <p:sldId id="364" r:id="rId13"/>
    <p:sldId id="368" r:id="rId14"/>
    <p:sldId id="349" r:id="rId15"/>
    <p:sldId id="365" r:id="rId16"/>
    <p:sldId id="350" r:id="rId17"/>
    <p:sldId id="369" r:id="rId18"/>
    <p:sldId id="351" r:id="rId19"/>
    <p:sldId id="372" r:id="rId20"/>
    <p:sldId id="352" r:id="rId21"/>
    <p:sldId id="373" r:id="rId22"/>
    <p:sldId id="353" r:id="rId23"/>
    <p:sldId id="370" r:id="rId24"/>
    <p:sldId id="371" r:id="rId25"/>
    <p:sldId id="354" r:id="rId26"/>
    <p:sldId id="376" r:id="rId27"/>
    <p:sldId id="355" r:id="rId28"/>
    <p:sldId id="374" r:id="rId29"/>
    <p:sldId id="356" r:id="rId30"/>
    <p:sldId id="377" r:id="rId31"/>
    <p:sldId id="375" r:id="rId32"/>
    <p:sldId id="357" r:id="rId33"/>
    <p:sldId id="358" r:id="rId34"/>
    <p:sldId id="344" r:id="rId35"/>
  </p:sldIdLst>
  <p:sldSz cx="9144000" cy="5143500" type="screen16x9"/>
  <p:notesSz cx="6858000" cy="9144000"/>
  <p:embeddedFontLst>
    <p:embeddedFont>
      <p:font typeface="Poppins Light" panose="020B0604020202020204" charset="0"/>
      <p:regular r:id="rId37"/>
      <p:bold r:id="rId38"/>
      <p:italic r:id="rId39"/>
      <p:boldItalic r:id="rId40"/>
    </p:embeddedFont>
    <p:embeddedFont>
      <p:font typeface="Poppins SemiBold" panose="020B0604020202020204" charset="0"/>
      <p:regular r:id="rId41"/>
      <p:bold r:id="rId42"/>
      <p:italic r:id="rId43"/>
      <p:boldItalic r:id="rId44"/>
    </p:embeddedFont>
    <p:embeddedFont>
      <p:font typeface="Poppins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4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65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794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61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567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962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1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679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502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3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120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0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035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838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811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168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987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397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131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128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98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157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080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54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262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3800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95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191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25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953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189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942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12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r>
              <a:rPr lang="en-US" sz="6000" smtClean="0">
                <a:solidFill>
                  <a:srgbClr val="E5AC77"/>
                </a:solidFill>
              </a:rPr>
              <a:t/>
            </a:r>
            <a:br>
              <a:rPr lang="en-US" sz="6000" smtClean="0">
                <a:solidFill>
                  <a:srgbClr val="E5AC77"/>
                </a:solidFill>
              </a:rPr>
            </a:br>
            <a:r>
              <a:rPr lang="en-US" sz="6000" smtClean="0">
                <a:solidFill>
                  <a:srgbClr val="E5AC77"/>
                </a:solidFill>
              </a:rPr>
              <a:t>5.3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7487" b="41065"/>
          <a:stretch/>
        </p:blipFill>
        <p:spPr>
          <a:xfrm>
            <a:off x="1" y="841375"/>
            <a:ext cx="5319290" cy="696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514"/>
          <a:stretch/>
        </p:blipFill>
        <p:spPr>
          <a:xfrm>
            <a:off x="1" y="1538288"/>
            <a:ext cx="9144000" cy="979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35" t="52688" r="78515" b="-1718"/>
          <a:stretch/>
        </p:blipFill>
        <p:spPr>
          <a:xfrm>
            <a:off x="0" y="2122103"/>
            <a:ext cx="2540000" cy="543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" y="2665977"/>
            <a:ext cx="850900" cy="2423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91" y="279400"/>
            <a:ext cx="9169191" cy="16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1" y="279400"/>
            <a:ext cx="9169191" cy="1625600"/>
          </a:xfrm>
          <a:prstGeom prst="rect">
            <a:avLst/>
          </a:prstGeom>
        </p:spPr>
      </p:pic>
      <p:pic>
        <p:nvPicPr>
          <p:cNvPr id="3" name="EV_SB5_U05_p04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12925" y="260032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91" y="279400"/>
            <a:ext cx="9169191" cy="162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65" r="903" b="1"/>
          <a:stretch/>
        </p:blipFill>
        <p:spPr>
          <a:xfrm>
            <a:off x="942975" y="2057400"/>
            <a:ext cx="6969125" cy="2940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"/>
            <a:ext cx="9144000" cy="1432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1475"/>
            <a:ext cx="9144000" cy="1432445"/>
          </a:xfrm>
          <a:prstGeom prst="rect">
            <a:avLst/>
          </a:prstGeom>
        </p:spPr>
      </p:pic>
      <p:pic>
        <p:nvPicPr>
          <p:cNvPr id="3" name="EV_SB5_U05_p048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89125" y="260032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445"/>
          <a:stretch/>
        </p:blipFill>
        <p:spPr>
          <a:xfrm>
            <a:off x="0" y="1167142"/>
            <a:ext cx="9144000" cy="1387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95972" b="62998"/>
          <a:stretch/>
        </p:blipFill>
        <p:spPr>
          <a:xfrm>
            <a:off x="241301" y="0"/>
            <a:ext cx="876299" cy="1167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445"/>
          <a:stretch/>
        </p:blipFill>
        <p:spPr>
          <a:xfrm>
            <a:off x="0" y="1167142"/>
            <a:ext cx="9144000" cy="1387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95972" b="62998"/>
          <a:stretch/>
        </p:blipFill>
        <p:spPr>
          <a:xfrm>
            <a:off x="241301" y="0"/>
            <a:ext cx="876299" cy="1167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233"/>
          <a:stretch/>
        </p:blipFill>
        <p:spPr>
          <a:xfrm>
            <a:off x="870880" y="2761201"/>
            <a:ext cx="7384120" cy="18955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301" y="2529113"/>
            <a:ext cx="629579" cy="3029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553450" cy="3297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553450" cy="3297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455"/>
          <a:stretch/>
        </p:blipFill>
        <p:spPr>
          <a:xfrm>
            <a:off x="990601" y="3276600"/>
            <a:ext cx="6324572" cy="1819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9043"/>
          <a:stretch/>
        </p:blipFill>
        <p:spPr>
          <a:xfrm>
            <a:off x="0" y="433133"/>
            <a:ext cx="9132551" cy="177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388" t="13798"/>
          <a:stretch/>
        </p:blipFill>
        <p:spPr>
          <a:xfrm>
            <a:off x="6086235" y="1993900"/>
            <a:ext cx="3057765" cy="1272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1" y="130175"/>
            <a:ext cx="8990949" cy="2283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275" y="2413710"/>
            <a:ext cx="819150" cy="3580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1" y="130175"/>
            <a:ext cx="7485999" cy="1901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342"/>
          <a:stretch/>
        </p:blipFill>
        <p:spPr>
          <a:xfrm>
            <a:off x="2576838" y="1971675"/>
            <a:ext cx="4959439" cy="3171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051" y="2031480"/>
            <a:ext cx="819150" cy="711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9154"/>
          <a:stretch/>
        </p:blipFill>
        <p:spPr>
          <a:xfrm>
            <a:off x="1" y="69842"/>
            <a:ext cx="8902700" cy="446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31539"/>
          <a:stretch/>
        </p:blipFill>
        <p:spPr>
          <a:xfrm>
            <a:off x="0" y="1049337"/>
            <a:ext cx="9149144" cy="1719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3992" b="69864"/>
          <a:stretch/>
        </p:blipFill>
        <p:spPr>
          <a:xfrm>
            <a:off x="0" y="3090862"/>
            <a:ext cx="9131300" cy="808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9400" y="515937"/>
            <a:ext cx="673100" cy="6270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9154"/>
          <a:stretch/>
        </p:blipFill>
        <p:spPr>
          <a:xfrm>
            <a:off x="1" y="69842"/>
            <a:ext cx="8902700" cy="446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79091"/>
          <a:stretch/>
        </p:blipFill>
        <p:spPr>
          <a:xfrm>
            <a:off x="18040" y="1074734"/>
            <a:ext cx="8270556" cy="474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31280" r="3037" b="16608"/>
          <a:stretch/>
        </p:blipFill>
        <p:spPr>
          <a:xfrm>
            <a:off x="0" y="2743200"/>
            <a:ext cx="9136380" cy="138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7343" r="16926" b="17110"/>
          <a:stretch/>
        </p:blipFill>
        <p:spPr>
          <a:xfrm>
            <a:off x="-65401" y="1557335"/>
            <a:ext cx="9209401" cy="473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80602"/>
          <a:stretch/>
        </p:blipFill>
        <p:spPr>
          <a:xfrm>
            <a:off x="18040" y="2268537"/>
            <a:ext cx="9100299" cy="4976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9400" y="515937"/>
            <a:ext cx="673100" cy="6270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5600" y="2074065"/>
            <a:ext cx="673100" cy="2206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9154"/>
          <a:stretch/>
        </p:blipFill>
        <p:spPr>
          <a:xfrm>
            <a:off x="1" y="69842"/>
            <a:ext cx="8902700" cy="446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7835" b="79676"/>
          <a:stretch/>
        </p:blipFill>
        <p:spPr>
          <a:xfrm>
            <a:off x="153434" y="886073"/>
            <a:ext cx="7028156" cy="630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30341" b="83516"/>
          <a:stretch/>
        </p:blipFill>
        <p:spPr>
          <a:xfrm>
            <a:off x="0" y="2670586"/>
            <a:ext cx="8403771" cy="560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80000" r="42419" b="399"/>
          <a:stretch/>
        </p:blipFill>
        <p:spPr>
          <a:xfrm>
            <a:off x="0" y="1456919"/>
            <a:ext cx="8766629" cy="819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82891" r="62285" b="-128"/>
          <a:stretch/>
        </p:blipFill>
        <p:spPr>
          <a:xfrm>
            <a:off x="0" y="3183803"/>
            <a:ext cx="5958348" cy="7677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9400" y="515938"/>
            <a:ext cx="673100" cy="484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400" y="2011351"/>
            <a:ext cx="673100" cy="7953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362"/>
            <a:ext cx="9144000" cy="2339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2362"/>
            <a:ext cx="9144000" cy="2339162"/>
          </a:xfrm>
          <a:prstGeom prst="rect">
            <a:avLst/>
          </a:prstGeom>
        </p:spPr>
      </p:pic>
      <p:pic>
        <p:nvPicPr>
          <p:cNvPr id="3" name="EV_SB5_U05_p049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44578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096" b="47084"/>
          <a:stretch/>
        </p:blipFill>
        <p:spPr>
          <a:xfrm>
            <a:off x="249010" y="1042368"/>
            <a:ext cx="534761" cy="740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46" r="31177" b="30679"/>
          <a:stretch/>
        </p:blipFill>
        <p:spPr>
          <a:xfrm>
            <a:off x="106589" y="1686794"/>
            <a:ext cx="8804910" cy="958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923" t="37597" r="50" b="26327"/>
          <a:stretch/>
        </p:blipFill>
        <p:spPr>
          <a:xfrm>
            <a:off x="201386" y="2586025"/>
            <a:ext cx="4456339" cy="529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13" t="69166" r="77916"/>
          <a:stretch/>
        </p:blipFill>
        <p:spPr>
          <a:xfrm>
            <a:off x="4381501" y="2690744"/>
            <a:ext cx="2581274" cy="463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26" y="2645582"/>
            <a:ext cx="201386" cy="5082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096" b="47084"/>
          <a:stretch/>
        </p:blipFill>
        <p:spPr>
          <a:xfrm>
            <a:off x="249010" y="1042368"/>
            <a:ext cx="534761" cy="740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46" r="31177" b="30679"/>
          <a:stretch/>
        </p:blipFill>
        <p:spPr>
          <a:xfrm>
            <a:off x="106589" y="1686794"/>
            <a:ext cx="8804910" cy="958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-918565" y="3923143"/>
            <a:ext cx="2133600" cy="30711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923" t="37597" r="50" b="26327"/>
          <a:stretch/>
        </p:blipFill>
        <p:spPr>
          <a:xfrm>
            <a:off x="201386" y="2586025"/>
            <a:ext cx="4456339" cy="529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13" t="69166" r="77916"/>
          <a:stretch/>
        </p:blipFill>
        <p:spPr>
          <a:xfrm>
            <a:off x="4381501" y="2690744"/>
            <a:ext cx="2581274" cy="463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26" y="2645582"/>
            <a:ext cx="201386" cy="5082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262"/>
          <a:stretch/>
        </p:blipFill>
        <p:spPr>
          <a:xfrm>
            <a:off x="106589" y="3186290"/>
            <a:ext cx="9134475" cy="1852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2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5646"/>
          <a:stretch/>
        </p:blipFill>
        <p:spPr>
          <a:xfrm>
            <a:off x="786719" y="0"/>
            <a:ext cx="7284979" cy="2344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2668" t="28359"/>
          <a:stretch/>
        </p:blipFill>
        <p:spPr>
          <a:xfrm>
            <a:off x="805769" y="2220685"/>
            <a:ext cx="4955802" cy="16632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9043"/>
          <a:stretch/>
        </p:blipFill>
        <p:spPr>
          <a:xfrm>
            <a:off x="0" y="433133"/>
            <a:ext cx="9132551" cy="177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1388" t="13798"/>
          <a:stretch/>
        </p:blipFill>
        <p:spPr>
          <a:xfrm>
            <a:off x="6086235" y="1993900"/>
            <a:ext cx="3057765" cy="1272666"/>
          </a:xfrm>
          <a:prstGeom prst="rect">
            <a:avLst/>
          </a:prstGeom>
        </p:spPr>
      </p:pic>
      <p:pic>
        <p:nvPicPr>
          <p:cNvPr id="4" name="EV_SB5_U05_p048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5925" y="2630233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45646"/>
          <a:stretch/>
        </p:blipFill>
        <p:spPr>
          <a:xfrm>
            <a:off x="786719" y="0"/>
            <a:ext cx="7284979" cy="2344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2668" t="28359"/>
          <a:stretch/>
        </p:blipFill>
        <p:spPr>
          <a:xfrm>
            <a:off x="805769" y="2220685"/>
            <a:ext cx="4955802" cy="1663246"/>
          </a:xfrm>
          <a:prstGeom prst="rect">
            <a:avLst/>
          </a:prstGeom>
        </p:spPr>
      </p:pic>
      <p:pic>
        <p:nvPicPr>
          <p:cNvPr id="4" name="EV_SB5_U05_p049_Ex4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24408" y="3883931"/>
            <a:ext cx="609600" cy="673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5646"/>
          <a:stretch/>
        </p:blipFill>
        <p:spPr>
          <a:xfrm>
            <a:off x="786719" y="0"/>
            <a:ext cx="7284979" cy="2344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2668" t="28359"/>
          <a:stretch/>
        </p:blipFill>
        <p:spPr>
          <a:xfrm>
            <a:off x="805769" y="2220685"/>
            <a:ext cx="4955802" cy="1663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425" b="4225"/>
          <a:stretch/>
        </p:blipFill>
        <p:spPr>
          <a:xfrm>
            <a:off x="709613" y="3883931"/>
            <a:ext cx="7634288" cy="921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3926"/>
          <a:stretch/>
        </p:blipFill>
        <p:spPr>
          <a:xfrm>
            <a:off x="320075" y="332974"/>
            <a:ext cx="2401191" cy="819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57" t="-1926" r="40148"/>
          <a:stretch/>
        </p:blipFill>
        <p:spPr>
          <a:xfrm>
            <a:off x="320075" y="1152525"/>
            <a:ext cx="7871546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566" t="11883"/>
          <a:stretch/>
        </p:blipFill>
        <p:spPr>
          <a:xfrm>
            <a:off x="320075" y="1885950"/>
            <a:ext cx="7747600" cy="926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2986463"/>
            <a:ext cx="3038476" cy="2118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0942"/>
          <a:stretch/>
        </p:blipFill>
        <p:spPr>
          <a:xfrm>
            <a:off x="361951" y="0"/>
            <a:ext cx="8039100" cy="2945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5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7361" b="3703"/>
          <a:stretch/>
        </p:blipFill>
        <p:spPr>
          <a:xfrm>
            <a:off x="50800" y="985837"/>
            <a:ext cx="1592764" cy="601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61" t="-7354"/>
          <a:stretch/>
        </p:blipFill>
        <p:spPr>
          <a:xfrm>
            <a:off x="152051" y="1549400"/>
            <a:ext cx="8991949" cy="546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" y="2095499"/>
            <a:ext cx="711200" cy="6477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87361" b="3703"/>
          <a:stretch/>
        </p:blipFill>
        <p:spPr>
          <a:xfrm>
            <a:off x="50800" y="985837"/>
            <a:ext cx="1592764" cy="601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2361" t="-7354"/>
          <a:stretch/>
        </p:blipFill>
        <p:spPr>
          <a:xfrm>
            <a:off x="152051" y="1549400"/>
            <a:ext cx="8991949" cy="546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" y="2095499"/>
            <a:ext cx="711200" cy="6477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V_SB5_U05_p048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1025" y="2552700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7361" b="3703"/>
          <a:stretch/>
        </p:blipFill>
        <p:spPr>
          <a:xfrm>
            <a:off x="50800" y="985837"/>
            <a:ext cx="1592764" cy="601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61" t="-7354"/>
          <a:stretch/>
        </p:blipFill>
        <p:spPr>
          <a:xfrm>
            <a:off x="152051" y="1549400"/>
            <a:ext cx="8991949" cy="546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" y="2095499"/>
            <a:ext cx="711200" cy="6477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747" r="3852"/>
          <a:stretch/>
        </p:blipFill>
        <p:spPr>
          <a:xfrm>
            <a:off x="698500" y="2324100"/>
            <a:ext cx="8154988" cy="2398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" y="304800"/>
            <a:ext cx="9104681" cy="2009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9" y="304800"/>
            <a:ext cx="9104681" cy="2009774"/>
          </a:xfrm>
          <a:prstGeom prst="rect">
            <a:avLst/>
          </a:prstGeom>
        </p:spPr>
      </p:pic>
      <p:pic>
        <p:nvPicPr>
          <p:cNvPr id="3" name="EV_SB5_U05_p048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39925" y="267652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" y="304800"/>
            <a:ext cx="9104681" cy="2009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754" r="1196" b="8469"/>
          <a:stretch/>
        </p:blipFill>
        <p:spPr>
          <a:xfrm>
            <a:off x="1023937" y="2870200"/>
            <a:ext cx="5783263" cy="144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</Words>
  <Application>Microsoft Office PowerPoint</Application>
  <PresentationFormat>On-screen Show (16:9)</PresentationFormat>
  <Paragraphs>1</Paragraphs>
  <Slides>34</Slides>
  <Notes>34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Poppins Light</vt:lpstr>
      <vt:lpstr>Poppins SemiBold</vt:lpstr>
      <vt:lpstr>Arial</vt:lpstr>
      <vt:lpstr>Poppins</vt:lpstr>
      <vt:lpstr>Construction Project Proposal XL</vt:lpstr>
      <vt:lpstr>EVOLVE 5B 5.3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29</cp:revision>
  <dcterms:modified xsi:type="dcterms:W3CDTF">2023-07-23T08:17:17Z</dcterms:modified>
</cp:coreProperties>
</file>