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7" r:id="rId1"/>
  </p:sldMasterIdLst>
  <p:notesMasterIdLst>
    <p:notesMasterId r:id="rId19"/>
  </p:notesMasterIdLst>
  <p:sldIdLst>
    <p:sldId id="256" r:id="rId2"/>
    <p:sldId id="344" r:id="rId3"/>
    <p:sldId id="362" r:id="rId4"/>
    <p:sldId id="363" r:id="rId5"/>
    <p:sldId id="345" r:id="rId6"/>
    <p:sldId id="364" r:id="rId7"/>
    <p:sldId id="346" r:id="rId8"/>
    <p:sldId id="365" r:id="rId9"/>
    <p:sldId id="347" r:id="rId10"/>
    <p:sldId id="348" r:id="rId11"/>
    <p:sldId id="366" r:id="rId12"/>
    <p:sldId id="349" r:id="rId13"/>
    <p:sldId id="367" r:id="rId14"/>
    <p:sldId id="350" r:id="rId15"/>
    <p:sldId id="351" r:id="rId16"/>
    <p:sldId id="352" r:id="rId17"/>
    <p:sldId id="353" r:id="rId18"/>
  </p:sldIdLst>
  <p:sldSz cx="9144000" cy="5143500" type="screen16x9"/>
  <p:notesSz cx="6858000" cy="9144000"/>
  <p:embeddedFontLst>
    <p:embeddedFont>
      <p:font typeface="Poppins Light" panose="020B0604020202020204" charset="0"/>
      <p:regular r:id="rId20"/>
      <p:bold r:id="rId21"/>
      <p:italic r:id="rId22"/>
      <p:boldItalic r:id="rId23"/>
    </p:embeddedFont>
    <p:embeddedFont>
      <p:font typeface="Poppins SemiBold" panose="020B0604020202020204" charset="0"/>
      <p:regular r:id="rId24"/>
      <p:bold r:id="rId25"/>
      <p:italic r:id="rId26"/>
      <p:boldItalic r:id="rId27"/>
    </p:embeddedFont>
    <p:embeddedFont>
      <p:font typeface="Poppins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66">
          <p15:clr>
            <a:srgbClr val="9AA0A6"/>
          </p15:clr>
        </p15:guide>
        <p15:guide id="2" pos="455">
          <p15:clr>
            <a:srgbClr val="9AA0A6"/>
          </p15:clr>
        </p15:guide>
        <p15:guide id="3" pos="5305">
          <p15:clr>
            <a:srgbClr val="9AA0A6"/>
          </p15:clr>
        </p15:guide>
        <p15:guide id="4" orient="horz" pos="17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A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BA6A96-A6E9-41D5-8EFC-0508A7D8FFEC}">
  <a:tblStyle styleId="{5FBA6A96-A6E9-41D5-8EFC-0508A7D8FFE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66" y="66"/>
      </p:cViewPr>
      <p:guideLst>
        <p:guide orient="horz" pos="466"/>
        <p:guide pos="455"/>
        <p:guide pos="5305"/>
        <p:guide orient="horz" pos="1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5" name="Google Shape;1141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6" name="Google Shape;1141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4900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3337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799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6023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4351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78018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4219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91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495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625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953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365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3035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009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2738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2" name="Google Shape;24162;ga5475f15f3_2_12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3" name="Google Shape;24163;ga5475f15f3_2_12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532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31844" y="-140930"/>
            <a:ext cx="1685899" cy="982051"/>
          </a:xfrm>
          <a:custGeom>
            <a:avLst/>
            <a:gdLst/>
            <a:ahLst/>
            <a:cxnLst/>
            <a:rect l="l" t="t" r="r" b="b"/>
            <a:pathLst>
              <a:path w="40306" h="23480" extrusionOk="0">
                <a:moveTo>
                  <a:pt x="39942" y="0"/>
                </a:moveTo>
                <a:lnTo>
                  <a:pt x="26630" y="23061"/>
                </a:lnTo>
                <a:lnTo>
                  <a:pt x="1" y="23061"/>
                </a:lnTo>
                <a:lnTo>
                  <a:pt x="210" y="23479"/>
                </a:lnTo>
                <a:lnTo>
                  <a:pt x="26871" y="23479"/>
                </a:lnTo>
                <a:lnTo>
                  <a:pt x="40306" y="209"/>
                </a:lnTo>
                <a:lnTo>
                  <a:pt x="39942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027125" y="-1061650"/>
            <a:ext cx="2075899" cy="1797680"/>
          </a:xfrm>
          <a:custGeom>
            <a:avLst/>
            <a:gdLst/>
            <a:ahLst/>
            <a:cxnLst/>
            <a:rect l="l" t="t" r="r" b="b"/>
            <a:pathLst>
              <a:path w="49630" h="42981" extrusionOk="0">
                <a:moveTo>
                  <a:pt x="12407" y="0"/>
                </a:moveTo>
                <a:lnTo>
                  <a:pt x="0" y="21490"/>
                </a:lnTo>
                <a:lnTo>
                  <a:pt x="12407" y="42980"/>
                </a:lnTo>
                <a:lnTo>
                  <a:pt x="37222" y="42980"/>
                </a:lnTo>
                <a:lnTo>
                  <a:pt x="49629" y="21490"/>
                </a:lnTo>
                <a:lnTo>
                  <a:pt x="372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954876" y="961438"/>
            <a:ext cx="2002360" cy="28725"/>
            <a:chOff x="6505625" y="2212725"/>
            <a:chExt cx="876575" cy="12575"/>
          </a:xfrm>
        </p:grpSpPr>
        <p:sp>
          <p:nvSpPr>
            <p:cNvPr id="12" name="Google Shape;12;p2"/>
            <p:cNvSpPr/>
            <p:nvPr/>
          </p:nvSpPr>
          <p:spPr>
            <a:xfrm>
              <a:off x="71324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0541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975775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897400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36755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7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289175" y="22127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0"/>
                  </a:moveTo>
                  <a:cubicBezTo>
                    <a:pt x="125" y="0"/>
                    <a:pt x="2" y="100"/>
                    <a:pt x="2" y="251"/>
                  </a:cubicBezTo>
                  <a:cubicBezTo>
                    <a:pt x="0" y="389"/>
                    <a:pt x="114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10800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5" y="0"/>
                  </a:moveTo>
                  <a:cubicBezTo>
                    <a:pt x="126" y="0"/>
                    <a:pt x="2" y="100"/>
                    <a:pt x="2" y="251"/>
                  </a:cubicBezTo>
                  <a:cubicBezTo>
                    <a:pt x="0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29" y="74"/>
                  </a:cubicBezTo>
                  <a:cubicBezTo>
                    <a:pt x="379" y="23"/>
                    <a:pt x="316" y="0"/>
                    <a:pt x="25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8190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5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30" y="74"/>
                  </a:cubicBezTo>
                  <a:cubicBezTo>
                    <a:pt x="379" y="23"/>
                    <a:pt x="316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7407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3" y="503"/>
                    <a:pt x="250" y="503"/>
                  </a:cubicBezTo>
                  <a:cubicBezTo>
                    <a:pt x="475" y="501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6623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1"/>
                    <a:pt x="587" y="232"/>
                    <a:pt x="430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584000" y="22127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0"/>
                  </a:moveTo>
                  <a:cubicBezTo>
                    <a:pt x="124" y="0"/>
                    <a:pt x="0" y="100"/>
                    <a:pt x="0" y="251"/>
                  </a:cubicBezTo>
                  <a:cubicBezTo>
                    <a:pt x="0" y="389"/>
                    <a:pt x="112" y="503"/>
                    <a:pt x="250" y="503"/>
                  </a:cubicBezTo>
                  <a:cubicBezTo>
                    <a:pt x="473" y="503"/>
                    <a:pt x="585" y="232"/>
                    <a:pt x="428" y="74"/>
                  </a:cubicBezTo>
                  <a:cubicBezTo>
                    <a:pt x="377" y="23"/>
                    <a:pt x="314" y="0"/>
                    <a:pt x="25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6505625" y="22127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0"/>
                  </a:moveTo>
                  <a:cubicBezTo>
                    <a:pt x="124" y="0"/>
                    <a:pt x="1" y="100"/>
                    <a:pt x="1" y="251"/>
                  </a:cubicBezTo>
                  <a:cubicBezTo>
                    <a:pt x="1" y="389"/>
                    <a:pt x="113" y="503"/>
                    <a:pt x="252" y="503"/>
                  </a:cubicBezTo>
                  <a:cubicBezTo>
                    <a:pt x="475" y="503"/>
                    <a:pt x="587" y="232"/>
                    <a:pt x="429" y="74"/>
                  </a:cubicBezTo>
                  <a:cubicBezTo>
                    <a:pt x="378" y="23"/>
                    <a:pt x="315" y="0"/>
                    <a:pt x="25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8240751" y="532575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1"/>
                </a:moveTo>
                <a:lnTo>
                  <a:pt x="24457" y="27772"/>
                </a:lnTo>
                <a:lnTo>
                  <a:pt x="422" y="14066"/>
                </a:lnTo>
                <a:lnTo>
                  <a:pt x="24457" y="361"/>
                </a:lnTo>
                <a:close/>
                <a:moveTo>
                  <a:pt x="24667" y="0"/>
                </a:moveTo>
                <a:lnTo>
                  <a:pt x="1" y="14066"/>
                </a:lnTo>
                <a:lnTo>
                  <a:pt x="24667" y="28133"/>
                </a:lnTo>
                <a:lnTo>
                  <a:pt x="246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8278216" y="969619"/>
            <a:ext cx="1136717" cy="1296439"/>
          </a:xfrm>
          <a:custGeom>
            <a:avLst/>
            <a:gdLst/>
            <a:ahLst/>
            <a:cxnLst/>
            <a:rect l="l" t="t" r="r" b="b"/>
            <a:pathLst>
              <a:path w="24667" h="28133" extrusionOk="0">
                <a:moveTo>
                  <a:pt x="24457" y="360"/>
                </a:moveTo>
                <a:lnTo>
                  <a:pt x="24457" y="27771"/>
                </a:lnTo>
                <a:lnTo>
                  <a:pt x="423" y="14066"/>
                </a:lnTo>
                <a:lnTo>
                  <a:pt x="24457" y="360"/>
                </a:lnTo>
                <a:close/>
                <a:moveTo>
                  <a:pt x="24666" y="1"/>
                </a:moveTo>
                <a:lnTo>
                  <a:pt x="0" y="14066"/>
                </a:lnTo>
                <a:lnTo>
                  <a:pt x="24666" y="28132"/>
                </a:lnTo>
                <a:lnTo>
                  <a:pt x="246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8528581" y="1695921"/>
            <a:ext cx="278062" cy="278108"/>
          </a:xfrm>
          <a:custGeom>
            <a:avLst/>
            <a:gdLst/>
            <a:ahLst/>
            <a:cxnLst/>
            <a:rect l="l" t="t" r="r" b="b"/>
            <a:pathLst>
              <a:path w="6034" h="6035" extrusionOk="0">
                <a:moveTo>
                  <a:pt x="3017" y="0"/>
                </a:moveTo>
                <a:cubicBezTo>
                  <a:pt x="1351" y="0"/>
                  <a:pt x="0" y="1351"/>
                  <a:pt x="0" y="3017"/>
                </a:cubicBezTo>
                <a:cubicBezTo>
                  <a:pt x="0" y="4683"/>
                  <a:pt x="1351" y="6035"/>
                  <a:pt x="3017" y="6035"/>
                </a:cubicBezTo>
                <a:cubicBezTo>
                  <a:pt x="4682" y="6035"/>
                  <a:pt x="6033" y="4683"/>
                  <a:pt x="6033" y="3017"/>
                </a:cubicBezTo>
                <a:cubicBezTo>
                  <a:pt x="6033" y="1351"/>
                  <a:pt x="4682" y="0"/>
                  <a:pt x="301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8134532" y="1350120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>
            <a:off x="7488698" y="1836772"/>
            <a:ext cx="274836" cy="1611920"/>
            <a:chOff x="4769975" y="2151700"/>
            <a:chExt cx="149100" cy="874475"/>
          </a:xfrm>
        </p:grpSpPr>
        <p:sp>
          <p:nvSpPr>
            <p:cNvPr id="29" name="Google Shape;29;p2"/>
            <p:cNvSpPr/>
            <p:nvPr/>
          </p:nvSpPr>
          <p:spPr>
            <a:xfrm>
              <a:off x="4904400" y="23867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904400" y="24651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044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1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9044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1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904400" y="270017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837200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37200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3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37200" y="25434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837200" y="2621850"/>
              <a:ext cx="14700" cy="12550"/>
            </a:xfrm>
            <a:custGeom>
              <a:avLst/>
              <a:gdLst/>
              <a:ahLst/>
              <a:cxnLst/>
              <a:rect l="l" t="t" r="r" b="b"/>
              <a:pathLst>
                <a:path w="588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837200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3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769975" y="23867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5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90"/>
                    <a:pt x="587" y="252"/>
                  </a:cubicBezTo>
                  <a:cubicBezTo>
                    <a:pt x="587" y="101"/>
                    <a:pt x="463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769975" y="24651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3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770025" y="254347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770025" y="26218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906525" y="21517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1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906525" y="2230050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5"/>
                    <a:pt x="0" y="253"/>
                  </a:cubicBezTo>
                  <a:cubicBezTo>
                    <a:pt x="0" y="390"/>
                    <a:pt x="112" y="503"/>
                    <a:pt x="252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906525" y="2308425"/>
              <a:ext cx="12550" cy="12575"/>
            </a:xfrm>
            <a:custGeom>
              <a:avLst/>
              <a:gdLst/>
              <a:ahLst/>
              <a:cxnLst/>
              <a:rect l="l" t="t" r="r" b="b"/>
              <a:pathLst>
                <a:path w="502" h="503" extrusionOk="0">
                  <a:moveTo>
                    <a:pt x="252" y="1"/>
                  </a:moveTo>
                  <a:cubicBezTo>
                    <a:pt x="112" y="1"/>
                    <a:pt x="0" y="113"/>
                    <a:pt x="0" y="252"/>
                  </a:cubicBezTo>
                  <a:cubicBezTo>
                    <a:pt x="0" y="390"/>
                    <a:pt x="112" y="502"/>
                    <a:pt x="252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839325" y="21517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1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1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839325" y="2230050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5"/>
                    <a:pt x="1" y="253"/>
                  </a:cubicBezTo>
                  <a:cubicBezTo>
                    <a:pt x="1" y="390"/>
                    <a:pt x="113" y="503"/>
                    <a:pt x="251" y="503"/>
                  </a:cubicBezTo>
                  <a:cubicBezTo>
                    <a:pt x="390" y="503"/>
                    <a:pt x="502" y="390"/>
                    <a:pt x="502" y="253"/>
                  </a:cubicBezTo>
                  <a:cubicBezTo>
                    <a:pt x="502" y="115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839325" y="23084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1"/>
                  </a:moveTo>
                  <a:cubicBezTo>
                    <a:pt x="113" y="1"/>
                    <a:pt x="1" y="113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390" y="502"/>
                    <a:pt x="502" y="390"/>
                    <a:pt x="502" y="252"/>
                  </a:cubicBezTo>
                  <a:cubicBezTo>
                    <a:pt x="502" y="113"/>
                    <a:pt x="390" y="1"/>
                    <a:pt x="25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770025" y="21517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4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770025" y="22300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2"/>
                    <a:pt x="111" y="502"/>
                    <a:pt x="335" y="502"/>
                  </a:cubicBezTo>
                  <a:cubicBezTo>
                    <a:pt x="473" y="502"/>
                    <a:pt x="585" y="389"/>
                    <a:pt x="585" y="252"/>
                  </a:cubicBezTo>
                  <a:cubicBezTo>
                    <a:pt x="585" y="101"/>
                    <a:pt x="461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769975" y="230840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4"/>
                    <a:pt x="160" y="74"/>
                  </a:cubicBezTo>
                  <a:cubicBezTo>
                    <a:pt x="1" y="234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769975" y="2700175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1"/>
                  </a:moveTo>
                  <a:cubicBezTo>
                    <a:pt x="273" y="1"/>
                    <a:pt x="211" y="23"/>
                    <a:pt x="160" y="74"/>
                  </a:cubicBezTo>
                  <a:cubicBezTo>
                    <a:pt x="1" y="233"/>
                    <a:pt x="113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904400" y="27785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904400" y="285690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1" y="23"/>
                    <a:pt x="159" y="75"/>
                  </a:cubicBezTo>
                  <a:cubicBezTo>
                    <a:pt x="0" y="232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837200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837200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837200" y="2935250"/>
              <a:ext cx="14700" cy="12600"/>
            </a:xfrm>
            <a:custGeom>
              <a:avLst/>
              <a:gdLst/>
              <a:ahLst/>
              <a:cxnLst/>
              <a:rect l="l" t="t" r="r" b="b"/>
              <a:pathLst>
                <a:path w="588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769975" y="277855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3" y="0"/>
                    <a:pt x="211" y="23"/>
                    <a:pt x="160" y="74"/>
                  </a:cubicBezTo>
                  <a:cubicBezTo>
                    <a:pt x="1" y="232"/>
                    <a:pt x="113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69975" y="2856900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335" y="0"/>
                  </a:moveTo>
                  <a:cubicBezTo>
                    <a:pt x="274" y="0"/>
                    <a:pt x="211" y="23"/>
                    <a:pt x="160" y="75"/>
                  </a:cubicBezTo>
                  <a:cubicBezTo>
                    <a:pt x="1" y="232"/>
                    <a:pt x="113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70025" y="293525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3"/>
                    <a:pt x="585" y="391"/>
                    <a:pt x="585" y="251"/>
                  </a:cubicBezTo>
                  <a:cubicBezTo>
                    <a:pt x="585" y="101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0025" y="301362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1" y="0"/>
                    <a:pt x="209" y="23"/>
                    <a:pt x="158" y="74"/>
                  </a:cubicBezTo>
                  <a:cubicBezTo>
                    <a:pt x="0" y="231"/>
                    <a:pt x="111" y="501"/>
                    <a:pt x="335" y="501"/>
                  </a:cubicBezTo>
                  <a:cubicBezTo>
                    <a:pt x="473" y="501"/>
                    <a:pt x="585" y="389"/>
                    <a:pt x="585" y="251"/>
                  </a:cubicBezTo>
                  <a:cubicBezTo>
                    <a:pt x="585" y="100"/>
                    <a:pt x="461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62;p2"/>
          <p:cNvSpPr/>
          <p:nvPr/>
        </p:nvSpPr>
        <p:spPr>
          <a:xfrm>
            <a:off x="7873200" y="2434527"/>
            <a:ext cx="2057538" cy="2057538"/>
          </a:xfrm>
          <a:custGeom>
            <a:avLst/>
            <a:gdLst/>
            <a:ahLst/>
            <a:cxnLst/>
            <a:rect l="l" t="t" r="r" b="b"/>
            <a:pathLst>
              <a:path w="44649" h="44649" extrusionOk="0">
                <a:moveTo>
                  <a:pt x="22324" y="296"/>
                </a:moveTo>
                <a:lnTo>
                  <a:pt x="44353" y="22325"/>
                </a:lnTo>
                <a:lnTo>
                  <a:pt x="22324" y="44351"/>
                </a:lnTo>
                <a:lnTo>
                  <a:pt x="296" y="22325"/>
                </a:lnTo>
                <a:lnTo>
                  <a:pt x="22324" y="296"/>
                </a:lnTo>
                <a:close/>
                <a:moveTo>
                  <a:pt x="22324" y="1"/>
                </a:moveTo>
                <a:lnTo>
                  <a:pt x="0" y="22325"/>
                </a:lnTo>
                <a:lnTo>
                  <a:pt x="22324" y="44648"/>
                </a:lnTo>
                <a:lnTo>
                  <a:pt x="44648" y="22325"/>
                </a:lnTo>
                <a:lnTo>
                  <a:pt x="223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8272456" y="2400472"/>
            <a:ext cx="1692334" cy="2105233"/>
          </a:xfrm>
          <a:custGeom>
            <a:avLst/>
            <a:gdLst/>
            <a:ahLst/>
            <a:cxnLst/>
            <a:rect l="l" t="t" r="r" b="b"/>
            <a:pathLst>
              <a:path w="36724" h="45684" extrusionOk="0">
                <a:moveTo>
                  <a:pt x="13660" y="0"/>
                </a:moveTo>
                <a:lnTo>
                  <a:pt x="1" y="13659"/>
                </a:lnTo>
                <a:lnTo>
                  <a:pt x="888" y="14548"/>
                </a:lnTo>
                <a:lnTo>
                  <a:pt x="13660" y="1775"/>
                </a:lnTo>
                <a:lnTo>
                  <a:pt x="34947" y="23064"/>
                </a:lnTo>
                <a:lnTo>
                  <a:pt x="13216" y="44795"/>
                </a:lnTo>
                <a:lnTo>
                  <a:pt x="14104" y="45683"/>
                </a:lnTo>
                <a:lnTo>
                  <a:pt x="36724" y="23064"/>
                </a:lnTo>
                <a:lnTo>
                  <a:pt x="136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8176927" y="2738255"/>
            <a:ext cx="1450078" cy="1450078"/>
          </a:xfrm>
          <a:custGeom>
            <a:avLst/>
            <a:gdLst/>
            <a:ahLst/>
            <a:cxnLst/>
            <a:rect l="l" t="t" r="r" b="b"/>
            <a:pathLst>
              <a:path w="31467" h="31467" extrusionOk="0">
                <a:moveTo>
                  <a:pt x="31362" y="105"/>
                </a:moveTo>
                <a:lnTo>
                  <a:pt x="31362" y="31362"/>
                </a:lnTo>
                <a:lnTo>
                  <a:pt x="105" y="31362"/>
                </a:lnTo>
                <a:lnTo>
                  <a:pt x="105" y="105"/>
                </a:lnTo>
                <a:close/>
                <a:moveTo>
                  <a:pt x="0" y="1"/>
                </a:moveTo>
                <a:lnTo>
                  <a:pt x="0" y="31467"/>
                </a:lnTo>
                <a:lnTo>
                  <a:pt x="31466" y="31467"/>
                </a:lnTo>
                <a:lnTo>
                  <a:pt x="314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65;p2"/>
          <p:cNvGrpSpPr/>
          <p:nvPr/>
        </p:nvGrpSpPr>
        <p:grpSpPr>
          <a:xfrm>
            <a:off x="8252330" y="2815089"/>
            <a:ext cx="1299260" cy="1296418"/>
            <a:chOff x="6378300" y="2596400"/>
            <a:chExt cx="754375" cy="752725"/>
          </a:xfrm>
        </p:grpSpPr>
        <p:sp>
          <p:nvSpPr>
            <p:cNvPr id="66" name="Google Shape;66;p2"/>
            <p:cNvSpPr/>
            <p:nvPr/>
          </p:nvSpPr>
          <p:spPr>
            <a:xfrm>
              <a:off x="6408850" y="2932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69925" y="2871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530975" y="28101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622600" y="27185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378300" y="2962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6437750" y="29017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6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8" y="179"/>
                    <a:pt x="396" y="56"/>
                  </a:cubicBezTo>
                  <a:cubicBezTo>
                    <a:pt x="358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6500475" y="28406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6592075" y="27490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6653150" y="268802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6683650" y="2657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5" y="385"/>
                  </a:cubicBezTo>
                  <a:cubicBezTo>
                    <a:pt x="301" y="385"/>
                    <a:pt x="388" y="299"/>
                    <a:pt x="388" y="193"/>
                  </a:cubicBezTo>
                  <a:cubicBezTo>
                    <a:pt x="388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6714200" y="2626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744750" y="2596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6561525" y="27796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437825" y="2961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497250" y="29002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3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559975" y="28391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651575" y="27475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4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407275" y="29918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468325" y="2930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529425" y="2869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21025" y="27780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299"/>
                    <a:pt x="88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682100" y="2717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712650" y="26864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741575" y="265592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1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6" y="178"/>
                    <a:pt x="394" y="57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773750" y="26253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9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590525" y="2808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465150" y="29902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527875" y="29291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588925" y="28681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680550" y="2776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7" y="301"/>
                    <a:pt x="387" y="195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436225" y="30208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497325" y="2959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558375" y="2898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650000" y="28070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709425" y="27459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1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41600" y="2715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772150" y="26849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6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2700" y="26543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617825" y="2837550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8"/>
                    <a:pt x="260" y="388"/>
                  </a:cubicBezTo>
                  <a:cubicBezTo>
                    <a:pt x="431" y="388"/>
                    <a:pt x="518" y="179"/>
                    <a:pt x="397" y="58"/>
                  </a:cubicBezTo>
                  <a:cubicBezTo>
                    <a:pt x="359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495775" y="30192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556825" y="29581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617900" y="28970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707875" y="2805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20"/>
                    <a:pt x="123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6465225" y="30497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6526275" y="2988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6587375" y="29276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6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6677325" y="28360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1" y="19"/>
                    <a:pt x="124" y="57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6" y="57"/>
                  </a:cubicBezTo>
                  <a:cubicBezTo>
                    <a:pt x="359" y="19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6740050" y="2774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6770600" y="2744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6801150" y="27138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6831650" y="2683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6648450" y="2866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524725" y="30482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585825" y="2987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6646875" y="29260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0"/>
                    <a:pt x="86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6736875" y="28344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1"/>
                  </a:moveTo>
                  <a:cubicBezTo>
                    <a:pt x="209" y="1"/>
                    <a:pt x="159" y="20"/>
                    <a:pt x="122" y="57"/>
                  </a:cubicBezTo>
                  <a:cubicBezTo>
                    <a:pt x="0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4" y="57"/>
                  </a:cubicBezTo>
                  <a:cubicBezTo>
                    <a:pt x="356" y="20"/>
                    <a:pt x="307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6494175" y="30787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6555275" y="30176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616350" y="29565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6707950" y="2864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6769050" y="28038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5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797925" y="27733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3" y="58"/>
                  </a:cubicBezTo>
                  <a:cubicBezTo>
                    <a:pt x="0" y="179"/>
                    <a:pt x="87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830100" y="27428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860650" y="2712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6677400" y="28955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7"/>
                    <a:pt x="193" y="387"/>
                  </a:cubicBezTo>
                  <a:cubicBezTo>
                    <a:pt x="301" y="387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6552050" y="30771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3" y="57"/>
                  </a:cubicBezTo>
                  <a:cubicBezTo>
                    <a:pt x="0" y="178"/>
                    <a:pt x="87" y="386"/>
                    <a:pt x="260" y="386"/>
                  </a:cubicBezTo>
                  <a:cubicBezTo>
                    <a:pt x="431" y="386"/>
                    <a:pt x="517" y="178"/>
                    <a:pt x="396" y="57"/>
                  </a:cubicBezTo>
                  <a:cubicBezTo>
                    <a:pt x="358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6614775" y="30161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4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6675850" y="29550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6767450" y="286342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6523175" y="31077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6584225" y="30466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645300" y="29855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736900" y="28939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0"/>
                  </a:moveTo>
                  <a:cubicBezTo>
                    <a:pt x="87" y="0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798000" y="28328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28550" y="28023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7" y="301"/>
                    <a:pt x="387" y="193"/>
                  </a:cubicBezTo>
                  <a:cubicBezTo>
                    <a:pt x="387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6859075" y="27717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6887950" y="27412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7"/>
                    <a:pt x="260" y="387"/>
                  </a:cubicBezTo>
                  <a:cubicBezTo>
                    <a:pt x="431" y="387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6704775" y="2924500"/>
              <a:ext cx="12900" cy="9650"/>
            </a:xfrm>
            <a:custGeom>
              <a:avLst/>
              <a:gdLst/>
              <a:ahLst/>
              <a:cxnLst/>
              <a:rect l="l" t="t" r="r" b="b"/>
              <a:pathLst>
                <a:path w="516" h="386" extrusionOk="0">
                  <a:moveTo>
                    <a:pt x="258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5" y="386"/>
                    <a:pt x="258" y="386"/>
                  </a:cubicBezTo>
                  <a:cubicBezTo>
                    <a:pt x="429" y="386"/>
                    <a:pt x="516" y="178"/>
                    <a:pt x="394" y="57"/>
                  </a:cubicBezTo>
                  <a:cubicBezTo>
                    <a:pt x="357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6582675" y="31061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6642125" y="30450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60" y="19"/>
                    <a:pt x="122" y="56"/>
                  </a:cubicBezTo>
                  <a:cubicBezTo>
                    <a:pt x="1" y="179"/>
                    <a:pt x="85" y="386"/>
                    <a:pt x="258" y="386"/>
                  </a:cubicBezTo>
                  <a:cubicBezTo>
                    <a:pt x="430" y="386"/>
                    <a:pt x="516" y="179"/>
                    <a:pt x="395" y="56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6704800" y="29839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6796450" y="28923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5" y="300"/>
                    <a:pt x="385" y="194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6552125" y="31366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1"/>
                  </a:moveTo>
                  <a:cubicBezTo>
                    <a:pt x="87" y="1"/>
                    <a:pt x="0" y="87"/>
                    <a:pt x="0" y="194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1" y="386"/>
                    <a:pt x="387" y="300"/>
                    <a:pt x="387" y="194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613225" y="30756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6672625" y="30145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1"/>
                  </a:moveTo>
                  <a:cubicBezTo>
                    <a:pt x="210" y="1"/>
                    <a:pt x="161" y="20"/>
                    <a:pt x="124" y="58"/>
                  </a:cubicBezTo>
                  <a:cubicBezTo>
                    <a:pt x="1" y="179"/>
                    <a:pt x="87" y="386"/>
                    <a:pt x="260" y="386"/>
                  </a:cubicBezTo>
                  <a:cubicBezTo>
                    <a:pt x="431" y="386"/>
                    <a:pt x="518" y="179"/>
                    <a:pt x="397" y="58"/>
                  </a:cubicBezTo>
                  <a:cubicBezTo>
                    <a:pt x="359" y="20"/>
                    <a:pt x="309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6765900" y="29229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6826950" y="2861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857500" y="283132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4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6888025" y="28007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8" y="299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6916950" y="2770225"/>
              <a:ext cx="12900" cy="9700"/>
            </a:xfrm>
            <a:custGeom>
              <a:avLst/>
              <a:gdLst/>
              <a:ahLst/>
              <a:cxnLst/>
              <a:rect l="l" t="t" r="r" b="b"/>
              <a:pathLst>
                <a:path w="516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5" y="387"/>
                    <a:pt x="258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6735350" y="29534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7" y="300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611650" y="31351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4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6672700" y="30740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6732175" y="3012975"/>
              <a:ext cx="12900" cy="9675"/>
            </a:xfrm>
            <a:custGeom>
              <a:avLst/>
              <a:gdLst/>
              <a:ahLst/>
              <a:cxnLst/>
              <a:rect l="l" t="t" r="r" b="b"/>
              <a:pathLst>
                <a:path w="516" h="387" extrusionOk="0">
                  <a:moveTo>
                    <a:pt x="258" y="0"/>
                  </a:moveTo>
                  <a:cubicBezTo>
                    <a:pt x="209" y="0"/>
                    <a:pt x="159" y="19"/>
                    <a:pt x="122" y="56"/>
                  </a:cubicBezTo>
                  <a:cubicBezTo>
                    <a:pt x="0" y="177"/>
                    <a:pt x="87" y="386"/>
                    <a:pt x="258" y="386"/>
                  </a:cubicBezTo>
                  <a:cubicBezTo>
                    <a:pt x="431" y="386"/>
                    <a:pt x="516" y="177"/>
                    <a:pt x="394" y="56"/>
                  </a:cubicBezTo>
                  <a:cubicBezTo>
                    <a:pt x="356" y="19"/>
                    <a:pt x="307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6825400" y="2921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581125" y="316565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299" y="387"/>
                    <a:pt x="385" y="300"/>
                    <a:pt x="385" y="193"/>
                  </a:cubicBezTo>
                  <a:cubicBezTo>
                    <a:pt x="385" y="86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6640525" y="310457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60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78"/>
                    <a:pt x="87" y="386"/>
                    <a:pt x="260" y="386"/>
                  </a:cubicBezTo>
                  <a:cubicBezTo>
                    <a:pt x="431" y="386"/>
                    <a:pt x="518" y="178"/>
                    <a:pt x="397" y="57"/>
                  </a:cubicBezTo>
                  <a:cubicBezTo>
                    <a:pt x="359" y="19"/>
                    <a:pt x="309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6703250" y="304350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6794850" y="29518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6855950" y="28908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300" y="387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6886475" y="286027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6917000" y="28297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6947525" y="27991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6764350" y="29824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299" y="388"/>
                    <a:pt x="385" y="301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6640600" y="31640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1" y="386"/>
                    <a:pt x="388" y="300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6701700" y="31030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6762750" y="30419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6854350" y="29503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8" y="0"/>
                    <a:pt x="0" y="86"/>
                    <a:pt x="0" y="193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6608450" y="319460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59" y="20"/>
                    <a:pt x="121" y="58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6671150" y="31335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7" y="300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6732200" y="30724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822200" y="2980850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6" y="387"/>
                    <a:pt x="259" y="387"/>
                  </a:cubicBezTo>
                  <a:cubicBezTo>
                    <a:pt x="430" y="387"/>
                    <a:pt x="516" y="178"/>
                    <a:pt x="395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884900" y="29197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915425" y="28892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6944350" y="285870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19"/>
                    <a:pt x="122" y="57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7" y="179"/>
                    <a:pt x="395" y="57"/>
                  </a:cubicBezTo>
                  <a:cubicBezTo>
                    <a:pt x="358" y="19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6976525" y="28281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6793300" y="30114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6669575" y="31930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6" y="0"/>
                    <a:pt x="0" y="86"/>
                    <a:pt x="0" y="193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7" y="300"/>
                    <a:pt x="387" y="193"/>
                  </a:cubicBezTo>
                  <a:cubicBezTo>
                    <a:pt x="387" y="86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6730650" y="31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6791750" y="30709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299" y="387"/>
                    <a:pt x="385" y="301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6883325" y="29792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4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4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8"/>
                    <a:pt x="301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6639050" y="322357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6700100" y="31625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6761200" y="31014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6852800" y="30098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12250" y="2948750"/>
              <a:ext cx="12950" cy="9650"/>
            </a:xfrm>
            <a:custGeom>
              <a:avLst/>
              <a:gdLst/>
              <a:ahLst/>
              <a:cxnLst/>
              <a:rect l="l" t="t" r="r" b="b"/>
              <a:pathLst>
                <a:path w="518" h="386" extrusionOk="0">
                  <a:moveTo>
                    <a:pt x="259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5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6944425" y="2918225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299" y="387"/>
                    <a:pt x="386" y="300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6974925" y="28876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005475" y="285712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6822250" y="30403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6698550" y="32220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6759600" y="31609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6820700" y="30998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6912300" y="30082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6666375" y="32525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10" y="1"/>
                    <a:pt x="160" y="20"/>
                    <a:pt x="122" y="58"/>
                  </a:cubicBezTo>
                  <a:cubicBezTo>
                    <a:pt x="1" y="179"/>
                    <a:pt x="87" y="386"/>
                    <a:pt x="258" y="386"/>
                  </a:cubicBezTo>
                  <a:cubicBezTo>
                    <a:pt x="431" y="386"/>
                    <a:pt x="518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6729100" y="31914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6" y="300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6790150" y="31304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6880150" y="3038775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8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1" y="179"/>
                    <a:pt x="87" y="387"/>
                    <a:pt x="258" y="387"/>
                  </a:cubicBezTo>
                  <a:cubicBezTo>
                    <a:pt x="431" y="387"/>
                    <a:pt x="516" y="179"/>
                    <a:pt x="395" y="58"/>
                  </a:cubicBezTo>
                  <a:cubicBezTo>
                    <a:pt x="357" y="20"/>
                    <a:pt x="308" y="1"/>
                    <a:pt x="25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6942825" y="29777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6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6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973375" y="294717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7002300" y="29166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09" y="0"/>
                    <a:pt x="159" y="19"/>
                    <a:pt x="122" y="57"/>
                  </a:cubicBezTo>
                  <a:cubicBezTo>
                    <a:pt x="0" y="178"/>
                    <a:pt x="87" y="386"/>
                    <a:pt x="258" y="386"/>
                  </a:cubicBezTo>
                  <a:cubicBezTo>
                    <a:pt x="431" y="386"/>
                    <a:pt x="517" y="178"/>
                    <a:pt x="394" y="57"/>
                  </a:cubicBezTo>
                  <a:cubicBezTo>
                    <a:pt x="357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7034475" y="288612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6851250" y="306935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6" y="0"/>
                    <a:pt x="0" y="87"/>
                    <a:pt x="0" y="193"/>
                  </a:cubicBezTo>
                  <a:cubicBezTo>
                    <a:pt x="0" y="299"/>
                    <a:pt x="86" y="385"/>
                    <a:pt x="193" y="385"/>
                  </a:cubicBezTo>
                  <a:cubicBezTo>
                    <a:pt x="300" y="385"/>
                    <a:pt x="387" y="299"/>
                    <a:pt x="387" y="193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6727500" y="32509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6788600" y="31899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6848050" y="3128825"/>
              <a:ext cx="12925" cy="9700"/>
            </a:xfrm>
            <a:custGeom>
              <a:avLst/>
              <a:gdLst/>
              <a:ahLst/>
              <a:cxnLst/>
              <a:rect l="l" t="t" r="r" b="b"/>
              <a:pathLst>
                <a:path w="517" h="388" extrusionOk="0">
                  <a:moveTo>
                    <a:pt x="258" y="0"/>
                  </a:moveTo>
                  <a:cubicBezTo>
                    <a:pt x="209" y="0"/>
                    <a:pt x="160" y="19"/>
                    <a:pt x="122" y="57"/>
                  </a:cubicBezTo>
                  <a:cubicBezTo>
                    <a:pt x="1" y="179"/>
                    <a:pt x="86" y="388"/>
                    <a:pt x="258" y="388"/>
                  </a:cubicBezTo>
                  <a:cubicBezTo>
                    <a:pt x="430" y="388"/>
                    <a:pt x="516" y="179"/>
                    <a:pt x="395" y="57"/>
                  </a:cubicBezTo>
                  <a:cubicBezTo>
                    <a:pt x="357" y="19"/>
                    <a:pt x="308" y="0"/>
                    <a:pt x="25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6941275" y="3037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6697000" y="32815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6756425" y="3220450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79"/>
                    <a:pt x="87" y="387"/>
                    <a:pt x="260" y="387"/>
                  </a:cubicBezTo>
                  <a:cubicBezTo>
                    <a:pt x="431" y="387"/>
                    <a:pt x="517" y="179"/>
                    <a:pt x="396" y="58"/>
                  </a:cubicBezTo>
                  <a:cubicBezTo>
                    <a:pt x="358" y="20"/>
                    <a:pt x="309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6819150" y="3159375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0"/>
                    <a:pt x="87" y="386"/>
                    <a:pt x="193" y="386"/>
                  </a:cubicBezTo>
                  <a:cubicBezTo>
                    <a:pt x="299" y="386"/>
                    <a:pt x="385" y="300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6910725" y="30677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6971825" y="300670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299"/>
                    <a:pt x="87" y="386"/>
                    <a:pt x="193" y="386"/>
                  </a:cubicBezTo>
                  <a:cubicBezTo>
                    <a:pt x="299" y="386"/>
                    <a:pt x="386" y="299"/>
                    <a:pt x="386" y="193"/>
                  </a:cubicBezTo>
                  <a:cubicBezTo>
                    <a:pt x="386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7002325" y="2976150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299"/>
                    <a:pt x="89" y="386"/>
                    <a:pt x="195" y="386"/>
                  </a:cubicBezTo>
                  <a:cubicBezTo>
                    <a:pt x="301" y="386"/>
                    <a:pt x="387" y="299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7032875" y="2945625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7063425" y="2915075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6880200" y="3098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56500" y="32799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7" y="299"/>
                    <a:pt x="387" y="193"/>
                  </a:cubicBezTo>
                  <a:cubicBezTo>
                    <a:pt x="387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815925" y="321887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09" y="0"/>
                    <a:pt x="160" y="19"/>
                    <a:pt x="123" y="57"/>
                  </a:cubicBezTo>
                  <a:cubicBezTo>
                    <a:pt x="0" y="178"/>
                    <a:pt x="87" y="387"/>
                    <a:pt x="260" y="387"/>
                  </a:cubicBezTo>
                  <a:cubicBezTo>
                    <a:pt x="431" y="387"/>
                    <a:pt x="517" y="178"/>
                    <a:pt x="396" y="57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878650" y="31578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970225" y="30662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725950" y="3310475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787050" y="3249425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846475" y="3188350"/>
              <a:ext cx="12925" cy="9675"/>
            </a:xfrm>
            <a:custGeom>
              <a:avLst/>
              <a:gdLst/>
              <a:ahLst/>
              <a:cxnLst/>
              <a:rect l="l" t="t" r="r" b="b"/>
              <a:pathLst>
                <a:path w="517" h="387" extrusionOk="0">
                  <a:moveTo>
                    <a:pt x="259" y="0"/>
                  </a:moveTo>
                  <a:cubicBezTo>
                    <a:pt x="209" y="0"/>
                    <a:pt x="160" y="19"/>
                    <a:pt x="123" y="56"/>
                  </a:cubicBezTo>
                  <a:cubicBezTo>
                    <a:pt x="0" y="179"/>
                    <a:pt x="86" y="387"/>
                    <a:pt x="259" y="387"/>
                  </a:cubicBezTo>
                  <a:cubicBezTo>
                    <a:pt x="431" y="387"/>
                    <a:pt x="517" y="179"/>
                    <a:pt x="396" y="56"/>
                  </a:cubicBezTo>
                  <a:cubicBezTo>
                    <a:pt x="358" y="19"/>
                    <a:pt x="308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939725" y="30967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299"/>
                    <a:pt x="87" y="385"/>
                    <a:pt x="193" y="385"/>
                  </a:cubicBezTo>
                  <a:cubicBezTo>
                    <a:pt x="299" y="385"/>
                    <a:pt x="386" y="299"/>
                    <a:pt x="386" y="193"/>
                  </a:cubicBezTo>
                  <a:cubicBezTo>
                    <a:pt x="386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000775" y="30356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031325" y="30051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061875" y="2974600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299"/>
                    <a:pt x="87" y="386"/>
                    <a:pt x="193" y="386"/>
                  </a:cubicBezTo>
                  <a:cubicBezTo>
                    <a:pt x="300" y="386"/>
                    <a:pt x="387" y="299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092400" y="29440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0"/>
                    <a:pt x="87" y="386"/>
                    <a:pt x="193" y="386"/>
                  </a:cubicBezTo>
                  <a:cubicBezTo>
                    <a:pt x="300" y="386"/>
                    <a:pt x="386" y="300"/>
                    <a:pt x="386" y="193"/>
                  </a:cubicBezTo>
                  <a:cubicBezTo>
                    <a:pt x="386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909175" y="312725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299" y="387"/>
                    <a:pt x="386" y="301"/>
                    <a:pt x="386" y="195"/>
                  </a:cubicBezTo>
                  <a:cubicBezTo>
                    <a:pt x="386" y="88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83825" y="3308900"/>
              <a:ext cx="12950" cy="9725"/>
            </a:xfrm>
            <a:custGeom>
              <a:avLst/>
              <a:gdLst/>
              <a:ahLst/>
              <a:cxnLst/>
              <a:rect l="l" t="t" r="r" b="b"/>
              <a:pathLst>
                <a:path w="518" h="389" extrusionOk="0">
                  <a:moveTo>
                    <a:pt x="259" y="1"/>
                  </a:moveTo>
                  <a:cubicBezTo>
                    <a:pt x="209" y="1"/>
                    <a:pt x="160" y="20"/>
                    <a:pt x="122" y="58"/>
                  </a:cubicBezTo>
                  <a:cubicBezTo>
                    <a:pt x="0" y="180"/>
                    <a:pt x="87" y="388"/>
                    <a:pt x="258" y="388"/>
                  </a:cubicBezTo>
                  <a:cubicBezTo>
                    <a:pt x="431" y="388"/>
                    <a:pt x="517" y="180"/>
                    <a:pt x="396" y="58"/>
                  </a:cubicBezTo>
                  <a:cubicBezTo>
                    <a:pt x="358" y="20"/>
                    <a:pt x="308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46550" y="324782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0" y="388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907600" y="3186775"/>
              <a:ext cx="9675" cy="9650"/>
            </a:xfrm>
            <a:custGeom>
              <a:avLst/>
              <a:gdLst/>
              <a:ahLst/>
              <a:cxnLst/>
              <a:rect l="l" t="t" r="r" b="b"/>
              <a:pathLst>
                <a:path w="387" h="386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0"/>
                    <a:pt x="88" y="386"/>
                    <a:pt x="194" y="386"/>
                  </a:cubicBezTo>
                  <a:cubicBezTo>
                    <a:pt x="300" y="386"/>
                    <a:pt x="387" y="300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999225" y="30951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54900" y="3339475"/>
              <a:ext cx="9700" cy="9650"/>
            </a:xfrm>
            <a:custGeom>
              <a:avLst/>
              <a:gdLst/>
              <a:ahLst/>
              <a:cxnLst/>
              <a:rect l="l" t="t" r="r" b="b"/>
              <a:pathLst>
                <a:path w="388" h="386" extrusionOk="0">
                  <a:moveTo>
                    <a:pt x="195" y="0"/>
                  </a:moveTo>
                  <a:cubicBezTo>
                    <a:pt x="89" y="0"/>
                    <a:pt x="1" y="87"/>
                    <a:pt x="1" y="193"/>
                  </a:cubicBezTo>
                  <a:cubicBezTo>
                    <a:pt x="1" y="299"/>
                    <a:pt x="89" y="385"/>
                    <a:pt x="195" y="385"/>
                  </a:cubicBezTo>
                  <a:cubicBezTo>
                    <a:pt x="301" y="385"/>
                    <a:pt x="387" y="299"/>
                    <a:pt x="387" y="193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816000" y="3278375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877075" y="3217300"/>
              <a:ext cx="9650" cy="9675"/>
            </a:xfrm>
            <a:custGeom>
              <a:avLst/>
              <a:gdLst/>
              <a:ahLst/>
              <a:cxnLst/>
              <a:rect l="l" t="t" r="r" b="b"/>
              <a:pathLst>
                <a:path w="386" h="387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0" y="387"/>
                    <a:pt x="386" y="300"/>
                    <a:pt x="386" y="194"/>
                  </a:cubicBezTo>
                  <a:cubicBezTo>
                    <a:pt x="386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968675" y="31257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029775" y="3064650"/>
              <a:ext cx="9650" cy="9650"/>
            </a:xfrm>
            <a:custGeom>
              <a:avLst/>
              <a:gdLst/>
              <a:ahLst/>
              <a:cxnLst/>
              <a:rect l="l" t="t" r="r" b="b"/>
              <a:pathLst>
                <a:path w="386" h="386" extrusionOk="0">
                  <a:moveTo>
                    <a:pt x="193" y="0"/>
                  </a:moveTo>
                  <a:cubicBezTo>
                    <a:pt x="87" y="0"/>
                    <a:pt x="0" y="87"/>
                    <a:pt x="0" y="193"/>
                  </a:cubicBezTo>
                  <a:cubicBezTo>
                    <a:pt x="0" y="299"/>
                    <a:pt x="87" y="385"/>
                    <a:pt x="193" y="385"/>
                  </a:cubicBezTo>
                  <a:cubicBezTo>
                    <a:pt x="299" y="385"/>
                    <a:pt x="385" y="299"/>
                    <a:pt x="385" y="193"/>
                  </a:cubicBezTo>
                  <a:cubicBezTo>
                    <a:pt x="385" y="87"/>
                    <a:pt x="299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7060325" y="3034100"/>
              <a:ext cx="9650" cy="9700"/>
            </a:xfrm>
            <a:custGeom>
              <a:avLst/>
              <a:gdLst/>
              <a:ahLst/>
              <a:cxnLst/>
              <a:rect l="l" t="t" r="r" b="b"/>
              <a:pathLst>
                <a:path w="386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299"/>
                    <a:pt x="86" y="387"/>
                    <a:pt x="193" y="387"/>
                  </a:cubicBezTo>
                  <a:cubicBezTo>
                    <a:pt x="299" y="387"/>
                    <a:pt x="385" y="299"/>
                    <a:pt x="385" y="193"/>
                  </a:cubicBezTo>
                  <a:cubicBezTo>
                    <a:pt x="385" y="87"/>
                    <a:pt x="299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7090825" y="30035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7119725" y="2973025"/>
              <a:ext cx="12950" cy="9675"/>
            </a:xfrm>
            <a:custGeom>
              <a:avLst/>
              <a:gdLst/>
              <a:ahLst/>
              <a:cxnLst/>
              <a:rect l="l" t="t" r="r" b="b"/>
              <a:pathLst>
                <a:path w="518" h="387" extrusionOk="0">
                  <a:moveTo>
                    <a:pt x="259" y="0"/>
                  </a:moveTo>
                  <a:cubicBezTo>
                    <a:pt x="210" y="0"/>
                    <a:pt x="160" y="19"/>
                    <a:pt x="122" y="56"/>
                  </a:cubicBezTo>
                  <a:cubicBezTo>
                    <a:pt x="1" y="179"/>
                    <a:pt x="87" y="387"/>
                    <a:pt x="259" y="387"/>
                  </a:cubicBezTo>
                  <a:cubicBezTo>
                    <a:pt x="431" y="387"/>
                    <a:pt x="518" y="179"/>
                    <a:pt x="397" y="56"/>
                  </a:cubicBezTo>
                  <a:cubicBezTo>
                    <a:pt x="359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36500" y="3156225"/>
              <a:ext cx="12950" cy="9700"/>
            </a:xfrm>
            <a:custGeom>
              <a:avLst/>
              <a:gdLst/>
              <a:ahLst/>
              <a:cxnLst/>
              <a:rect l="l" t="t" r="r" b="b"/>
              <a:pathLst>
                <a:path w="518" h="388" extrusionOk="0">
                  <a:moveTo>
                    <a:pt x="259" y="0"/>
                  </a:moveTo>
                  <a:cubicBezTo>
                    <a:pt x="210" y="0"/>
                    <a:pt x="161" y="19"/>
                    <a:pt x="124" y="57"/>
                  </a:cubicBezTo>
                  <a:cubicBezTo>
                    <a:pt x="1" y="180"/>
                    <a:pt x="87" y="388"/>
                    <a:pt x="260" y="388"/>
                  </a:cubicBezTo>
                  <a:cubicBezTo>
                    <a:pt x="431" y="388"/>
                    <a:pt x="518" y="180"/>
                    <a:pt x="396" y="57"/>
                  </a:cubicBezTo>
                  <a:cubicBezTo>
                    <a:pt x="358" y="19"/>
                    <a:pt x="309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2"/>
          <p:cNvGrpSpPr/>
          <p:nvPr/>
        </p:nvGrpSpPr>
        <p:grpSpPr>
          <a:xfrm>
            <a:off x="6513030" y="4379548"/>
            <a:ext cx="1136960" cy="1115243"/>
            <a:chOff x="5930025" y="3771375"/>
            <a:chExt cx="668800" cy="656025"/>
          </a:xfrm>
        </p:grpSpPr>
        <p:sp>
          <p:nvSpPr>
            <p:cNvPr id="249" name="Google Shape;249;p2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6" name="Google Shape;986;p2"/>
          <p:cNvGrpSpPr/>
          <p:nvPr/>
        </p:nvGrpSpPr>
        <p:grpSpPr>
          <a:xfrm>
            <a:off x="3490929" y="4281490"/>
            <a:ext cx="1490178" cy="21378"/>
            <a:chOff x="2940000" y="3484425"/>
            <a:chExt cx="876575" cy="12575"/>
          </a:xfrm>
        </p:grpSpPr>
        <p:sp>
          <p:nvSpPr>
            <p:cNvPr id="987" name="Google Shape;987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2"/>
          <p:cNvSpPr/>
          <p:nvPr/>
        </p:nvSpPr>
        <p:spPr>
          <a:xfrm>
            <a:off x="4370697" y="4177725"/>
            <a:ext cx="3232040" cy="3232125"/>
          </a:xfrm>
          <a:custGeom>
            <a:avLst/>
            <a:gdLst/>
            <a:ahLst/>
            <a:cxnLst/>
            <a:rect l="l" t="t" r="r" b="b"/>
            <a:pathLst>
              <a:path w="76048" h="76050" extrusionOk="0">
                <a:moveTo>
                  <a:pt x="38024" y="210"/>
                </a:moveTo>
                <a:cubicBezTo>
                  <a:pt x="58874" y="210"/>
                  <a:pt x="75838" y="17174"/>
                  <a:pt x="75838" y="38024"/>
                </a:cubicBezTo>
                <a:cubicBezTo>
                  <a:pt x="75838" y="58876"/>
                  <a:pt x="58874" y="75840"/>
                  <a:pt x="38024" y="75840"/>
                </a:cubicBezTo>
                <a:cubicBezTo>
                  <a:pt x="17173" y="75840"/>
                  <a:pt x="209" y="58876"/>
                  <a:pt x="209" y="38024"/>
                </a:cubicBezTo>
                <a:cubicBezTo>
                  <a:pt x="209" y="17174"/>
                  <a:pt x="17173" y="210"/>
                  <a:pt x="38024" y="210"/>
                </a:cubicBezTo>
                <a:close/>
                <a:moveTo>
                  <a:pt x="38024" y="1"/>
                </a:moveTo>
                <a:cubicBezTo>
                  <a:pt x="17058" y="1"/>
                  <a:pt x="0" y="17059"/>
                  <a:pt x="0" y="38024"/>
                </a:cubicBezTo>
                <a:cubicBezTo>
                  <a:pt x="0" y="58992"/>
                  <a:pt x="17058" y="76049"/>
                  <a:pt x="38024" y="76049"/>
                </a:cubicBezTo>
                <a:cubicBezTo>
                  <a:pt x="58989" y="76049"/>
                  <a:pt x="76047" y="58992"/>
                  <a:pt x="76047" y="38024"/>
                </a:cubicBezTo>
                <a:cubicBezTo>
                  <a:pt x="76047" y="17059"/>
                  <a:pt x="58989" y="1"/>
                  <a:pt x="38024" y="1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2"/>
          <p:cNvSpPr/>
          <p:nvPr/>
        </p:nvSpPr>
        <p:spPr>
          <a:xfrm>
            <a:off x="3631386" y="4527363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1" name="Google Shape;1001;p2"/>
          <p:cNvGrpSpPr/>
          <p:nvPr/>
        </p:nvGrpSpPr>
        <p:grpSpPr>
          <a:xfrm>
            <a:off x="1448644" y="4527366"/>
            <a:ext cx="3123368" cy="3058236"/>
            <a:chOff x="236475" y="527300"/>
            <a:chExt cx="1124525" cy="1101075"/>
          </a:xfrm>
        </p:grpSpPr>
        <p:sp>
          <p:nvSpPr>
            <p:cNvPr id="1002" name="Google Shape;1002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6" name="Google Shape;1736;p2"/>
          <p:cNvSpPr/>
          <p:nvPr/>
        </p:nvSpPr>
        <p:spPr>
          <a:xfrm>
            <a:off x="134148" y="4324586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2"/>
          <p:cNvSpPr/>
          <p:nvPr/>
        </p:nvSpPr>
        <p:spPr>
          <a:xfrm>
            <a:off x="0" y="419083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2"/>
          <p:cNvSpPr/>
          <p:nvPr/>
        </p:nvSpPr>
        <p:spPr>
          <a:xfrm>
            <a:off x="652062" y="4589288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7" y="423"/>
                </a:moveTo>
                <a:lnTo>
                  <a:pt x="27772" y="24458"/>
                </a:lnTo>
                <a:lnTo>
                  <a:pt x="361" y="24458"/>
                </a:lnTo>
                <a:lnTo>
                  <a:pt x="14067" y="423"/>
                </a:lnTo>
                <a:close/>
                <a:moveTo>
                  <a:pt x="14067" y="0"/>
                </a:moveTo>
                <a:lnTo>
                  <a:pt x="90" y="24510"/>
                </a:lnTo>
                <a:lnTo>
                  <a:pt x="0" y="24666"/>
                </a:lnTo>
                <a:lnTo>
                  <a:pt x="28131" y="24666"/>
                </a:lnTo>
                <a:lnTo>
                  <a:pt x="14067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2"/>
          <p:cNvSpPr/>
          <p:nvPr/>
        </p:nvSpPr>
        <p:spPr>
          <a:xfrm>
            <a:off x="-244675" y="145318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2"/>
          <p:cNvSpPr/>
          <p:nvPr/>
        </p:nvSpPr>
        <p:spPr>
          <a:xfrm>
            <a:off x="678022" y="223031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41" name="Google Shape;1741;p2"/>
          <p:cNvGrpSpPr/>
          <p:nvPr/>
        </p:nvGrpSpPr>
        <p:grpSpPr>
          <a:xfrm>
            <a:off x="635480" y="2997806"/>
            <a:ext cx="1019815" cy="944312"/>
            <a:chOff x="2113525" y="2880575"/>
            <a:chExt cx="609500" cy="564375"/>
          </a:xfrm>
        </p:grpSpPr>
        <p:sp>
          <p:nvSpPr>
            <p:cNvPr id="1742" name="Google Shape;1742;p2"/>
            <p:cNvSpPr/>
            <p:nvPr/>
          </p:nvSpPr>
          <p:spPr>
            <a:xfrm>
              <a:off x="2159100" y="3015125"/>
              <a:ext cx="58125" cy="55900"/>
            </a:xfrm>
            <a:custGeom>
              <a:avLst/>
              <a:gdLst/>
              <a:ahLst/>
              <a:cxnLst/>
              <a:rect l="l" t="t" r="r" b="b"/>
              <a:pathLst>
                <a:path w="2325" h="2236" extrusionOk="0">
                  <a:moveTo>
                    <a:pt x="1206" y="0"/>
                  </a:moveTo>
                  <a:cubicBezTo>
                    <a:pt x="754" y="0"/>
                    <a:pt x="347" y="271"/>
                    <a:pt x="174" y="690"/>
                  </a:cubicBezTo>
                  <a:cubicBezTo>
                    <a:pt x="1" y="1107"/>
                    <a:pt x="96" y="1589"/>
                    <a:pt x="416" y="1907"/>
                  </a:cubicBezTo>
                  <a:cubicBezTo>
                    <a:pt x="630" y="2121"/>
                    <a:pt x="916" y="2235"/>
                    <a:pt x="1207" y="2235"/>
                  </a:cubicBezTo>
                  <a:cubicBezTo>
                    <a:pt x="1351" y="2235"/>
                    <a:pt x="1496" y="2207"/>
                    <a:pt x="1634" y="2150"/>
                  </a:cubicBezTo>
                  <a:cubicBezTo>
                    <a:pt x="2052" y="1977"/>
                    <a:pt x="2325" y="1569"/>
                    <a:pt x="2325" y="1117"/>
                  </a:cubicBezTo>
                  <a:cubicBezTo>
                    <a:pt x="2325" y="500"/>
                    <a:pt x="1823" y="0"/>
                    <a:pt x="1206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2113525" y="2967325"/>
              <a:ext cx="151450" cy="151450"/>
            </a:xfrm>
            <a:custGeom>
              <a:avLst/>
              <a:gdLst/>
              <a:ahLst/>
              <a:cxnLst/>
              <a:rect l="l" t="t" r="r" b="b"/>
              <a:pathLst>
                <a:path w="6058" h="6058" extrusionOk="0">
                  <a:moveTo>
                    <a:pt x="3029" y="210"/>
                  </a:moveTo>
                  <a:cubicBezTo>
                    <a:pt x="4583" y="210"/>
                    <a:pt x="5849" y="1476"/>
                    <a:pt x="5849" y="3029"/>
                  </a:cubicBezTo>
                  <a:cubicBezTo>
                    <a:pt x="5849" y="4583"/>
                    <a:pt x="4583" y="5849"/>
                    <a:pt x="3029" y="5849"/>
                  </a:cubicBezTo>
                  <a:cubicBezTo>
                    <a:pt x="1474" y="5849"/>
                    <a:pt x="210" y="4583"/>
                    <a:pt x="210" y="3029"/>
                  </a:cubicBezTo>
                  <a:cubicBezTo>
                    <a:pt x="210" y="1476"/>
                    <a:pt x="1475" y="210"/>
                    <a:pt x="3029" y="210"/>
                  </a:cubicBezTo>
                  <a:close/>
                  <a:moveTo>
                    <a:pt x="3029" y="1"/>
                  </a:moveTo>
                  <a:cubicBezTo>
                    <a:pt x="1359" y="1"/>
                    <a:pt x="0" y="1359"/>
                    <a:pt x="0" y="3029"/>
                  </a:cubicBezTo>
                  <a:cubicBezTo>
                    <a:pt x="0" y="4700"/>
                    <a:pt x="1359" y="6058"/>
                    <a:pt x="3029" y="6058"/>
                  </a:cubicBezTo>
                  <a:cubicBezTo>
                    <a:pt x="4700" y="6058"/>
                    <a:pt x="6058" y="4700"/>
                    <a:pt x="6058" y="3029"/>
                  </a:cubicBezTo>
                  <a:cubicBezTo>
                    <a:pt x="6058" y="1360"/>
                    <a:pt x="4700" y="1"/>
                    <a:pt x="302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2158650" y="2880575"/>
              <a:ext cx="564375" cy="564375"/>
            </a:xfrm>
            <a:custGeom>
              <a:avLst/>
              <a:gdLst/>
              <a:ahLst/>
              <a:cxnLst/>
              <a:rect l="l" t="t" r="r" b="b"/>
              <a:pathLst>
                <a:path w="22575" h="22575" extrusionOk="0">
                  <a:moveTo>
                    <a:pt x="11288" y="210"/>
                  </a:moveTo>
                  <a:cubicBezTo>
                    <a:pt x="17395" y="210"/>
                    <a:pt x="22366" y="5181"/>
                    <a:pt x="22366" y="11289"/>
                  </a:cubicBezTo>
                  <a:cubicBezTo>
                    <a:pt x="22366" y="17397"/>
                    <a:pt x="17397" y="22367"/>
                    <a:pt x="11288" y="22367"/>
                  </a:cubicBezTo>
                  <a:cubicBezTo>
                    <a:pt x="5179" y="22367"/>
                    <a:pt x="210" y="17397"/>
                    <a:pt x="210" y="11288"/>
                  </a:cubicBezTo>
                  <a:cubicBezTo>
                    <a:pt x="210" y="5181"/>
                    <a:pt x="5179" y="210"/>
                    <a:pt x="11288" y="210"/>
                  </a:cubicBezTo>
                  <a:close/>
                  <a:moveTo>
                    <a:pt x="11288" y="1"/>
                  </a:moveTo>
                  <a:cubicBezTo>
                    <a:pt x="5064" y="1"/>
                    <a:pt x="1" y="5064"/>
                    <a:pt x="1" y="11288"/>
                  </a:cubicBezTo>
                  <a:cubicBezTo>
                    <a:pt x="1" y="17512"/>
                    <a:pt x="5064" y="22575"/>
                    <a:pt x="11288" y="22575"/>
                  </a:cubicBezTo>
                  <a:cubicBezTo>
                    <a:pt x="17512" y="22575"/>
                    <a:pt x="22575" y="17512"/>
                    <a:pt x="22575" y="11288"/>
                  </a:cubicBezTo>
                  <a:cubicBezTo>
                    <a:pt x="22575" y="5064"/>
                    <a:pt x="17512" y="1"/>
                    <a:pt x="112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2542800" y="2882550"/>
              <a:ext cx="55925" cy="55925"/>
            </a:xfrm>
            <a:custGeom>
              <a:avLst/>
              <a:gdLst/>
              <a:ahLst/>
              <a:cxnLst/>
              <a:rect l="l" t="t" r="r" b="b"/>
              <a:pathLst>
                <a:path w="2237" h="2237" extrusionOk="0">
                  <a:moveTo>
                    <a:pt x="1118" y="1"/>
                  </a:moveTo>
                  <a:cubicBezTo>
                    <a:pt x="501" y="1"/>
                    <a:pt x="1" y="501"/>
                    <a:pt x="1" y="1118"/>
                  </a:cubicBezTo>
                  <a:cubicBezTo>
                    <a:pt x="1" y="1736"/>
                    <a:pt x="501" y="2237"/>
                    <a:pt x="1118" y="2237"/>
                  </a:cubicBezTo>
                  <a:cubicBezTo>
                    <a:pt x="1737" y="2237"/>
                    <a:pt x="2237" y="1736"/>
                    <a:pt x="2237" y="1118"/>
                  </a:cubicBezTo>
                  <a:cubicBezTo>
                    <a:pt x="2237" y="501"/>
                    <a:pt x="1737" y="1"/>
                    <a:pt x="11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6" name="Google Shape;1746;p2"/>
          <p:cNvGrpSpPr/>
          <p:nvPr/>
        </p:nvGrpSpPr>
        <p:grpSpPr>
          <a:xfrm>
            <a:off x="181799" y="1836767"/>
            <a:ext cx="349968" cy="2052568"/>
            <a:chOff x="1037125" y="2236325"/>
            <a:chExt cx="149100" cy="874475"/>
          </a:xfrm>
        </p:grpSpPr>
        <p:sp>
          <p:nvSpPr>
            <p:cNvPr id="1747" name="Google Shape;1747;p2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2"/>
          <p:cNvSpPr/>
          <p:nvPr/>
        </p:nvSpPr>
        <p:spPr>
          <a:xfrm>
            <a:off x="531775" y="-489552"/>
            <a:ext cx="1891083" cy="1891083"/>
          </a:xfrm>
          <a:custGeom>
            <a:avLst/>
            <a:gdLst/>
            <a:ahLst/>
            <a:cxnLst/>
            <a:rect l="l" t="t" r="r" b="b"/>
            <a:pathLst>
              <a:path w="55702" h="55702" extrusionOk="0">
                <a:moveTo>
                  <a:pt x="27851" y="210"/>
                </a:moveTo>
                <a:cubicBezTo>
                  <a:pt x="43093" y="210"/>
                  <a:pt x="55493" y="12609"/>
                  <a:pt x="55493" y="27851"/>
                </a:cubicBezTo>
                <a:cubicBezTo>
                  <a:pt x="55493" y="43093"/>
                  <a:pt x="43093" y="55493"/>
                  <a:pt x="27851" y="55493"/>
                </a:cubicBezTo>
                <a:cubicBezTo>
                  <a:pt x="12609" y="55493"/>
                  <a:pt x="210" y="43093"/>
                  <a:pt x="210" y="27851"/>
                </a:cubicBezTo>
                <a:cubicBezTo>
                  <a:pt x="210" y="12609"/>
                  <a:pt x="12609" y="210"/>
                  <a:pt x="27851" y="210"/>
                </a:cubicBezTo>
                <a:close/>
                <a:moveTo>
                  <a:pt x="27851" y="1"/>
                </a:moveTo>
                <a:cubicBezTo>
                  <a:pt x="12494" y="1"/>
                  <a:pt x="0" y="12494"/>
                  <a:pt x="0" y="27851"/>
                </a:cubicBezTo>
                <a:cubicBezTo>
                  <a:pt x="0" y="43208"/>
                  <a:pt x="12494" y="55702"/>
                  <a:pt x="27851" y="55702"/>
                </a:cubicBezTo>
                <a:cubicBezTo>
                  <a:pt x="43208" y="55702"/>
                  <a:pt x="55702" y="43208"/>
                  <a:pt x="55702" y="27851"/>
                </a:cubicBezTo>
                <a:cubicBezTo>
                  <a:pt x="55702" y="12494"/>
                  <a:pt x="43208" y="1"/>
                  <a:pt x="2785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2"/>
          <p:cNvSpPr/>
          <p:nvPr/>
        </p:nvSpPr>
        <p:spPr>
          <a:xfrm>
            <a:off x="796150" y="-506867"/>
            <a:ext cx="1737934" cy="1644029"/>
          </a:xfrm>
          <a:custGeom>
            <a:avLst/>
            <a:gdLst/>
            <a:ahLst/>
            <a:cxnLst/>
            <a:rect l="l" t="t" r="r" b="b"/>
            <a:pathLst>
              <a:path w="51191" h="48425" extrusionOk="0">
                <a:moveTo>
                  <a:pt x="20064" y="1"/>
                </a:moveTo>
                <a:cubicBezTo>
                  <a:pt x="12798" y="1"/>
                  <a:pt x="5532" y="2766"/>
                  <a:pt x="0" y="8298"/>
                </a:cubicBezTo>
                <a:lnTo>
                  <a:pt x="889" y="9186"/>
                </a:lnTo>
                <a:cubicBezTo>
                  <a:pt x="6175" y="3899"/>
                  <a:pt x="13120" y="1256"/>
                  <a:pt x="20064" y="1256"/>
                </a:cubicBezTo>
                <a:cubicBezTo>
                  <a:pt x="27009" y="1256"/>
                  <a:pt x="33953" y="3899"/>
                  <a:pt x="39240" y="9186"/>
                </a:cubicBezTo>
                <a:cubicBezTo>
                  <a:pt x="49813" y="19759"/>
                  <a:pt x="49813" y="36964"/>
                  <a:pt x="39240" y="47537"/>
                </a:cubicBezTo>
                <a:lnTo>
                  <a:pt x="40128" y="48425"/>
                </a:lnTo>
                <a:cubicBezTo>
                  <a:pt x="51191" y="37361"/>
                  <a:pt x="51191" y="19360"/>
                  <a:pt x="40128" y="8298"/>
                </a:cubicBezTo>
                <a:cubicBezTo>
                  <a:pt x="34597" y="2766"/>
                  <a:pt x="27330" y="1"/>
                  <a:pt x="200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5" name="Google Shape;1785;p2"/>
          <p:cNvGrpSpPr/>
          <p:nvPr/>
        </p:nvGrpSpPr>
        <p:grpSpPr>
          <a:xfrm>
            <a:off x="858989" y="-149437"/>
            <a:ext cx="1236640" cy="1210852"/>
            <a:chOff x="236475" y="527300"/>
            <a:chExt cx="1124525" cy="1101075"/>
          </a:xfrm>
        </p:grpSpPr>
        <p:sp>
          <p:nvSpPr>
            <p:cNvPr id="1786" name="Google Shape;1786;p2"/>
            <p:cNvSpPr/>
            <p:nvPr/>
          </p:nvSpPr>
          <p:spPr>
            <a:xfrm>
              <a:off x="4352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4750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5147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5545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594250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63402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673775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71352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753300" y="14822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793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32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725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9123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95207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991825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1031575" y="14822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9" y="0"/>
                    <a:pt x="1" y="209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10713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111110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1150850" y="1482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3971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43525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475000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51642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5545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595925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63402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673775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4750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5147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5545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594250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63402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673775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71352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753300" y="15163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793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32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25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9123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95207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991825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1031575" y="15163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107135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1111100" y="15163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7152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753300" y="14481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794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83282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872575" y="14481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139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5370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93450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10332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107297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1112725" y="1448100"/>
              <a:ext cx="9725" cy="9750"/>
            </a:xfrm>
            <a:custGeom>
              <a:avLst/>
              <a:gdLst/>
              <a:ahLst/>
              <a:cxnLst/>
              <a:rect l="l" t="t" r="r" b="b"/>
              <a:pathLst>
                <a:path w="389" h="390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1152500" y="1448100"/>
              <a:ext cx="9700" cy="9750"/>
            </a:xfrm>
            <a:custGeom>
              <a:avLst/>
              <a:gdLst/>
              <a:ahLst/>
              <a:cxnLst/>
              <a:rect l="l" t="t" r="r" b="b"/>
              <a:pathLst>
                <a:path w="388" h="390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1192275" y="1448100"/>
              <a:ext cx="9675" cy="9750"/>
            </a:xfrm>
            <a:custGeom>
              <a:avLst/>
              <a:gdLst/>
              <a:ahLst/>
              <a:cxnLst/>
              <a:rect l="l" t="t" r="r" b="b"/>
              <a:pathLst>
                <a:path w="387" h="390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355750" y="14140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3971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43525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475000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5164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5545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595925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63402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"/>
            <p:cNvSpPr/>
            <p:nvPr/>
          </p:nvSpPr>
          <p:spPr>
            <a:xfrm>
              <a:off x="673775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"/>
            <p:cNvSpPr/>
            <p:nvPr/>
          </p:nvSpPr>
          <p:spPr>
            <a:xfrm>
              <a:off x="7152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"/>
            <p:cNvSpPr/>
            <p:nvPr/>
          </p:nvSpPr>
          <p:spPr>
            <a:xfrm>
              <a:off x="753300" y="14140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"/>
            <p:cNvSpPr/>
            <p:nvPr/>
          </p:nvSpPr>
          <p:spPr>
            <a:xfrm>
              <a:off x="794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"/>
            <p:cNvSpPr/>
            <p:nvPr/>
          </p:nvSpPr>
          <p:spPr>
            <a:xfrm>
              <a:off x="83282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"/>
            <p:cNvSpPr/>
            <p:nvPr/>
          </p:nvSpPr>
          <p:spPr>
            <a:xfrm>
              <a:off x="872575" y="14140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"/>
            <p:cNvSpPr/>
            <p:nvPr/>
          </p:nvSpPr>
          <p:spPr>
            <a:xfrm>
              <a:off x="9139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"/>
            <p:cNvSpPr/>
            <p:nvPr/>
          </p:nvSpPr>
          <p:spPr>
            <a:xfrm>
              <a:off x="95370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"/>
            <p:cNvSpPr/>
            <p:nvPr/>
          </p:nvSpPr>
          <p:spPr>
            <a:xfrm>
              <a:off x="993450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"/>
            <p:cNvSpPr/>
            <p:nvPr/>
          </p:nvSpPr>
          <p:spPr>
            <a:xfrm>
              <a:off x="10332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"/>
            <p:cNvSpPr/>
            <p:nvPr/>
          </p:nvSpPr>
          <p:spPr>
            <a:xfrm>
              <a:off x="107297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"/>
            <p:cNvSpPr/>
            <p:nvPr/>
          </p:nvSpPr>
          <p:spPr>
            <a:xfrm>
              <a:off x="1112725" y="14140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"/>
            <p:cNvSpPr/>
            <p:nvPr/>
          </p:nvSpPr>
          <p:spPr>
            <a:xfrm>
              <a:off x="1152500" y="14140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"/>
            <p:cNvSpPr/>
            <p:nvPr/>
          </p:nvSpPr>
          <p:spPr>
            <a:xfrm>
              <a:off x="119227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"/>
            <p:cNvSpPr/>
            <p:nvPr/>
          </p:nvSpPr>
          <p:spPr>
            <a:xfrm>
              <a:off x="1232025" y="14140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"/>
            <p:cNvSpPr/>
            <p:nvPr/>
          </p:nvSpPr>
          <p:spPr>
            <a:xfrm>
              <a:off x="35575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"/>
            <p:cNvSpPr/>
            <p:nvPr/>
          </p:nvSpPr>
          <p:spPr>
            <a:xfrm>
              <a:off x="3971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"/>
            <p:cNvSpPr/>
            <p:nvPr/>
          </p:nvSpPr>
          <p:spPr>
            <a:xfrm>
              <a:off x="435250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"/>
            <p:cNvSpPr/>
            <p:nvPr/>
          </p:nvSpPr>
          <p:spPr>
            <a:xfrm>
              <a:off x="475000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"/>
            <p:cNvSpPr/>
            <p:nvPr/>
          </p:nvSpPr>
          <p:spPr>
            <a:xfrm>
              <a:off x="5164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"/>
            <p:cNvSpPr/>
            <p:nvPr/>
          </p:nvSpPr>
          <p:spPr>
            <a:xfrm>
              <a:off x="554500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"/>
            <p:cNvSpPr/>
            <p:nvPr/>
          </p:nvSpPr>
          <p:spPr>
            <a:xfrm>
              <a:off x="595925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"/>
            <p:cNvSpPr/>
            <p:nvPr/>
          </p:nvSpPr>
          <p:spPr>
            <a:xfrm>
              <a:off x="634025" y="13799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"/>
            <p:cNvSpPr/>
            <p:nvPr/>
          </p:nvSpPr>
          <p:spPr>
            <a:xfrm>
              <a:off x="673775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"/>
            <p:cNvSpPr/>
            <p:nvPr/>
          </p:nvSpPr>
          <p:spPr>
            <a:xfrm>
              <a:off x="7152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"/>
            <p:cNvSpPr/>
            <p:nvPr/>
          </p:nvSpPr>
          <p:spPr>
            <a:xfrm>
              <a:off x="753300" y="13799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"/>
            <p:cNvSpPr/>
            <p:nvPr/>
          </p:nvSpPr>
          <p:spPr>
            <a:xfrm>
              <a:off x="794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"/>
            <p:cNvSpPr/>
            <p:nvPr/>
          </p:nvSpPr>
          <p:spPr>
            <a:xfrm>
              <a:off x="832825" y="13799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"/>
            <p:cNvSpPr/>
            <p:nvPr/>
          </p:nvSpPr>
          <p:spPr>
            <a:xfrm>
              <a:off x="872575" y="13799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"/>
            <p:cNvSpPr/>
            <p:nvPr/>
          </p:nvSpPr>
          <p:spPr>
            <a:xfrm>
              <a:off x="9139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"/>
            <p:cNvSpPr/>
            <p:nvPr/>
          </p:nvSpPr>
          <p:spPr>
            <a:xfrm>
              <a:off x="95370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"/>
            <p:cNvSpPr/>
            <p:nvPr/>
          </p:nvSpPr>
          <p:spPr>
            <a:xfrm>
              <a:off x="993450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"/>
            <p:cNvSpPr/>
            <p:nvPr/>
          </p:nvSpPr>
          <p:spPr>
            <a:xfrm>
              <a:off x="10332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"/>
            <p:cNvSpPr/>
            <p:nvPr/>
          </p:nvSpPr>
          <p:spPr>
            <a:xfrm>
              <a:off x="107297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"/>
            <p:cNvSpPr/>
            <p:nvPr/>
          </p:nvSpPr>
          <p:spPr>
            <a:xfrm>
              <a:off x="1112725" y="13799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"/>
            <p:cNvSpPr/>
            <p:nvPr/>
          </p:nvSpPr>
          <p:spPr>
            <a:xfrm>
              <a:off x="1152500" y="13799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"/>
            <p:cNvSpPr/>
            <p:nvPr/>
          </p:nvSpPr>
          <p:spPr>
            <a:xfrm>
              <a:off x="119227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"/>
            <p:cNvSpPr/>
            <p:nvPr/>
          </p:nvSpPr>
          <p:spPr>
            <a:xfrm>
              <a:off x="1232025" y="13799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"/>
            <p:cNvSpPr/>
            <p:nvPr/>
          </p:nvSpPr>
          <p:spPr>
            <a:xfrm>
              <a:off x="3176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"/>
            <p:cNvSpPr/>
            <p:nvPr/>
          </p:nvSpPr>
          <p:spPr>
            <a:xfrm>
              <a:off x="3557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"/>
            <p:cNvSpPr/>
            <p:nvPr/>
          </p:nvSpPr>
          <p:spPr>
            <a:xfrm>
              <a:off x="3971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"/>
            <p:cNvSpPr/>
            <p:nvPr/>
          </p:nvSpPr>
          <p:spPr>
            <a:xfrm>
              <a:off x="43525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"/>
            <p:cNvSpPr/>
            <p:nvPr/>
          </p:nvSpPr>
          <p:spPr>
            <a:xfrm>
              <a:off x="475000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"/>
            <p:cNvSpPr/>
            <p:nvPr/>
          </p:nvSpPr>
          <p:spPr>
            <a:xfrm>
              <a:off x="5164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"/>
            <p:cNvSpPr/>
            <p:nvPr/>
          </p:nvSpPr>
          <p:spPr>
            <a:xfrm>
              <a:off x="5545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"/>
            <p:cNvSpPr/>
            <p:nvPr/>
          </p:nvSpPr>
          <p:spPr>
            <a:xfrm>
              <a:off x="595925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"/>
            <p:cNvSpPr/>
            <p:nvPr/>
          </p:nvSpPr>
          <p:spPr>
            <a:xfrm>
              <a:off x="63402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"/>
            <p:cNvSpPr/>
            <p:nvPr/>
          </p:nvSpPr>
          <p:spPr>
            <a:xfrm>
              <a:off x="673775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"/>
            <p:cNvSpPr/>
            <p:nvPr/>
          </p:nvSpPr>
          <p:spPr>
            <a:xfrm>
              <a:off x="7152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"/>
            <p:cNvSpPr/>
            <p:nvPr/>
          </p:nvSpPr>
          <p:spPr>
            <a:xfrm>
              <a:off x="753300" y="1345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"/>
            <p:cNvSpPr/>
            <p:nvPr/>
          </p:nvSpPr>
          <p:spPr>
            <a:xfrm>
              <a:off x="794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"/>
            <p:cNvSpPr/>
            <p:nvPr/>
          </p:nvSpPr>
          <p:spPr>
            <a:xfrm>
              <a:off x="83282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"/>
            <p:cNvSpPr/>
            <p:nvPr/>
          </p:nvSpPr>
          <p:spPr>
            <a:xfrm>
              <a:off x="872575" y="1345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1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"/>
            <p:cNvSpPr/>
            <p:nvPr/>
          </p:nvSpPr>
          <p:spPr>
            <a:xfrm>
              <a:off x="9139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"/>
            <p:cNvSpPr/>
            <p:nvPr/>
          </p:nvSpPr>
          <p:spPr>
            <a:xfrm>
              <a:off x="95370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"/>
            <p:cNvSpPr/>
            <p:nvPr/>
          </p:nvSpPr>
          <p:spPr>
            <a:xfrm>
              <a:off x="993450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"/>
            <p:cNvSpPr/>
            <p:nvPr/>
          </p:nvSpPr>
          <p:spPr>
            <a:xfrm>
              <a:off x="10332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"/>
            <p:cNvSpPr/>
            <p:nvPr/>
          </p:nvSpPr>
          <p:spPr>
            <a:xfrm>
              <a:off x="10729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"/>
            <p:cNvSpPr/>
            <p:nvPr/>
          </p:nvSpPr>
          <p:spPr>
            <a:xfrm>
              <a:off x="111272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"/>
            <p:cNvSpPr/>
            <p:nvPr/>
          </p:nvSpPr>
          <p:spPr>
            <a:xfrm>
              <a:off x="1152500" y="134580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"/>
            <p:cNvSpPr/>
            <p:nvPr/>
          </p:nvSpPr>
          <p:spPr>
            <a:xfrm>
              <a:off x="119227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"/>
            <p:cNvSpPr/>
            <p:nvPr/>
          </p:nvSpPr>
          <p:spPr>
            <a:xfrm>
              <a:off x="1232025" y="134580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"/>
            <p:cNvSpPr/>
            <p:nvPr/>
          </p:nvSpPr>
          <p:spPr>
            <a:xfrm>
              <a:off x="3176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"/>
            <p:cNvSpPr/>
            <p:nvPr/>
          </p:nvSpPr>
          <p:spPr>
            <a:xfrm>
              <a:off x="3557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"/>
            <p:cNvSpPr/>
            <p:nvPr/>
          </p:nvSpPr>
          <p:spPr>
            <a:xfrm>
              <a:off x="3971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3"/>
                    <a:pt x="88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"/>
            <p:cNvSpPr/>
            <p:nvPr/>
          </p:nvSpPr>
          <p:spPr>
            <a:xfrm>
              <a:off x="43525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"/>
            <p:cNvSpPr/>
            <p:nvPr/>
          </p:nvSpPr>
          <p:spPr>
            <a:xfrm>
              <a:off x="475000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"/>
            <p:cNvSpPr/>
            <p:nvPr/>
          </p:nvSpPr>
          <p:spPr>
            <a:xfrm>
              <a:off x="5164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"/>
            <p:cNvSpPr/>
            <p:nvPr/>
          </p:nvSpPr>
          <p:spPr>
            <a:xfrm>
              <a:off x="5545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"/>
            <p:cNvSpPr/>
            <p:nvPr/>
          </p:nvSpPr>
          <p:spPr>
            <a:xfrm>
              <a:off x="595925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7" y="303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"/>
            <p:cNvSpPr/>
            <p:nvPr/>
          </p:nvSpPr>
          <p:spPr>
            <a:xfrm>
              <a:off x="63402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"/>
            <p:cNvSpPr/>
            <p:nvPr/>
          </p:nvSpPr>
          <p:spPr>
            <a:xfrm>
              <a:off x="673775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5"/>
                  </a:cubicBezTo>
                  <a:cubicBezTo>
                    <a:pt x="453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"/>
            <p:cNvSpPr/>
            <p:nvPr/>
          </p:nvSpPr>
          <p:spPr>
            <a:xfrm>
              <a:off x="7152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"/>
            <p:cNvSpPr/>
            <p:nvPr/>
          </p:nvSpPr>
          <p:spPr>
            <a:xfrm>
              <a:off x="753300" y="13116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"/>
            <p:cNvSpPr/>
            <p:nvPr/>
          </p:nvSpPr>
          <p:spPr>
            <a:xfrm>
              <a:off x="794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"/>
            <p:cNvSpPr/>
            <p:nvPr/>
          </p:nvSpPr>
          <p:spPr>
            <a:xfrm>
              <a:off x="83282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5"/>
                  </a:cubicBezTo>
                  <a:cubicBezTo>
                    <a:pt x="453" y="89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"/>
            <p:cNvSpPr/>
            <p:nvPr/>
          </p:nvSpPr>
          <p:spPr>
            <a:xfrm>
              <a:off x="872575" y="13116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"/>
            <p:cNvSpPr/>
            <p:nvPr/>
          </p:nvSpPr>
          <p:spPr>
            <a:xfrm>
              <a:off x="9139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"/>
            <p:cNvSpPr/>
            <p:nvPr/>
          </p:nvSpPr>
          <p:spPr>
            <a:xfrm>
              <a:off x="95370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2" y="389"/>
                    <a:pt x="389" y="303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"/>
            <p:cNvSpPr/>
            <p:nvPr/>
          </p:nvSpPr>
          <p:spPr>
            <a:xfrm>
              <a:off x="993450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3"/>
                    <a:pt x="89" y="389"/>
                    <a:pt x="195" y="389"/>
                  </a:cubicBezTo>
                  <a:cubicBezTo>
                    <a:pt x="303" y="389"/>
                    <a:pt x="389" y="303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"/>
            <p:cNvSpPr/>
            <p:nvPr/>
          </p:nvSpPr>
          <p:spPr>
            <a:xfrm>
              <a:off x="10332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"/>
            <p:cNvSpPr/>
            <p:nvPr/>
          </p:nvSpPr>
          <p:spPr>
            <a:xfrm>
              <a:off x="10729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"/>
            <p:cNvSpPr/>
            <p:nvPr/>
          </p:nvSpPr>
          <p:spPr>
            <a:xfrm>
              <a:off x="111272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3"/>
                    <a:pt x="88" y="389"/>
                    <a:pt x="194" y="389"/>
                  </a:cubicBezTo>
                  <a:cubicBezTo>
                    <a:pt x="302" y="389"/>
                    <a:pt x="388" y="303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"/>
            <p:cNvSpPr/>
            <p:nvPr/>
          </p:nvSpPr>
          <p:spPr>
            <a:xfrm>
              <a:off x="1152500" y="13116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3"/>
                    <a:pt x="87" y="389"/>
                    <a:pt x="193" y="389"/>
                  </a:cubicBezTo>
                  <a:cubicBezTo>
                    <a:pt x="301" y="389"/>
                    <a:pt x="388" y="303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"/>
            <p:cNvSpPr/>
            <p:nvPr/>
          </p:nvSpPr>
          <p:spPr>
            <a:xfrm>
              <a:off x="119227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3"/>
                    <a:pt x="86" y="389"/>
                    <a:pt x="193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"/>
            <p:cNvSpPr/>
            <p:nvPr/>
          </p:nvSpPr>
          <p:spPr>
            <a:xfrm>
              <a:off x="1232025" y="13116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7" y="303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"/>
            <p:cNvSpPr/>
            <p:nvPr/>
          </p:nvSpPr>
          <p:spPr>
            <a:xfrm>
              <a:off x="276225" y="12775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9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"/>
            <p:cNvSpPr/>
            <p:nvPr/>
          </p:nvSpPr>
          <p:spPr>
            <a:xfrm>
              <a:off x="3176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"/>
            <p:cNvSpPr/>
            <p:nvPr/>
          </p:nvSpPr>
          <p:spPr>
            <a:xfrm>
              <a:off x="3557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"/>
            <p:cNvSpPr/>
            <p:nvPr/>
          </p:nvSpPr>
          <p:spPr>
            <a:xfrm>
              <a:off x="3971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"/>
            <p:cNvSpPr/>
            <p:nvPr/>
          </p:nvSpPr>
          <p:spPr>
            <a:xfrm>
              <a:off x="43525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"/>
            <p:cNvSpPr/>
            <p:nvPr/>
          </p:nvSpPr>
          <p:spPr>
            <a:xfrm>
              <a:off x="475000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"/>
            <p:cNvSpPr/>
            <p:nvPr/>
          </p:nvSpPr>
          <p:spPr>
            <a:xfrm>
              <a:off x="5164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"/>
            <p:cNvSpPr/>
            <p:nvPr/>
          </p:nvSpPr>
          <p:spPr>
            <a:xfrm>
              <a:off x="5545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1"/>
                  </a:moveTo>
                  <a:cubicBezTo>
                    <a:pt x="87" y="1"/>
                    <a:pt x="1" y="210"/>
                    <a:pt x="124" y="333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"/>
            <p:cNvSpPr/>
            <p:nvPr/>
          </p:nvSpPr>
          <p:spPr>
            <a:xfrm>
              <a:off x="5959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"/>
            <p:cNvSpPr/>
            <p:nvPr/>
          </p:nvSpPr>
          <p:spPr>
            <a:xfrm>
              <a:off x="63402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"/>
            <p:cNvSpPr/>
            <p:nvPr/>
          </p:nvSpPr>
          <p:spPr>
            <a:xfrm>
              <a:off x="673775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3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9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"/>
            <p:cNvSpPr/>
            <p:nvPr/>
          </p:nvSpPr>
          <p:spPr>
            <a:xfrm>
              <a:off x="7152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"/>
            <p:cNvSpPr/>
            <p:nvPr/>
          </p:nvSpPr>
          <p:spPr>
            <a:xfrm>
              <a:off x="753300" y="12775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"/>
            <p:cNvSpPr/>
            <p:nvPr/>
          </p:nvSpPr>
          <p:spPr>
            <a:xfrm>
              <a:off x="794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"/>
            <p:cNvSpPr/>
            <p:nvPr/>
          </p:nvSpPr>
          <p:spPr>
            <a:xfrm>
              <a:off x="83282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"/>
            <p:cNvSpPr/>
            <p:nvPr/>
          </p:nvSpPr>
          <p:spPr>
            <a:xfrm>
              <a:off x="872575" y="12775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1"/>
                    <a:pt x="0" y="210"/>
                    <a:pt x="122" y="333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9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"/>
            <p:cNvSpPr/>
            <p:nvPr/>
          </p:nvSpPr>
          <p:spPr>
            <a:xfrm>
              <a:off x="9139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"/>
            <p:cNvSpPr/>
            <p:nvPr/>
          </p:nvSpPr>
          <p:spPr>
            <a:xfrm>
              <a:off x="95370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"/>
            <p:cNvSpPr/>
            <p:nvPr/>
          </p:nvSpPr>
          <p:spPr>
            <a:xfrm>
              <a:off x="993450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"/>
            <p:cNvSpPr/>
            <p:nvPr/>
          </p:nvSpPr>
          <p:spPr>
            <a:xfrm>
              <a:off x="10332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"/>
            <p:cNvSpPr/>
            <p:nvPr/>
          </p:nvSpPr>
          <p:spPr>
            <a:xfrm>
              <a:off x="10729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"/>
            <p:cNvSpPr/>
            <p:nvPr/>
          </p:nvSpPr>
          <p:spPr>
            <a:xfrm>
              <a:off x="111272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"/>
            <p:cNvSpPr/>
            <p:nvPr/>
          </p:nvSpPr>
          <p:spPr>
            <a:xfrm>
              <a:off x="1152500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"/>
            <p:cNvSpPr/>
            <p:nvPr/>
          </p:nvSpPr>
          <p:spPr>
            <a:xfrm>
              <a:off x="119227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"/>
            <p:cNvSpPr/>
            <p:nvPr/>
          </p:nvSpPr>
          <p:spPr>
            <a:xfrm>
              <a:off x="1232025" y="12775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"/>
            <p:cNvSpPr/>
            <p:nvPr/>
          </p:nvSpPr>
          <p:spPr>
            <a:xfrm>
              <a:off x="276225" y="1243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"/>
            <p:cNvSpPr/>
            <p:nvPr/>
          </p:nvSpPr>
          <p:spPr>
            <a:xfrm>
              <a:off x="3176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"/>
            <p:cNvSpPr/>
            <p:nvPr/>
          </p:nvSpPr>
          <p:spPr>
            <a:xfrm>
              <a:off x="355750" y="1243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"/>
            <p:cNvSpPr/>
            <p:nvPr/>
          </p:nvSpPr>
          <p:spPr>
            <a:xfrm>
              <a:off x="3971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"/>
            <p:cNvSpPr/>
            <p:nvPr/>
          </p:nvSpPr>
          <p:spPr>
            <a:xfrm>
              <a:off x="43525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"/>
            <p:cNvSpPr/>
            <p:nvPr/>
          </p:nvSpPr>
          <p:spPr>
            <a:xfrm>
              <a:off x="475000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"/>
            <p:cNvSpPr/>
            <p:nvPr/>
          </p:nvSpPr>
          <p:spPr>
            <a:xfrm>
              <a:off x="5164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"/>
            <p:cNvSpPr/>
            <p:nvPr/>
          </p:nvSpPr>
          <p:spPr>
            <a:xfrm>
              <a:off x="5545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10"/>
                    <a:pt x="124" y="332"/>
                  </a:cubicBezTo>
                  <a:cubicBezTo>
                    <a:pt x="163" y="372"/>
                    <a:pt x="212" y="390"/>
                    <a:pt x="259" y="390"/>
                  </a:cubicBezTo>
                  <a:cubicBezTo>
                    <a:pt x="359" y="390"/>
                    <a:pt x="454" y="312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"/>
            <p:cNvSpPr/>
            <p:nvPr/>
          </p:nvSpPr>
          <p:spPr>
            <a:xfrm>
              <a:off x="5959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"/>
            <p:cNvSpPr/>
            <p:nvPr/>
          </p:nvSpPr>
          <p:spPr>
            <a:xfrm>
              <a:off x="63402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2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"/>
            <p:cNvSpPr/>
            <p:nvPr/>
          </p:nvSpPr>
          <p:spPr>
            <a:xfrm>
              <a:off x="673775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10"/>
                    <a:pt x="123" y="332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9" y="390"/>
                    <a:pt x="455" y="312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"/>
            <p:cNvSpPr/>
            <p:nvPr/>
          </p:nvSpPr>
          <p:spPr>
            <a:xfrm>
              <a:off x="7152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"/>
            <p:cNvSpPr/>
            <p:nvPr/>
          </p:nvSpPr>
          <p:spPr>
            <a:xfrm>
              <a:off x="753300" y="12434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10"/>
                    <a:pt x="122" y="332"/>
                  </a:cubicBezTo>
                  <a:cubicBezTo>
                    <a:pt x="162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"/>
            <p:cNvSpPr/>
            <p:nvPr/>
          </p:nvSpPr>
          <p:spPr>
            <a:xfrm>
              <a:off x="794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"/>
            <p:cNvSpPr/>
            <p:nvPr/>
          </p:nvSpPr>
          <p:spPr>
            <a:xfrm>
              <a:off x="83282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7" y="390"/>
                    <a:pt x="453" y="312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"/>
            <p:cNvSpPr/>
            <p:nvPr/>
          </p:nvSpPr>
          <p:spPr>
            <a:xfrm>
              <a:off x="872575" y="12434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10"/>
                    <a:pt x="122" y="332"/>
                  </a:cubicBezTo>
                  <a:cubicBezTo>
                    <a:pt x="161" y="372"/>
                    <a:pt x="210" y="390"/>
                    <a:pt x="257" y="390"/>
                  </a:cubicBezTo>
                  <a:cubicBezTo>
                    <a:pt x="358" y="390"/>
                    <a:pt x="454" y="312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"/>
            <p:cNvSpPr/>
            <p:nvPr/>
          </p:nvSpPr>
          <p:spPr>
            <a:xfrm>
              <a:off x="9139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"/>
            <p:cNvSpPr/>
            <p:nvPr/>
          </p:nvSpPr>
          <p:spPr>
            <a:xfrm>
              <a:off x="95370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"/>
            <p:cNvSpPr/>
            <p:nvPr/>
          </p:nvSpPr>
          <p:spPr>
            <a:xfrm>
              <a:off x="993450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"/>
            <p:cNvSpPr/>
            <p:nvPr/>
          </p:nvSpPr>
          <p:spPr>
            <a:xfrm>
              <a:off x="10332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"/>
            <p:cNvSpPr/>
            <p:nvPr/>
          </p:nvSpPr>
          <p:spPr>
            <a:xfrm>
              <a:off x="10729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"/>
            <p:cNvSpPr/>
            <p:nvPr/>
          </p:nvSpPr>
          <p:spPr>
            <a:xfrm>
              <a:off x="111272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"/>
            <p:cNvSpPr/>
            <p:nvPr/>
          </p:nvSpPr>
          <p:spPr>
            <a:xfrm>
              <a:off x="1152500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"/>
            <p:cNvSpPr/>
            <p:nvPr/>
          </p:nvSpPr>
          <p:spPr>
            <a:xfrm>
              <a:off x="119227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"/>
            <p:cNvSpPr/>
            <p:nvPr/>
          </p:nvSpPr>
          <p:spPr>
            <a:xfrm>
              <a:off x="1232025" y="12434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"/>
            <p:cNvSpPr/>
            <p:nvPr/>
          </p:nvSpPr>
          <p:spPr>
            <a:xfrm>
              <a:off x="276225" y="1209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"/>
            <p:cNvSpPr/>
            <p:nvPr/>
          </p:nvSpPr>
          <p:spPr>
            <a:xfrm>
              <a:off x="3176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"/>
            <p:cNvSpPr/>
            <p:nvPr/>
          </p:nvSpPr>
          <p:spPr>
            <a:xfrm>
              <a:off x="355750" y="1209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"/>
            <p:cNvSpPr/>
            <p:nvPr/>
          </p:nvSpPr>
          <p:spPr>
            <a:xfrm>
              <a:off x="3971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3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"/>
            <p:cNvSpPr/>
            <p:nvPr/>
          </p:nvSpPr>
          <p:spPr>
            <a:xfrm>
              <a:off x="43525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"/>
            <p:cNvSpPr/>
            <p:nvPr/>
          </p:nvSpPr>
          <p:spPr>
            <a:xfrm>
              <a:off x="475000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"/>
            <p:cNvSpPr/>
            <p:nvPr/>
          </p:nvSpPr>
          <p:spPr>
            <a:xfrm>
              <a:off x="5164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"/>
            <p:cNvSpPr/>
            <p:nvPr/>
          </p:nvSpPr>
          <p:spPr>
            <a:xfrm>
              <a:off x="5545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2" y="0"/>
                  </a:moveTo>
                  <a:cubicBezTo>
                    <a:pt x="87" y="0"/>
                    <a:pt x="1" y="209"/>
                    <a:pt x="124" y="332"/>
                  </a:cubicBezTo>
                  <a:cubicBezTo>
                    <a:pt x="163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"/>
            <p:cNvSpPr/>
            <p:nvPr/>
          </p:nvSpPr>
          <p:spPr>
            <a:xfrm>
              <a:off x="5959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"/>
            <p:cNvSpPr/>
            <p:nvPr/>
          </p:nvSpPr>
          <p:spPr>
            <a:xfrm>
              <a:off x="63402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2" y="372"/>
                    <a:pt x="211" y="389"/>
                    <a:pt x="258" y="389"/>
                  </a:cubicBezTo>
                  <a:cubicBezTo>
                    <a:pt x="358" y="389"/>
                    <a:pt x="454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"/>
            <p:cNvSpPr/>
            <p:nvPr/>
          </p:nvSpPr>
          <p:spPr>
            <a:xfrm>
              <a:off x="673775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0"/>
                  </a:moveTo>
                  <a:cubicBezTo>
                    <a:pt x="88" y="0"/>
                    <a:pt x="0" y="209"/>
                    <a:pt x="123" y="332"/>
                  </a:cubicBezTo>
                  <a:cubicBezTo>
                    <a:pt x="163" y="372"/>
                    <a:pt x="211" y="389"/>
                    <a:pt x="259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8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"/>
            <p:cNvSpPr/>
            <p:nvPr/>
          </p:nvSpPr>
          <p:spPr>
            <a:xfrm>
              <a:off x="7152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"/>
            <p:cNvSpPr/>
            <p:nvPr/>
          </p:nvSpPr>
          <p:spPr>
            <a:xfrm>
              <a:off x="753300" y="1209375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0"/>
                  </a:moveTo>
                  <a:cubicBezTo>
                    <a:pt x="87" y="0"/>
                    <a:pt x="1" y="209"/>
                    <a:pt x="122" y="332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"/>
            <p:cNvSpPr/>
            <p:nvPr/>
          </p:nvSpPr>
          <p:spPr>
            <a:xfrm>
              <a:off x="794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"/>
            <p:cNvSpPr/>
            <p:nvPr/>
          </p:nvSpPr>
          <p:spPr>
            <a:xfrm>
              <a:off x="83282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"/>
            <p:cNvSpPr/>
            <p:nvPr/>
          </p:nvSpPr>
          <p:spPr>
            <a:xfrm>
              <a:off x="872575" y="120937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0"/>
                  </a:moveTo>
                  <a:cubicBezTo>
                    <a:pt x="87" y="0"/>
                    <a:pt x="0" y="209"/>
                    <a:pt x="122" y="332"/>
                  </a:cubicBezTo>
                  <a:cubicBezTo>
                    <a:pt x="161" y="372"/>
                    <a:pt x="210" y="389"/>
                    <a:pt x="257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"/>
            <p:cNvSpPr/>
            <p:nvPr/>
          </p:nvSpPr>
          <p:spPr>
            <a:xfrm>
              <a:off x="9139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"/>
            <p:cNvSpPr/>
            <p:nvPr/>
          </p:nvSpPr>
          <p:spPr>
            <a:xfrm>
              <a:off x="95370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3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"/>
            <p:cNvSpPr/>
            <p:nvPr/>
          </p:nvSpPr>
          <p:spPr>
            <a:xfrm>
              <a:off x="993450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3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3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"/>
            <p:cNvSpPr/>
            <p:nvPr/>
          </p:nvSpPr>
          <p:spPr>
            <a:xfrm>
              <a:off x="10332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"/>
            <p:cNvSpPr/>
            <p:nvPr/>
          </p:nvSpPr>
          <p:spPr>
            <a:xfrm>
              <a:off x="10729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"/>
            <p:cNvSpPr/>
            <p:nvPr/>
          </p:nvSpPr>
          <p:spPr>
            <a:xfrm>
              <a:off x="111272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3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3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"/>
            <p:cNvSpPr/>
            <p:nvPr/>
          </p:nvSpPr>
          <p:spPr>
            <a:xfrm>
              <a:off x="1152500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3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3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"/>
            <p:cNvSpPr/>
            <p:nvPr/>
          </p:nvSpPr>
          <p:spPr>
            <a:xfrm>
              <a:off x="119227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3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"/>
            <p:cNvSpPr/>
            <p:nvPr/>
          </p:nvSpPr>
          <p:spPr>
            <a:xfrm>
              <a:off x="1232025" y="120940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3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"/>
            <p:cNvSpPr/>
            <p:nvPr/>
          </p:nvSpPr>
          <p:spPr>
            <a:xfrm>
              <a:off x="276225" y="11753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"/>
            <p:cNvSpPr/>
            <p:nvPr/>
          </p:nvSpPr>
          <p:spPr>
            <a:xfrm>
              <a:off x="3176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"/>
            <p:cNvSpPr/>
            <p:nvPr/>
          </p:nvSpPr>
          <p:spPr>
            <a:xfrm>
              <a:off x="355750" y="11753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0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"/>
            <p:cNvSpPr/>
            <p:nvPr/>
          </p:nvSpPr>
          <p:spPr>
            <a:xfrm>
              <a:off x="3971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"/>
            <p:cNvSpPr/>
            <p:nvPr/>
          </p:nvSpPr>
          <p:spPr>
            <a:xfrm>
              <a:off x="435250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"/>
            <p:cNvSpPr/>
            <p:nvPr/>
          </p:nvSpPr>
          <p:spPr>
            <a:xfrm>
              <a:off x="475025" y="11753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"/>
            <p:cNvSpPr/>
            <p:nvPr/>
          </p:nvSpPr>
          <p:spPr>
            <a:xfrm>
              <a:off x="5164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"/>
            <p:cNvSpPr/>
            <p:nvPr/>
          </p:nvSpPr>
          <p:spPr>
            <a:xfrm>
              <a:off x="5545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"/>
            <p:cNvSpPr/>
            <p:nvPr/>
          </p:nvSpPr>
          <p:spPr>
            <a:xfrm>
              <a:off x="5959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"/>
            <p:cNvSpPr/>
            <p:nvPr/>
          </p:nvSpPr>
          <p:spPr>
            <a:xfrm>
              <a:off x="63402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"/>
            <p:cNvSpPr/>
            <p:nvPr/>
          </p:nvSpPr>
          <p:spPr>
            <a:xfrm>
              <a:off x="673775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"/>
            <p:cNvSpPr/>
            <p:nvPr/>
          </p:nvSpPr>
          <p:spPr>
            <a:xfrm>
              <a:off x="7152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"/>
            <p:cNvSpPr/>
            <p:nvPr/>
          </p:nvSpPr>
          <p:spPr>
            <a:xfrm>
              <a:off x="753300" y="11753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"/>
            <p:cNvSpPr/>
            <p:nvPr/>
          </p:nvSpPr>
          <p:spPr>
            <a:xfrm>
              <a:off x="794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"/>
            <p:cNvSpPr/>
            <p:nvPr/>
          </p:nvSpPr>
          <p:spPr>
            <a:xfrm>
              <a:off x="83282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"/>
            <p:cNvSpPr/>
            <p:nvPr/>
          </p:nvSpPr>
          <p:spPr>
            <a:xfrm>
              <a:off x="872575" y="11753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"/>
            <p:cNvSpPr/>
            <p:nvPr/>
          </p:nvSpPr>
          <p:spPr>
            <a:xfrm>
              <a:off x="9139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"/>
            <p:cNvSpPr/>
            <p:nvPr/>
          </p:nvSpPr>
          <p:spPr>
            <a:xfrm>
              <a:off x="95370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"/>
            <p:cNvSpPr/>
            <p:nvPr/>
          </p:nvSpPr>
          <p:spPr>
            <a:xfrm>
              <a:off x="993450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"/>
            <p:cNvSpPr/>
            <p:nvPr/>
          </p:nvSpPr>
          <p:spPr>
            <a:xfrm>
              <a:off x="10332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"/>
            <p:cNvSpPr/>
            <p:nvPr/>
          </p:nvSpPr>
          <p:spPr>
            <a:xfrm>
              <a:off x="10729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"/>
            <p:cNvSpPr/>
            <p:nvPr/>
          </p:nvSpPr>
          <p:spPr>
            <a:xfrm>
              <a:off x="111272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"/>
            <p:cNvSpPr/>
            <p:nvPr/>
          </p:nvSpPr>
          <p:spPr>
            <a:xfrm>
              <a:off x="1152500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"/>
            <p:cNvSpPr/>
            <p:nvPr/>
          </p:nvSpPr>
          <p:spPr>
            <a:xfrm>
              <a:off x="119227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"/>
            <p:cNvSpPr/>
            <p:nvPr/>
          </p:nvSpPr>
          <p:spPr>
            <a:xfrm>
              <a:off x="1232025" y="11753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"/>
            <p:cNvSpPr/>
            <p:nvPr/>
          </p:nvSpPr>
          <p:spPr>
            <a:xfrm>
              <a:off x="2364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"/>
            <p:cNvSpPr/>
            <p:nvPr/>
          </p:nvSpPr>
          <p:spPr>
            <a:xfrm>
              <a:off x="276225" y="11412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"/>
            <p:cNvSpPr/>
            <p:nvPr/>
          </p:nvSpPr>
          <p:spPr>
            <a:xfrm>
              <a:off x="3176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"/>
            <p:cNvSpPr/>
            <p:nvPr/>
          </p:nvSpPr>
          <p:spPr>
            <a:xfrm>
              <a:off x="355750" y="114120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2" y="370"/>
                    <a:pt x="210" y="387"/>
                    <a:pt x="258" y="387"/>
                  </a:cubicBezTo>
                  <a:cubicBezTo>
                    <a:pt x="357" y="387"/>
                    <a:pt x="453" y="310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"/>
            <p:cNvSpPr/>
            <p:nvPr/>
          </p:nvSpPr>
          <p:spPr>
            <a:xfrm>
              <a:off x="3971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"/>
            <p:cNvSpPr/>
            <p:nvPr/>
          </p:nvSpPr>
          <p:spPr>
            <a:xfrm>
              <a:off x="43525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"/>
            <p:cNvSpPr/>
            <p:nvPr/>
          </p:nvSpPr>
          <p:spPr>
            <a:xfrm>
              <a:off x="475000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"/>
            <p:cNvSpPr/>
            <p:nvPr/>
          </p:nvSpPr>
          <p:spPr>
            <a:xfrm>
              <a:off x="5164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"/>
            <p:cNvSpPr/>
            <p:nvPr/>
          </p:nvSpPr>
          <p:spPr>
            <a:xfrm>
              <a:off x="5545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"/>
            <p:cNvSpPr/>
            <p:nvPr/>
          </p:nvSpPr>
          <p:spPr>
            <a:xfrm>
              <a:off x="5959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"/>
            <p:cNvSpPr/>
            <p:nvPr/>
          </p:nvSpPr>
          <p:spPr>
            <a:xfrm>
              <a:off x="63402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"/>
            <p:cNvSpPr/>
            <p:nvPr/>
          </p:nvSpPr>
          <p:spPr>
            <a:xfrm>
              <a:off x="673775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"/>
            <p:cNvSpPr/>
            <p:nvPr/>
          </p:nvSpPr>
          <p:spPr>
            <a:xfrm>
              <a:off x="7152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"/>
            <p:cNvSpPr/>
            <p:nvPr/>
          </p:nvSpPr>
          <p:spPr>
            <a:xfrm>
              <a:off x="753300" y="11412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"/>
            <p:cNvSpPr/>
            <p:nvPr/>
          </p:nvSpPr>
          <p:spPr>
            <a:xfrm>
              <a:off x="794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"/>
            <p:cNvSpPr/>
            <p:nvPr/>
          </p:nvSpPr>
          <p:spPr>
            <a:xfrm>
              <a:off x="83282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"/>
            <p:cNvSpPr/>
            <p:nvPr/>
          </p:nvSpPr>
          <p:spPr>
            <a:xfrm>
              <a:off x="872575" y="11412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"/>
            <p:cNvSpPr/>
            <p:nvPr/>
          </p:nvSpPr>
          <p:spPr>
            <a:xfrm>
              <a:off x="9139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"/>
            <p:cNvSpPr/>
            <p:nvPr/>
          </p:nvSpPr>
          <p:spPr>
            <a:xfrm>
              <a:off x="95370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"/>
            <p:cNvSpPr/>
            <p:nvPr/>
          </p:nvSpPr>
          <p:spPr>
            <a:xfrm>
              <a:off x="993450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"/>
            <p:cNvSpPr/>
            <p:nvPr/>
          </p:nvSpPr>
          <p:spPr>
            <a:xfrm>
              <a:off x="10332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"/>
            <p:cNvSpPr/>
            <p:nvPr/>
          </p:nvSpPr>
          <p:spPr>
            <a:xfrm>
              <a:off x="10729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"/>
            <p:cNvSpPr/>
            <p:nvPr/>
          </p:nvSpPr>
          <p:spPr>
            <a:xfrm>
              <a:off x="111272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"/>
            <p:cNvSpPr/>
            <p:nvPr/>
          </p:nvSpPr>
          <p:spPr>
            <a:xfrm>
              <a:off x="1152500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"/>
            <p:cNvSpPr/>
            <p:nvPr/>
          </p:nvSpPr>
          <p:spPr>
            <a:xfrm>
              <a:off x="119227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"/>
            <p:cNvSpPr/>
            <p:nvPr/>
          </p:nvSpPr>
          <p:spPr>
            <a:xfrm>
              <a:off x="1232025" y="114120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"/>
            <p:cNvSpPr/>
            <p:nvPr/>
          </p:nvSpPr>
          <p:spPr>
            <a:xfrm>
              <a:off x="2364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"/>
            <p:cNvSpPr/>
            <p:nvPr/>
          </p:nvSpPr>
          <p:spPr>
            <a:xfrm>
              <a:off x="2762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"/>
            <p:cNvSpPr/>
            <p:nvPr/>
          </p:nvSpPr>
          <p:spPr>
            <a:xfrm>
              <a:off x="3176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"/>
            <p:cNvSpPr/>
            <p:nvPr/>
          </p:nvSpPr>
          <p:spPr>
            <a:xfrm>
              <a:off x="355750" y="110707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59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"/>
            <p:cNvSpPr/>
            <p:nvPr/>
          </p:nvSpPr>
          <p:spPr>
            <a:xfrm>
              <a:off x="3971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"/>
            <p:cNvSpPr/>
            <p:nvPr/>
          </p:nvSpPr>
          <p:spPr>
            <a:xfrm>
              <a:off x="43525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"/>
            <p:cNvSpPr/>
            <p:nvPr/>
          </p:nvSpPr>
          <p:spPr>
            <a:xfrm>
              <a:off x="475000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"/>
            <p:cNvSpPr/>
            <p:nvPr/>
          </p:nvSpPr>
          <p:spPr>
            <a:xfrm>
              <a:off x="5164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"/>
            <p:cNvSpPr/>
            <p:nvPr/>
          </p:nvSpPr>
          <p:spPr>
            <a:xfrm>
              <a:off x="5545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"/>
            <p:cNvSpPr/>
            <p:nvPr/>
          </p:nvSpPr>
          <p:spPr>
            <a:xfrm>
              <a:off x="5959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"/>
            <p:cNvSpPr/>
            <p:nvPr/>
          </p:nvSpPr>
          <p:spPr>
            <a:xfrm>
              <a:off x="63402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"/>
            <p:cNvSpPr/>
            <p:nvPr/>
          </p:nvSpPr>
          <p:spPr>
            <a:xfrm>
              <a:off x="673775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"/>
            <p:cNvSpPr/>
            <p:nvPr/>
          </p:nvSpPr>
          <p:spPr>
            <a:xfrm>
              <a:off x="7152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"/>
            <p:cNvSpPr/>
            <p:nvPr/>
          </p:nvSpPr>
          <p:spPr>
            <a:xfrm>
              <a:off x="753300" y="11070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"/>
            <p:cNvSpPr/>
            <p:nvPr/>
          </p:nvSpPr>
          <p:spPr>
            <a:xfrm>
              <a:off x="794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"/>
            <p:cNvSpPr/>
            <p:nvPr/>
          </p:nvSpPr>
          <p:spPr>
            <a:xfrm>
              <a:off x="83282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"/>
            <p:cNvSpPr/>
            <p:nvPr/>
          </p:nvSpPr>
          <p:spPr>
            <a:xfrm>
              <a:off x="872575" y="11070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"/>
            <p:cNvSpPr/>
            <p:nvPr/>
          </p:nvSpPr>
          <p:spPr>
            <a:xfrm>
              <a:off x="9139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"/>
            <p:cNvSpPr/>
            <p:nvPr/>
          </p:nvSpPr>
          <p:spPr>
            <a:xfrm>
              <a:off x="95370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"/>
            <p:cNvSpPr/>
            <p:nvPr/>
          </p:nvSpPr>
          <p:spPr>
            <a:xfrm>
              <a:off x="993450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"/>
            <p:cNvSpPr/>
            <p:nvPr/>
          </p:nvSpPr>
          <p:spPr>
            <a:xfrm>
              <a:off x="10332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"/>
            <p:cNvSpPr/>
            <p:nvPr/>
          </p:nvSpPr>
          <p:spPr>
            <a:xfrm>
              <a:off x="10729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"/>
            <p:cNvSpPr/>
            <p:nvPr/>
          </p:nvSpPr>
          <p:spPr>
            <a:xfrm>
              <a:off x="111272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"/>
            <p:cNvSpPr/>
            <p:nvPr/>
          </p:nvSpPr>
          <p:spPr>
            <a:xfrm>
              <a:off x="1152500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"/>
            <p:cNvSpPr/>
            <p:nvPr/>
          </p:nvSpPr>
          <p:spPr>
            <a:xfrm>
              <a:off x="119227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"/>
            <p:cNvSpPr/>
            <p:nvPr/>
          </p:nvSpPr>
          <p:spPr>
            <a:xfrm>
              <a:off x="1232025" y="11070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"/>
            <p:cNvSpPr/>
            <p:nvPr/>
          </p:nvSpPr>
          <p:spPr>
            <a:xfrm>
              <a:off x="2364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"/>
            <p:cNvSpPr/>
            <p:nvPr/>
          </p:nvSpPr>
          <p:spPr>
            <a:xfrm>
              <a:off x="2762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"/>
            <p:cNvSpPr/>
            <p:nvPr/>
          </p:nvSpPr>
          <p:spPr>
            <a:xfrm>
              <a:off x="3176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"/>
            <p:cNvSpPr/>
            <p:nvPr/>
          </p:nvSpPr>
          <p:spPr>
            <a:xfrm>
              <a:off x="3557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"/>
            <p:cNvSpPr/>
            <p:nvPr/>
          </p:nvSpPr>
          <p:spPr>
            <a:xfrm>
              <a:off x="3971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"/>
            <p:cNvSpPr/>
            <p:nvPr/>
          </p:nvSpPr>
          <p:spPr>
            <a:xfrm>
              <a:off x="43525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"/>
            <p:cNvSpPr/>
            <p:nvPr/>
          </p:nvSpPr>
          <p:spPr>
            <a:xfrm>
              <a:off x="475000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"/>
            <p:cNvSpPr/>
            <p:nvPr/>
          </p:nvSpPr>
          <p:spPr>
            <a:xfrm>
              <a:off x="5164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"/>
            <p:cNvSpPr/>
            <p:nvPr/>
          </p:nvSpPr>
          <p:spPr>
            <a:xfrm>
              <a:off x="5545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"/>
            <p:cNvSpPr/>
            <p:nvPr/>
          </p:nvSpPr>
          <p:spPr>
            <a:xfrm>
              <a:off x="5959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"/>
            <p:cNvSpPr/>
            <p:nvPr/>
          </p:nvSpPr>
          <p:spPr>
            <a:xfrm>
              <a:off x="63402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"/>
            <p:cNvSpPr/>
            <p:nvPr/>
          </p:nvSpPr>
          <p:spPr>
            <a:xfrm>
              <a:off x="673775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"/>
            <p:cNvSpPr/>
            <p:nvPr/>
          </p:nvSpPr>
          <p:spPr>
            <a:xfrm>
              <a:off x="7152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"/>
            <p:cNvSpPr/>
            <p:nvPr/>
          </p:nvSpPr>
          <p:spPr>
            <a:xfrm>
              <a:off x="753300" y="10729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"/>
            <p:cNvSpPr/>
            <p:nvPr/>
          </p:nvSpPr>
          <p:spPr>
            <a:xfrm>
              <a:off x="794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"/>
            <p:cNvSpPr/>
            <p:nvPr/>
          </p:nvSpPr>
          <p:spPr>
            <a:xfrm>
              <a:off x="83282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"/>
            <p:cNvSpPr/>
            <p:nvPr/>
          </p:nvSpPr>
          <p:spPr>
            <a:xfrm>
              <a:off x="872575" y="10729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"/>
            <p:cNvSpPr/>
            <p:nvPr/>
          </p:nvSpPr>
          <p:spPr>
            <a:xfrm>
              <a:off x="9139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"/>
            <p:cNvSpPr/>
            <p:nvPr/>
          </p:nvSpPr>
          <p:spPr>
            <a:xfrm>
              <a:off x="95370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"/>
            <p:cNvSpPr/>
            <p:nvPr/>
          </p:nvSpPr>
          <p:spPr>
            <a:xfrm>
              <a:off x="993450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"/>
            <p:cNvSpPr/>
            <p:nvPr/>
          </p:nvSpPr>
          <p:spPr>
            <a:xfrm>
              <a:off x="10332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"/>
            <p:cNvSpPr/>
            <p:nvPr/>
          </p:nvSpPr>
          <p:spPr>
            <a:xfrm>
              <a:off x="10729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"/>
            <p:cNvSpPr/>
            <p:nvPr/>
          </p:nvSpPr>
          <p:spPr>
            <a:xfrm>
              <a:off x="111272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"/>
            <p:cNvSpPr/>
            <p:nvPr/>
          </p:nvSpPr>
          <p:spPr>
            <a:xfrm>
              <a:off x="1152500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"/>
            <p:cNvSpPr/>
            <p:nvPr/>
          </p:nvSpPr>
          <p:spPr>
            <a:xfrm>
              <a:off x="119227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"/>
            <p:cNvSpPr/>
            <p:nvPr/>
          </p:nvSpPr>
          <p:spPr>
            <a:xfrm>
              <a:off x="1232025" y="10729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"/>
            <p:cNvSpPr/>
            <p:nvPr/>
          </p:nvSpPr>
          <p:spPr>
            <a:xfrm>
              <a:off x="2364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"/>
            <p:cNvSpPr/>
            <p:nvPr/>
          </p:nvSpPr>
          <p:spPr>
            <a:xfrm>
              <a:off x="2762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"/>
            <p:cNvSpPr/>
            <p:nvPr/>
          </p:nvSpPr>
          <p:spPr>
            <a:xfrm>
              <a:off x="3176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"/>
            <p:cNvSpPr/>
            <p:nvPr/>
          </p:nvSpPr>
          <p:spPr>
            <a:xfrm>
              <a:off x="3557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"/>
            <p:cNvSpPr/>
            <p:nvPr/>
          </p:nvSpPr>
          <p:spPr>
            <a:xfrm>
              <a:off x="3971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1"/>
                    <a:pt x="88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"/>
            <p:cNvSpPr/>
            <p:nvPr/>
          </p:nvSpPr>
          <p:spPr>
            <a:xfrm>
              <a:off x="43525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"/>
            <p:cNvSpPr/>
            <p:nvPr/>
          </p:nvSpPr>
          <p:spPr>
            <a:xfrm>
              <a:off x="475000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"/>
            <p:cNvSpPr/>
            <p:nvPr/>
          </p:nvSpPr>
          <p:spPr>
            <a:xfrm>
              <a:off x="5164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"/>
            <p:cNvSpPr/>
            <p:nvPr/>
          </p:nvSpPr>
          <p:spPr>
            <a:xfrm>
              <a:off x="5545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10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"/>
            <p:cNvSpPr/>
            <p:nvPr/>
          </p:nvSpPr>
          <p:spPr>
            <a:xfrm>
              <a:off x="5959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"/>
            <p:cNvSpPr/>
            <p:nvPr/>
          </p:nvSpPr>
          <p:spPr>
            <a:xfrm>
              <a:off x="63402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"/>
            <p:cNvSpPr/>
            <p:nvPr/>
          </p:nvSpPr>
          <p:spPr>
            <a:xfrm>
              <a:off x="673775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"/>
            <p:cNvSpPr/>
            <p:nvPr/>
          </p:nvSpPr>
          <p:spPr>
            <a:xfrm>
              <a:off x="7152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"/>
            <p:cNvSpPr/>
            <p:nvPr/>
          </p:nvSpPr>
          <p:spPr>
            <a:xfrm>
              <a:off x="753300" y="10388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"/>
            <p:cNvSpPr/>
            <p:nvPr/>
          </p:nvSpPr>
          <p:spPr>
            <a:xfrm>
              <a:off x="794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"/>
            <p:cNvSpPr/>
            <p:nvPr/>
          </p:nvSpPr>
          <p:spPr>
            <a:xfrm>
              <a:off x="83282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"/>
            <p:cNvSpPr/>
            <p:nvPr/>
          </p:nvSpPr>
          <p:spPr>
            <a:xfrm>
              <a:off x="872575" y="10388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"/>
            <p:cNvSpPr/>
            <p:nvPr/>
          </p:nvSpPr>
          <p:spPr>
            <a:xfrm>
              <a:off x="9139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"/>
            <p:cNvSpPr/>
            <p:nvPr/>
          </p:nvSpPr>
          <p:spPr>
            <a:xfrm>
              <a:off x="95370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2" y="388"/>
                    <a:pt x="389" y="301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"/>
            <p:cNvSpPr/>
            <p:nvPr/>
          </p:nvSpPr>
          <p:spPr>
            <a:xfrm>
              <a:off x="993450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1"/>
                    <a:pt x="89" y="388"/>
                    <a:pt x="195" y="388"/>
                  </a:cubicBezTo>
                  <a:cubicBezTo>
                    <a:pt x="303" y="388"/>
                    <a:pt x="389" y="301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"/>
            <p:cNvSpPr/>
            <p:nvPr/>
          </p:nvSpPr>
          <p:spPr>
            <a:xfrm>
              <a:off x="10332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"/>
            <p:cNvSpPr/>
            <p:nvPr/>
          </p:nvSpPr>
          <p:spPr>
            <a:xfrm>
              <a:off x="10729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"/>
            <p:cNvSpPr/>
            <p:nvPr/>
          </p:nvSpPr>
          <p:spPr>
            <a:xfrm>
              <a:off x="111272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1"/>
                    <a:pt x="88" y="388"/>
                    <a:pt x="194" y="388"/>
                  </a:cubicBezTo>
                  <a:cubicBezTo>
                    <a:pt x="302" y="388"/>
                    <a:pt x="388" y="301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"/>
            <p:cNvSpPr/>
            <p:nvPr/>
          </p:nvSpPr>
          <p:spPr>
            <a:xfrm>
              <a:off x="1152500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3" y="388"/>
                  </a:cubicBezTo>
                  <a:cubicBezTo>
                    <a:pt x="301" y="388"/>
                    <a:pt x="388" y="301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"/>
            <p:cNvSpPr/>
            <p:nvPr/>
          </p:nvSpPr>
          <p:spPr>
            <a:xfrm>
              <a:off x="119227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1"/>
                    <a:pt x="86" y="388"/>
                    <a:pt x="193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"/>
            <p:cNvSpPr/>
            <p:nvPr/>
          </p:nvSpPr>
          <p:spPr>
            <a:xfrm>
              <a:off x="1232025" y="10388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7" y="301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"/>
            <p:cNvSpPr/>
            <p:nvPr/>
          </p:nvSpPr>
          <p:spPr>
            <a:xfrm>
              <a:off x="2364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"/>
            <p:cNvSpPr/>
            <p:nvPr/>
          </p:nvSpPr>
          <p:spPr>
            <a:xfrm>
              <a:off x="276225" y="10048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"/>
            <p:cNvSpPr/>
            <p:nvPr/>
          </p:nvSpPr>
          <p:spPr>
            <a:xfrm>
              <a:off x="3176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"/>
            <p:cNvSpPr/>
            <p:nvPr/>
          </p:nvSpPr>
          <p:spPr>
            <a:xfrm>
              <a:off x="355750" y="10047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2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"/>
            <p:cNvSpPr/>
            <p:nvPr/>
          </p:nvSpPr>
          <p:spPr>
            <a:xfrm>
              <a:off x="3971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"/>
            <p:cNvSpPr/>
            <p:nvPr/>
          </p:nvSpPr>
          <p:spPr>
            <a:xfrm>
              <a:off x="435250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"/>
            <p:cNvSpPr/>
            <p:nvPr/>
          </p:nvSpPr>
          <p:spPr>
            <a:xfrm>
              <a:off x="475025" y="10048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"/>
            <p:cNvSpPr/>
            <p:nvPr/>
          </p:nvSpPr>
          <p:spPr>
            <a:xfrm>
              <a:off x="5164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"/>
            <p:cNvSpPr/>
            <p:nvPr/>
          </p:nvSpPr>
          <p:spPr>
            <a:xfrm>
              <a:off x="5545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"/>
            <p:cNvSpPr/>
            <p:nvPr/>
          </p:nvSpPr>
          <p:spPr>
            <a:xfrm>
              <a:off x="5959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"/>
            <p:cNvSpPr/>
            <p:nvPr/>
          </p:nvSpPr>
          <p:spPr>
            <a:xfrm>
              <a:off x="63402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"/>
            <p:cNvSpPr/>
            <p:nvPr/>
          </p:nvSpPr>
          <p:spPr>
            <a:xfrm>
              <a:off x="673775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"/>
            <p:cNvSpPr/>
            <p:nvPr/>
          </p:nvSpPr>
          <p:spPr>
            <a:xfrm>
              <a:off x="7152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"/>
            <p:cNvSpPr/>
            <p:nvPr/>
          </p:nvSpPr>
          <p:spPr>
            <a:xfrm>
              <a:off x="753300" y="10048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"/>
            <p:cNvSpPr/>
            <p:nvPr/>
          </p:nvSpPr>
          <p:spPr>
            <a:xfrm>
              <a:off x="794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"/>
            <p:cNvSpPr/>
            <p:nvPr/>
          </p:nvSpPr>
          <p:spPr>
            <a:xfrm>
              <a:off x="83282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"/>
            <p:cNvSpPr/>
            <p:nvPr/>
          </p:nvSpPr>
          <p:spPr>
            <a:xfrm>
              <a:off x="872575" y="10048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1" y="1"/>
                    <a:pt x="260" y="1"/>
                  </a:cubicBezTo>
                  <a:cubicBezTo>
                    <a:pt x="259" y="1"/>
                    <a:pt x="258" y="1"/>
                    <a:pt x="258" y="1"/>
                  </a:cubicBezTo>
                  <a:cubicBezTo>
                    <a:pt x="86" y="1"/>
                    <a:pt x="1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"/>
            <p:cNvSpPr/>
            <p:nvPr/>
          </p:nvSpPr>
          <p:spPr>
            <a:xfrm>
              <a:off x="9139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"/>
            <p:cNvSpPr/>
            <p:nvPr/>
          </p:nvSpPr>
          <p:spPr>
            <a:xfrm>
              <a:off x="95370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2" y="388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"/>
            <p:cNvSpPr/>
            <p:nvPr/>
          </p:nvSpPr>
          <p:spPr>
            <a:xfrm>
              <a:off x="993450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8"/>
                    <a:pt x="195" y="388"/>
                  </a:cubicBezTo>
                  <a:cubicBezTo>
                    <a:pt x="303" y="388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"/>
            <p:cNvSpPr/>
            <p:nvPr/>
          </p:nvSpPr>
          <p:spPr>
            <a:xfrm>
              <a:off x="10332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"/>
            <p:cNvSpPr/>
            <p:nvPr/>
          </p:nvSpPr>
          <p:spPr>
            <a:xfrm>
              <a:off x="10729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"/>
            <p:cNvSpPr/>
            <p:nvPr/>
          </p:nvSpPr>
          <p:spPr>
            <a:xfrm>
              <a:off x="111272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8"/>
                    <a:pt x="194" y="388"/>
                  </a:cubicBezTo>
                  <a:cubicBezTo>
                    <a:pt x="302" y="388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"/>
            <p:cNvSpPr/>
            <p:nvPr/>
          </p:nvSpPr>
          <p:spPr>
            <a:xfrm>
              <a:off x="1152500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3" y="388"/>
                  </a:cubicBezTo>
                  <a:cubicBezTo>
                    <a:pt x="301" y="388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"/>
            <p:cNvSpPr/>
            <p:nvPr/>
          </p:nvSpPr>
          <p:spPr>
            <a:xfrm>
              <a:off x="119227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8"/>
                    <a:pt x="193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"/>
            <p:cNvSpPr/>
            <p:nvPr/>
          </p:nvSpPr>
          <p:spPr>
            <a:xfrm>
              <a:off x="1232025" y="100477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7" y="300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"/>
            <p:cNvSpPr/>
            <p:nvPr/>
          </p:nvSpPr>
          <p:spPr>
            <a:xfrm>
              <a:off x="276225" y="9707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"/>
            <p:cNvSpPr/>
            <p:nvPr/>
          </p:nvSpPr>
          <p:spPr>
            <a:xfrm>
              <a:off x="3176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"/>
            <p:cNvSpPr/>
            <p:nvPr/>
          </p:nvSpPr>
          <p:spPr>
            <a:xfrm>
              <a:off x="355750" y="97065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"/>
            <p:cNvSpPr/>
            <p:nvPr/>
          </p:nvSpPr>
          <p:spPr>
            <a:xfrm>
              <a:off x="3971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"/>
            <p:cNvSpPr/>
            <p:nvPr/>
          </p:nvSpPr>
          <p:spPr>
            <a:xfrm>
              <a:off x="43525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"/>
            <p:cNvSpPr/>
            <p:nvPr/>
          </p:nvSpPr>
          <p:spPr>
            <a:xfrm>
              <a:off x="475000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"/>
            <p:cNvSpPr/>
            <p:nvPr/>
          </p:nvSpPr>
          <p:spPr>
            <a:xfrm>
              <a:off x="5164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"/>
            <p:cNvSpPr/>
            <p:nvPr/>
          </p:nvSpPr>
          <p:spPr>
            <a:xfrm>
              <a:off x="5545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"/>
            <p:cNvSpPr/>
            <p:nvPr/>
          </p:nvSpPr>
          <p:spPr>
            <a:xfrm>
              <a:off x="5959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"/>
            <p:cNvSpPr/>
            <p:nvPr/>
          </p:nvSpPr>
          <p:spPr>
            <a:xfrm>
              <a:off x="63402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"/>
            <p:cNvSpPr/>
            <p:nvPr/>
          </p:nvSpPr>
          <p:spPr>
            <a:xfrm>
              <a:off x="673775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10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"/>
            <p:cNvSpPr/>
            <p:nvPr/>
          </p:nvSpPr>
          <p:spPr>
            <a:xfrm>
              <a:off x="7152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"/>
            <p:cNvSpPr/>
            <p:nvPr/>
          </p:nvSpPr>
          <p:spPr>
            <a:xfrm>
              <a:off x="753300" y="9707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"/>
            <p:cNvSpPr/>
            <p:nvPr/>
          </p:nvSpPr>
          <p:spPr>
            <a:xfrm>
              <a:off x="794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"/>
            <p:cNvSpPr/>
            <p:nvPr/>
          </p:nvSpPr>
          <p:spPr>
            <a:xfrm>
              <a:off x="83282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"/>
            <p:cNvSpPr/>
            <p:nvPr/>
          </p:nvSpPr>
          <p:spPr>
            <a:xfrm>
              <a:off x="872575" y="9707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"/>
            <p:cNvSpPr/>
            <p:nvPr/>
          </p:nvSpPr>
          <p:spPr>
            <a:xfrm>
              <a:off x="9139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"/>
            <p:cNvSpPr/>
            <p:nvPr/>
          </p:nvSpPr>
          <p:spPr>
            <a:xfrm>
              <a:off x="95370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2" y="389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"/>
            <p:cNvSpPr/>
            <p:nvPr/>
          </p:nvSpPr>
          <p:spPr>
            <a:xfrm>
              <a:off x="993450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9"/>
                    <a:pt x="195" y="389"/>
                  </a:cubicBezTo>
                  <a:cubicBezTo>
                    <a:pt x="303" y="389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"/>
            <p:cNvSpPr/>
            <p:nvPr/>
          </p:nvSpPr>
          <p:spPr>
            <a:xfrm>
              <a:off x="10332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"/>
            <p:cNvSpPr/>
            <p:nvPr/>
          </p:nvSpPr>
          <p:spPr>
            <a:xfrm>
              <a:off x="10729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"/>
            <p:cNvSpPr/>
            <p:nvPr/>
          </p:nvSpPr>
          <p:spPr>
            <a:xfrm>
              <a:off x="111272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9"/>
                    <a:pt x="194" y="389"/>
                  </a:cubicBezTo>
                  <a:cubicBezTo>
                    <a:pt x="302" y="389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"/>
            <p:cNvSpPr/>
            <p:nvPr/>
          </p:nvSpPr>
          <p:spPr>
            <a:xfrm>
              <a:off x="1152500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3" y="389"/>
                  </a:cubicBezTo>
                  <a:cubicBezTo>
                    <a:pt x="301" y="389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"/>
            <p:cNvSpPr/>
            <p:nvPr/>
          </p:nvSpPr>
          <p:spPr>
            <a:xfrm>
              <a:off x="119227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9"/>
                    <a:pt x="193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"/>
            <p:cNvSpPr/>
            <p:nvPr/>
          </p:nvSpPr>
          <p:spPr>
            <a:xfrm>
              <a:off x="1232025" y="9706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"/>
            <p:cNvSpPr/>
            <p:nvPr/>
          </p:nvSpPr>
          <p:spPr>
            <a:xfrm>
              <a:off x="276225" y="936600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1" y="387"/>
                    <a:pt x="259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"/>
            <p:cNvSpPr/>
            <p:nvPr/>
          </p:nvSpPr>
          <p:spPr>
            <a:xfrm>
              <a:off x="3176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"/>
            <p:cNvSpPr/>
            <p:nvPr/>
          </p:nvSpPr>
          <p:spPr>
            <a:xfrm>
              <a:off x="355750" y="936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7" y="389"/>
                    <a:pt x="452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"/>
            <p:cNvSpPr/>
            <p:nvPr/>
          </p:nvSpPr>
          <p:spPr>
            <a:xfrm>
              <a:off x="3971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"/>
            <p:cNvSpPr/>
            <p:nvPr/>
          </p:nvSpPr>
          <p:spPr>
            <a:xfrm>
              <a:off x="435250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"/>
            <p:cNvSpPr/>
            <p:nvPr/>
          </p:nvSpPr>
          <p:spPr>
            <a:xfrm>
              <a:off x="475025" y="93660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"/>
            <p:cNvSpPr/>
            <p:nvPr/>
          </p:nvSpPr>
          <p:spPr>
            <a:xfrm>
              <a:off x="5164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"/>
            <p:cNvSpPr/>
            <p:nvPr/>
          </p:nvSpPr>
          <p:spPr>
            <a:xfrm>
              <a:off x="5545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"/>
            <p:cNvSpPr/>
            <p:nvPr/>
          </p:nvSpPr>
          <p:spPr>
            <a:xfrm>
              <a:off x="5959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"/>
            <p:cNvSpPr/>
            <p:nvPr/>
          </p:nvSpPr>
          <p:spPr>
            <a:xfrm>
              <a:off x="63402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"/>
            <p:cNvSpPr/>
            <p:nvPr/>
          </p:nvSpPr>
          <p:spPr>
            <a:xfrm>
              <a:off x="673775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"/>
            <p:cNvSpPr/>
            <p:nvPr/>
          </p:nvSpPr>
          <p:spPr>
            <a:xfrm>
              <a:off x="7152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"/>
            <p:cNvSpPr/>
            <p:nvPr/>
          </p:nvSpPr>
          <p:spPr>
            <a:xfrm>
              <a:off x="753300" y="93660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"/>
            <p:cNvSpPr/>
            <p:nvPr/>
          </p:nvSpPr>
          <p:spPr>
            <a:xfrm>
              <a:off x="794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"/>
            <p:cNvSpPr/>
            <p:nvPr/>
          </p:nvSpPr>
          <p:spPr>
            <a:xfrm>
              <a:off x="83282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"/>
            <p:cNvSpPr/>
            <p:nvPr/>
          </p:nvSpPr>
          <p:spPr>
            <a:xfrm>
              <a:off x="872575" y="93660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1" y="0"/>
                    <a:pt x="260" y="0"/>
                  </a:cubicBezTo>
                  <a:cubicBezTo>
                    <a:pt x="259" y="0"/>
                    <a:pt x="258" y="0"/>
                    <a:pt x="258" y="0"/>
                  </a:cubicBezTo>
                  <a:cubicBezTo>
                    <a:pt x="86" y="0"/>
                    <a:pt x="1" y="208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"/>
            <p:cNvSpPr/>
            <p:nvPr/>
          </p:nvSpPr>
          <p:spPr>
            <a:xfrm>
              <a:off x="9139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"/>
            <p:cNvSpPr/>
            <p:nvPr/>
          </p:nvSpPr>
          <p:spPr>
            <a:xfrm>
              <a:off x="95370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"/>
            <p:cNvSpPr/>
            <p:nvPr/>
          </p:nvSpPr>
          <p:spPr>
            <a:xfrm>
              <a:off x="993450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"/>
            <p:cNvSpPr/>
            <p:nvPr/>
          </p:nvSpPr>
          <p:spPr>
            <a:xfrm>
              <a:off x="10332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"/>
            <p:cNvSpPr/>
            <p:nvPr/>
          </p:nvSpPr>
          <p:spPr>
            <a:xfrm>
              <a:off x="10729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"/>
            <p:cNvSpPr/>
            <p:nvPr/>
          </p:nvSpPr>
          <p:spPr>
            <a:xfrm>
              <a:off x="111272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"/>
            <p:cNvSpPr/>
            <p:nvPr/>
          </p:nvSpPr>
          <p:spPr>
            <a:xfrm>
              <a:off x="1152500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"/>
            <p:cNvSpPr/>
            <p:nvPr/>
          </p:nvSpPr>
          <p:spPr>
            <a:xfrm>
              <a:off x="119227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"/>
            <p:cNvSpPr/>
            <p:nvPr/>
          </p:nvSpPr>
          <p:spPr>
            <a:xfrm>
              <a:off x="1232025" y="9365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"/>
            <p:cNvSpPr/>
            <p:nvPr/>
          </p:nvSpPr>
          <p:spPr>
            <a:xfrm>
              <a:off x="276225" y="9024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"/>
            <p:cNvSpPr/>
            <p:nvPr/>
          </p:nvSpPr>
          <p:spPr>
            <a:xfrm>
              <a:off x="3176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"/>
            <p:cNvSpPr/>
            <p:nvPr/>
          </p:nvSpPr>
          <p:spPr>
            <a:xfrm>
              <a:off x="355750" y="9024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10"/>
                    <a:pt x="123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"/>
            <p:cNvSpPr/>
            <p:nvPr/>
          </p:nvSpPr>
          <p:spPr>
            <a:xfrm>
              <a:off x="3971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"/>
            <p:cNvSpPr/>
            <p:nvPr/>
          </p:nvSpPr>
          <p:spPr>
            <a:xfrm>
              <a:off x="43525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"/>
            <p:cNvSpPr/>
            <p:nvPr/>
          </p:nvSpPr>
          <p:spPr>
            <a:xfrm>
              <a:off x="475000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"/>
            <p:cNvSpPr/>
            <p:nvPr/>
          </p:nvSpPr>
          <p:spPr>
            <a:xfrm>
              <a:off x="5164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"/>
            <p:cNvSpPr/>
            <p:nvPr/>
          </p:nvSpPr>
          <p:spPr>
            <a:xfrm>
              <a:off x="5545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9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"/>
            <p:cNvSpPr/>
            <p:nvPr/>
          </p:nvSpPr>
          <p:spPr>
            <a:xfrm>
              <a:off x="5959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"/>
            <p:cNvSpPr/>
            <p:nvPr/>
          </p:nvSpPr>
          <p:spPr>
            <a:xfrm>
              <a:off x="63402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"/>
            <p:cNvSpPr/>
            <p:nvPr/>
          </p:nvSpPr>
          <p:spPr>
            <a:xfrm>
              <a:off x="673775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"/>
            <p:cNvSpPr/>
            <p:nvPr/>
          </p:nvSpPr>
          <p:spPr>
            <a:xfrm>
              <a:off x="7152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"/>
            <p:cNvSpPr/>
            <p:nvPr/>
          </p:nvSpPr>
          <p:spPr>
            <a:xfrm>
              <a:off x="753300" y="9024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"/>
            <p:cNvSpPr/>
            <p:nvPr/>
          </p:nvSpPr>
          <p:spPr>
            <a:xfrm>
              <a:off x="794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"/>
            <p:cNvSpPr/>
            <p:nvPr/>
          </p:nvSpPr>
          <p:spPr>
            <a:xfrm>
              <a:off x="83282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"/>
            <p:cNvSpPr/>
            <p:nvPr/>
          </p:nvSpPr>
          <p:spPr>
            <a:xfrm>
              <a:off x="872575" y="9024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9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"/>
            <p:cNvSpPr/>
            <p:nvPr/>
          </p:nvSpPr>
          <p:spPr>
            <a:xfrm>
              <a:off x="9139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"/>
            <p:cNvSpPr/>
            <p:nvPr/>
          </p:nvSpPr>
          <p:spPr>
            <a:xfrm>
              <a:off x="95370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"/>
            <p:cNvSpPr/>
            <p:nvPr/>
          </p:nvSpPr>
          <p:spPr>
            <a:xfrm>
              <a:off x="993450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"/>
            <p:cNvSpPr/>
            <p:nvPr/>
          </p:nvSpPr>
          <p:spPr>
            <a:xfrm>
              <a:off x="10332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"/>
            <p:cNvSpPr/>
            <p:nvPr/>
          </p:nvSpPr>
          <p:spPr>
            <a:xfrm>
              <a:off x="10729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"/>
            <p:cNvSpPr/>
            <p:nvPr/>
          </p:nvSpPr>
          <p:spPr>
            <a:xfrm>
              <a:off x="111272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"/>
            <p:cNvSpPr/>
            <p:nvPr/>
          </p:nvSpPr>
          <p:spPr>
            <a:xfrm>
              <a:off x="1152500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"/>
            <p:cNvSpPr/>
            <p:nvPr/>
          </p:nvSpPr>
          <p:spPr>
            <a:xfrm>
              <a:off x="119227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"/>
            <p:cNvSpPr/>
            <p:nvPr/>
          </p:nvSpPr>
          <p:spPr>
            <a:xfrm>
              <a:off x="1232025" y="9024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"/>
            <p:cNvSpPr/>
            <p:nvPr/>
          </p:nvSpPr>
          <p:spPr>
            <a:xfrm>
              <a:off x="276225" y="868375"/>
              <a:ext cx="11375" cy="9700"/>
            </a:xfrm>
            <a:custGeom>
              <a:avLst/>
              <a:gdLst/>
              <a:ahLst/>
              <a:cxnLst/>
              <a:rect l="l" t="t" r="r" b="b"/>
              <a:pathLst>
                <a:path w="455" h="388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"/>
            <p:cNvSpPr/>
            <p:nvPr/>
          </p:nvSpPr>
          <p:spPr>
            <a:xfrm>
              <a:off x="3176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"/>
            <p:cNvSpPr/>
            <p:nvPr/>
          </p:nvSpPr>
          <p:spPr>
            <a:xfrm>
              <a:off x="355750" y="8683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"/>
            <p:cNvSpPr/>
            <p:nvPr/>
          </p:nvSpPr>
          <p:spPr>
            <a:xfrm>
              <a:off x="3971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"/>
            <p:cNvSpPr/>
            <p:nvPr/>
          </p:nvSpPr>
          <p:spPr>
            <a:xfrm>
              <a:off x="43525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"/>
            <p:cNvSpPr/>
            <p:nvPr/>
          </p:nvSpPr>
          <p:spPr>
            <a:xfrm>
              <a:off x="475000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"/>
            <p:cNvSpPr/>
            <p:nvPr/>
          </p:nvSpPr>
          <p:spPr>
            <a:xfrm>
              <a:off x="5164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"/>
            <p:cNvSpPr/>
            <p:nvPr/>
          </p:nvSpPr>
          <p:spPr>
            <a:xfrm>
              <a:off x="5545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"/>
            <p:cNvSpPr/>
            <p:nvPr/>
          </p:nvSpPr>
          <p:spPr>
            <a:xfrm>
              <a:off x="5959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"/>
            <p:cNvSpPr/>
            <p:nvPr/>
          </p:nvSpPr>
          <p:spPr>
            <a:xfrm>
              <a:off x="63402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"/>
            <p:cNvSpPr/>
            <p:nvPr/>
          </p:nvSpPr>
          <p:spPr>
            <a:xfrm>
              <a:off x="673775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"/>
            <p:cNvSpPr/>
            <p:nvPr/>
          </p:nvSpPr>
          <p:spPr>
            <a:xfrm>
              <a:off x="7152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"/>
            <p:cNvSpPr/>
            <p:nvPr/>
          </p:nvSpPr>
          <p:spPr>
            <a:xfrm>
              <a:off x="753300" y="8683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"/>
            <p:cNvSpPr/>
            <p:nvPr/>
          </p:nvSpPr>
          <p:spPr>
            <a:xfrm>
              <a:off x="794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"/>
            <p:cNvSpPr/>
            <p:nvPr/>
          </p:nvSpPr>
          <p:spPr>
            <a:xfrm>
              <a:off x="83282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"/>
            <p:cNvSpPr/>
            <p:nvPr/>
          </p:nvSpPr>
          <p:spPr>
            <a:xfrm>
              <a:off x="872575" y="8683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"/>
            <p:cNvSpPr/>
            <p:nvPr/>
          </p:nvSpPr>
          <p:spPr>
            <a:xfrm>
              <a:off x="9139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"/>
            <p:cNvSpPr/>
            <p:nvPr/>
          </p:nvSpPr>
          <p:spPr>
            <a:xfrm>
              <a:off x="95370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"/>
            <p:cNvSpPr/>
            <p:nvPr/>
          </p:nvSpPr>
          <p:spPr>
            <a:xfrm>
              <a:off x="993450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"/>
            <p:cNvSpPr/>
            <p:nvPr/>
          </p:nvSpPr>
          <p:spPr>
            <a:xfrm>
              <a:off x="10332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"/>
            <p:cNvSpPr/>
            <p:nvPr/>
          </p:nvSpPr>
          <p:spPr>
            <a:xfrm>
              <a:off x="10729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"/>
            <p:cNvSpPr/>
            <p:nvPr/>
          </p:nvSpPr>
          <p:spPr>
            <a:xfrm>
              <a:off x="111272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"/>
            <p:cNvSpPr/>
            <p:nvPr/>
          </p:nvSpPr>
          <p:spPr>
            <a:xfrm>
              <a:off x="1152500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"/>
            <p:cNvSpPr/>
            <p:nvPr/>
          </p:nvSpPr>
          <p:spPr>
            <a:xfrm>
              <a:off x="119227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"/>
            <p:cNvSpPr/>
            <p:nvPr/>
          </p:nvSpPr>
          <p:spPr>
            <a:xfrm>
              <a:off x="1232025" y="868350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"/>
            <p:cNvSpPr/>
            <p:nvPr/>
          </p:nvSpPr>
          <p:spPr>
            <a:xfrm>
              <a:off x="3176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"/>
            <p:cNvSpPr/>
            <p:nvPr/>
          </p:nvSpPr>
          <p:spPr>
            <a:xfrm>
              <a:off x="355750" y="8342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6"/>
                  </a:cubicBezTo>
                  <a:cubicBezTo>
                    <a:pt x="453" y="89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"/>
            <p:cNvSpPr/>
            <p:nvPr/>
          </p:nvSpPr>
          <p:spPr>
            <a:xfrm>
              <a:off x="3971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9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"/>
            <p:cNvSpPr/>
            <p:nvPr/>
          </p:nvSpPr>
          <p:spPr>
            <a:xfrm>
              <a:off x="435250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"/>
            <p:cNvSpPr/>
            <p:nvPr/>
          </p:nvSpPr>
          <p:spPr>
            <a:xfrm>
              <a:off x="475025" y="83427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"/>
            <p:cNvSpPr/>
            <p:nvPr/>
          </p:nvSpPr>
          <p:spPr>
            <a:xfrm>
              <a:off x="5164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"/>
            <p:cNvSpPr/>
            <p:nvPr/>
          </p:nvSpPr>
          <p:spPr>
            <a:xfrm>
              <a:off x="5545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"/>
            <p:cNvSpPr/>
            <p:nvPr/>
          </p:nvSpPr>
          <p:spPr>
            <a:xfrm>
              <a:off x="595925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"/>
            <p:cNvSpPr/>
            <p:nvPr/>
          </p:nvSpPr>
          <p:spPr>
            <a:xfrm>
              <a:off x="63402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"/>
            <p:cNvSpPr/>
            <p:nvPr/>
          </p:nvSpPr>
          <p:spPr>
            <a:xfrm>
              <a:off x="673775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"/>
            <p:cNvSpPr/>
            <p:nvPr/>
          </p:nvSpPr>
          <p:spPr>
            <a:xfrm>
              <a:off x="7152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"/>
            <p:cNvSpPr/>
            <p:nvPr/>
          </p:nvSpPr>
          <p:spPr>
            <a:xfrm>
              <a:off x="753300" y="8342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"/>
            <p:cNvSpPr/>
            <p:nvPr/>
          </p:nvSpPr>
          <p:spPr>
            <a:xfrm>
              <a:off x="794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"/>
            <p:cNvSpPr/>
            <p:nvPr/>
          </p:nvSpPr>
          <p:spPr>
            <a:xfrm>
              <a:off x="832825" y="8342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"/>
            <p:cNvSpPr/>
            <p:nvPr/>
          </p:nvSpPr>
          <p:spPr>
            <a:xfrm>
              <a:off x="872575" y="8342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0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9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"/>
            <p:cNvSpPr/>
            <p:nvPr/>
          </p:nvSpPr>
          <p:spPr>
            <a:xfrm>
              <a:off x="9139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"/>
            <p:cNvSpPr/>
            <p:nvPr/>
          </p:nvSpPr>
          <p:spPr>
            <a:xfrm>
              <a:off x="95370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9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"/>
            <p:cNvSpPr/>
            <p:nvPr/>
          </p:nvSpPr>
          <p:spPr>
            <a:xfrm>
              <a:off x="993450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9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9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"/>
            <p:cNvSpPr/>
            <p:nvPr/>
          </p:nvSpPr>
          <p:spPr>
            <a:xfrm>
              <a:off x="10332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"/>
            <p:cNvSpPr/>
            <p:nvPr/>
          </p:nvSpPr>
          <p:spPr>
            <a:xfrm>
              <a:off x="10729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"/>
            <p:cNvSpPr/>
            <p:nvPr/>
          </p:nvSpPr>
          <p:spPr>
            <a:xfrm>
              <a:off x="111272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9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9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"/>
            <p:cNvSpPr/>
            <p:nvPr/>
          </p:nvSpPr>
          <p:spPr>
            <a:xfrm>
              <a:off x="1152500" y="8342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9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9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"/>
            <p:cNvSpPr/>
            <p:nvPr/>
          </p:nvSpPr>
          <p:spPr>
            <a:xfrm>
              <a:off x="119227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9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"/>
            <p:cNvSpPr/>
            <p:nvPr/>
          </p:nvSpPr>
          <p:spPr>
            <a:xfrm>
              <a:off x="1232025" y="8342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"/>
            <p:cNvSpPr/>
            <p:nvPr/>
          </p:nvSpPr>
          <p:spPr>
            <a:xfrm>
              <a:off x="3176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"/>
            <p:cNvSpPr/>
            <p:nvPr/>
          </p:nvSpPr>
          <p:spPr>
            <a:xfrm>
              <a:off x="355750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3" y="333"/>
                  </a:cubicBezTo>
                  <a:cubicBezTo>
                    <a:pt x="162" y="372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"/>
            <p:cNvSpPr/>
            <p:nvPr/>
          </p:nvSpPr>
          <p:spPr>
            <a:xfrm>
              <a:off x="3971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8" y="1"/>
                    <a:pt x="1" y="88"/>
                    <a:pt x="1" y="195"/>
                  </a:cubicBezTo>
                  <a:cubicBezTo>
                    <a:pt x="1" y="302"/>
                    <a:pt x="88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"/>
            <p:cNvSpPr/>
            <p:nvPr/>
          </p:nvSpPr>
          <p:spPr>
            <a:xfrm>
              <a:off x="43525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"/>
            <p:cNvSpPr/>
            <p:nvPr/>
          </p:nvSpPr>
          <p:spPr>
            <a:xfrm>
              <a:off x="475000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"/>
            <p:cNvSpPr/>
            <p:nvPr/>
          </p:nvSpPr>
          <p:spPr>
            <a:xfrm>
              <a:off x="5164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"/>
            <p:cNvSpPr/>
            <p:nvPr/>
          </p:nvSpPr>
          <p:spPr>
            <a:xfrm>
              <a:off x="5545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"/>
            <p:cNvSpPr/>
            <p:nvPr/>
          </p:nvSpPr>
          <p:spPr>
            <a:xfrm>
              <a:off x="595925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"/>
            <p:cNvSpPr/>
            <p:nvPr/>
          </p:nvSpPr>
          <p:spPr>
            <a:xfrm>
              <a:off x="63402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"/>
            <p:cNvSpPr/>
            <p:nvPr/>
          </p:nvSpPr>
          <p:spPr>
            <a:xfrm>
              <a:off x="673775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"/>
            <p:cNvSpPr/>
            <p:nvPr/>
          </p:nvSpPr>
          <p:spPr>
            <a:xfrm>
              <a:off x="7152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"/>
            <p:cNvSpPr/>
            <p:nvPr/>
          </p:nvSpPr>
          <p:spPr>
            <a:xfrm>
              <a:off x="753300" y="80017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"/>
            <p:cNvSpPr/>
            <p:nvPr/>
          </p:nvSpPr>
          <p:spPr>
            <a:xfrm>
              <a:off x="794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"/>
            <p:cNvSpPr/>
            <p:nvPr/>
          </p:nvSpPr>
          <p:spPr>
            <a:xfrm>
              <a:off x="832825" y="80017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"/>
            <p:cNvSpPr/>
            <p:nvPr/>
          </p:nvSpPr>
          <p:spPr>
            <a:xfrm>
              <a:off x="872575" y="800125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7" y="2"/>
                    <a:pt x="0" y="211"/>
                    <a:pt x="122" y="333"/>
                  </a:cubicBezTo>
                  <a:cubicBezTo>
                    <a:pt x="161" y="372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"/>
            <p:cNvSpPr/>
            <p:nvPr/>
          </p:nvSpPr>
          <p:spPr>
            <a:xfrm>
              <a:off x="9139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"/>
            <p:cNvSpPr/>
            <p:nvPr/>
          </p:nvSpPr>
          <p:spPr>
            <a:xfrm>
              <a:off x="95370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2" y="389"/>
                    <a:pt x="389" y="302"/>
                    <a:pt x="389" y="195"/>
                  </a:cubicBezTo>
                  <a:cubicBezTo>
                    <a:pt x="389" y="88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"/>
            <p:cNvSpPr/>
            <p:nvPr/>
          </p:nvSpPr>
          <p:spPr>
            <a:xfrm>
              <a:off x="993450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9" y="1"/>
                    <a:pt x="1" y="88"/>
                    <a:pt x="1" y="195"/>
                  </a:cubicBezTo>
                  <a:cubicBezTo>
                    <a:pt x="1" y="302"/>
                    <a:pt x="89" y="389"/>
                    <a:pt x="195" y="389"/>
                  </a:cubicBezTo>
                  <a:cubicBezTo>
                    <a:pt x="303" y="389"/>
                    <a:pt x="389" y="302"/>
                    <a:pt x="389" y="195"/>
                  </a:cubicBezTo>
                  <a:cubicBezTo>
                    <a:pt x="389" y="88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"/>
            <p:cNvSpPr/>
            <p:nvPr/>
          </p:nvSpPr>
          <p:spPr>
            <a:xfrm>
              <a:off x="10332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"/>
            <p:cNvSpPr/>
            <p:nvPr/>
          </p:nvSpPr>
          <p:spPr>
            <a:xfrm>
              <a:off x="10729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"/>
            <p:cNvSpPr/>
            <p:nvPr/>
          </p:nvSpPr>
          <p:spPr>
            <a:xfrm>
              <a:off x="111272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8" y="1"/>
                    <a:pt x="0" y="88"/>
                    <a:pt x="0" y="195"/>
                  </a:cubicBezTo>
                  <a:cubicBezTo>
                    <a:pt x="0" y="302"/>
                    <a:pt x="88" y="389"/>
                    <a:pt x="194" y="389"/>
                  </a:cubicBezTo>
                  <a:cubicBezTo>
                    <a:pt x="302" y="389"/>
                    <a:pt x="388" y="302"/>
                    <a:pt x="388" y="195"/>
                  </a:cubicBezTo>
                  <a:cubicBezTo>
                    <a:pt x="388" y="88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"/>
            <p:cNvSpPr/>
            <p:nvPr/>
          </p:nvSpPr>
          <p:spPr>
            <a:xfrm>
              <a:off x="1152500" y="8001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1"/>
                  </a:moveTo>
                  <a:cubicBezTo>
                    <a:pt x="87" y="1"/>
                    <a:pt x="1" y="88"/>
                    <a:pt x="1" y="195"/>
                  </a:cubicBezTo>
                  <a:cubicBezTo>
                    <a:pt x="1" y="302"/>
                    <a:pt x="87" y="389"/>
                    <a:pt x="193" y="389"/>
                  </a:cubicBezTo>
                  <a:cubicBezTo>
                    <a:pt x="301" y="389"/>
                    <a:pt x="388" y="302"/>
                    <a:pt x="388" y="195"/>
                  </a:cubicBezTo>
                  <a:cubicBezTo>
                    <a:pt x="388" y="88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"/>
            <p:cNvSpPr/>
            <p:nvPr/>
          </p:nvSpPr>
          <p:spPr>
            <a:xfrm>
              <a:off x="119227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1"/>
                  </a:moveTo>
                  <a:cubicBezTo>
                    <a:pt x="86" y="1"/>
                    <a:pt x="0" y="88"/>
                    <a:pt x="0" y="195"/>
                  </a:cubicBezTo>
                  <a:cubicBezTo>
                    <a:pt x="0" y="302"/>
                    <a:pt x="86" y="389"/>
                    <a:pt x="193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"/>
            <p:cNvSpPr/>
            <p:nvPr/>
          </p:nvSpPr>
          <p:spPr>
            <a:xfrm>
              <a:off x="1232025" y="8001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7" y="302"/>
                    <a:pt x="387" y="195"/>
                  </a:cubicBezTo>
                  <a:cubicBezTo>
                    <a:pt x="387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"/>
            <p:cNvSpPr/>
            <p:nvPr/>
          </p:nvSpPr>
          <p:spPr>
            <a:xfrm>
              <a:off x="355750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3" y="332"/>
                  </a:cubicBezTo>
                  <a:cubicBezTo>
                    <a:pt x="162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6"/>
                  </a:cubicBezTo>
                  <a:cubicBezTo>
                    <a:pt x="453" y="88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"/>
            <p:cNvSpPr/>
            <p:nvPr/>
          </p:nvSpPr>
          <p:spPr>
            <a:xfrm>
              <a:off x="3971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8" y="0"/>
                    <a:pt x="1" y="88"/>
                    <a:pt x="1" y="194"/>
                  </a:cubicBezTo>
                  <a:cubicBezTo>
                    <a:pt x="1" y="302"/>
                    <a:pt x="88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"/>
            <p:cNvSpPr/>
            <p:nvPr/>
          </p:nvSpPr>
          <p:spPr>
            <a:xfrm>
              <a:off x="435250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"/>
            <p:cNvSpPr/>
            <p:nvPr/>
          </p:nvSpPr>
          <p:spPr>
            <a:xfrm>
              <a:off x="475025" y="7660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"/>
            <p:cNvSpPr/>
            <p:nvPr/>
          </p:nvSpPr>
          <p:spPr>
            <a:xfrm>
              <a:off x="5164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"/>
            <p:cNvSpPr/>
            <p:nvPr/>
          </p:nvSpPr>
          <p:spPr>
            <a:xfrm>
              <a:off x="5545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"/>
            <p:cNvSpPr/>
            <p:nvPr/>
          </p:nvSpPr>
          <p:spPr>
            <a:xfrm>
              <a:off x="595925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"/>
            <p:cNvSpPr/>
            <p:nvPr/>
          </p:nvSpPr>
          <p:spPr>
            <a:xfrm>
              <a:off x="63402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"/>
            <p:cNvSpPr/>
            <p:nvPr/>
          </p:nvSpPr>
          <p:spPr>
            <a:xfrm>
              <a:off x="673775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"/>
            <p:cNvSpPr/>
            <p:nvPr/>
          </p:nvSpPr>
          <p:spPr>
            <a:xfrm>
              <a:off x="7152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"/>
            <p:cNvSpPr/>
            <p:nvPr/>
          </p:nvSpPr>
          <p:spPr>
            <a:xfrm>
              <a:off x="753300" y="7660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"/>
            <p:cNvSpPr/>
            <p:nvPr/>
          </p:nvSpPr>
          <p:spPr>
            <a:xfrm>
              <a:off x="794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"/>
            <p:cNvSpPr/>
            <p:nvPr/>
          </p:nvSpPr>
          <p:spPr>
            <a:xfrm>
              <a:off x="832825" y="7660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"/>
            <p:cNvSpPr/>
            <p:nvPr/>
          </p:nvSpPr>
          <p:spPr>
            <a:xfrm>
              <a:off x="872575" y="7660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2"/>
                    <a:pt x="0" y="211"/>
                    <a:pt x="122" y="332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6"/>
                  </a:cubicBezTo>
                  <a:cubicBezTo>
                    <a:pt x="454" y="88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"/>
            <p:cNvSpPr/>
            <p:nvPr/>
          </p:nvSpPr>
          <p:spPr>
            <a:xfrm>
              <a:off x="9139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"/>
            <p:cNvSpPr/>
            <p:nvPr/>
          </p:nvSpPr>
          <p:spPr>
            <a:xfrm>
              <a:off x="95370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2" y="388"/>
                    <a:pt x="389" y="302"/>
                    <a:pt x="389" y="194"/>
                  </a:cubicBezTo>
                  <a:cubicBezTo>
                    <a:pt x="389" y="88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"/>
            <p:cNvSpPr/>
            <p:nvPr/>
          </p:nvSpPr>
          <p:spPr>
            <a:xfrm>
              <a:off x="993450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9" y="0"/>
                    <a:pt x="1" y="88"/>
                    <a:pt x="1" y="194"/>
                  </a:cubicBezTo>
                  <a:cubicBezTo>
                    <a:pt x="1" y="302"/>
                    <a:pt x="89" y="388"/>
                    <a:pt x="195" y="388"/>
                  </a:cubicBezTo>
                  <a:cubicBezTo>
                    <a:pt x="303" y="388"/>
                    <a:pt x="389" y="302"/>
                    <a:pt x="389" y="194"/>
                  </a:cubicBezTo>
                  <a:cubicBezTo>
                    <a:pt x="389" y="88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"/>
            <p:cNvSpPr/>
            <p:nvPr/>
          </p:nvSpPr>
          <p:spPr>
            <a:xfrm>
              <a:off x="10332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"/>
            <p:cNvSpPr/>
            <p:nvPr/>
          </p:nvSpPr>
          <p:spPr>
            <a:xfrm>
              <a:off x="107297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"/>
            <p:cNvSpPr/>
            <p:nvPr/>
          </p:nvSpPr>
          <p:spPr>
            <a:xfrm>
              <a:off x="1112725" y="7660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8" y="0"/>
                    <a:pt x="0" y="88"/>
                    <a:pt x="0" y="194"/>
                  </a:cubicBezTo>
                  <a:cubicBezTo>
                    <a:pt x="0" y="302"/>
                    <a:pt x="88" y="388"/>
                    <a:pt x="194" y="388"/>
                  </a:cubicBezTo>
                  <a:cubicBezTo>
                    <a:pt x="302" y="388"/>
                    <a:pt x="388" y="302"/>
                    <a:pt x="388" y="194"/>
                  </a:cubicBezTo>
                  <a:cubicBezTo>
                    <a:pt x="388" y="88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"/>
            <p:cNvSpPr/>
            <p:nvPr/>
          </p:nvSpPr>
          <p:spPr>
            <a:xfrm>
              <a:off x="1152500" y="76602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3" y="0"/>
                  </a:moveTo>
                  <a:cubicBezTo>
                    <a:pt x="87" y="0"/>
                    <a:pt x="1" y="88"/>
                    <a:pt x="1" y="194"/>
                  </a:cubicBezTo>
                  <a:cubicBezTo>
                    <a:pt x="1" y="302"/>
                    <a:pt x="87" y="388"/>
                    <a:pt x="193" y="388"/>
                  </a:cubicBezTo>
                  <a:cubicBezTo>
                    <a:pt x="301" y="388"/>
                    <a:pt x="388" y="302"/>
                    <a:pt x="388" y="194"/>
                  </a:cubicBezTo>
                  <a:cubicBezTo>
                    <a:pt x="388" y="88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"/>
            <p:cNvSpPr/>
            <p:nvPr/>
          </p:nvSpPr>
          <p:spPr>
            <a:xfrm>
              <a:off x="119227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3" y="0"/>
                  </a:moveTo>
                  <a:cubicBezTo>
                    <a:pt x="86" y="0"/>
                    <a:pt x="0" y="88"/>
                    <a:pt x="0" y="194"/>
                  </a:cubicBezTo>
                  <a:cubicBezTo>
                    <a:pt x="0" y="302"/>
                    <a:pt x="86" y="388"/>
                    <a:pt x="193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"/>
            <p:cNvSpPr/>
            <p:nvPr/>
          </p:nvSpPr>
          <p:spPr>
            <a:xfrm>
              <a:off x="1232025" y="766025"/>
              <a:ext cx="9675" cy="9725"/>
            </a:xfrm>
            <a:custGeom>
              <a:avLst/>
              <a:gdLst/>
              <a:ahLst/>
              <a:cxnLst/>
              <a:rect l="l" t="t" r="r" b="b"/>
              <a:pathLst>
                <a:path w="387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7" y="302"/>
                    <a:pt x="387" y="194"/>
                  </a:cubicBezTo>
                  <a:cubicBezTo>
                    <a:pt x="387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"/>
            <p:cNvSpPr/>
            <p:nvPr/>
          </p:nvSpPr>
          <p:spPr>
            <a:xfrm>
              <a:off x="355750" y="7319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3" y="331"/>
                  </a:cubicBezTo>
                  <a:cubicBezTo>
                    <a:pt x="162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"/>
            <p:cNvSpPr/>
            <p:nvPr/>
          </p:nvSpPr>
          <p:spPr>
            <a:xfrm>
              <a:off x="3971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8" y="1"/>
                    <a:pt x="1" y="87"/>
                    <a:pt x="1" y="195"/>
                  </a:cubicBezTo>
                  <a:cubicBezTo>
                    <a:pt x="1" y="301"/>
                    <a:pt x="88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"/>
            <p:cNvSpPr/>
            <p:nvPr/>
          </p:nvSpPr>
          <p:spPr>
            <a:xfrm>
              <a:off x="435250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"/>
            <p:cNvSpPr/>
            <p:nvPr/>
          </p:nvSpPr>
          <p:spPr>
            <a:xfrm>
              <a:off x="475025" y="7319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"/>
            <p:cNvSpPr/>
            <p:nvPr/>
          </p:nvSpPr>
          <p:spPr>
            <a:xfrm>
              <a:off x="5164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"/>
            <p:cNvSpPr/>
            <p:nvPr/>
          </p:nvSpPr>
          <p:spPr>
            <a:xfrm>
              <a:off x="5545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1"/>
                  </a:moveTo>
                  <a:cubicBezTo>
                    <a:pt x="262" y="1"/>
                    <a:pt x="261" y="1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"/>
            <p:cNvSpPr/>
            <p:nvPr/>
          </p:nvSpPr>
          <p:spPr>
            <a:xfrm>
              <a:off x="595925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7" y="301"/>
                    <a:pt x="387" y="195"/>
                  </a:cubicBezTo>
                  <a:cubicBezTo>
                    <a:pt x="387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"/>
            <p:cNvSpPr/>
            <p:nvPr/>
          </p:nvSpPr>
          <p:spPr>
            <a:xfrm>
              <a:off x="63402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1"/>
                  </a:moveTo>
                  <a:cubicBezTo>
                    <a:pt x="263" y="1"/>
                    <a:pt x="262" y="1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1"/>
                    <a:pt x="26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"/>
            <p:cNvSpPr/>
            <p:nvPr/>
          </p:nvSpPr>
          <p:spPr>
            <a:xfrm>
              <a:off x="673775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"/>
            <p:cNvSpPr/>
            <p:nvPr/>
          </p:nvSpPr>
          <p:spPr>
            <a:xfrm>
              <a:off x="7152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"/>
            <p:cNvSpPr/>
            <p:nvPr/>
          </p:nvSpPr>
          <p:spPr>
            <a:xfrm>
              <a:off x="753300" y="7319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1"/>
                  </a:moveTo>
                  <a:cubicBezTo>
                    <a:pt x="262" y="1"/>
                    <a:pt x="261" y="1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1"/>
                    <a:pt x="26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"/>
            <p:cNvSpPr/>
            <p:nvPr/>
          </p:nvSpPr>
          <p:spPr>
            <a:xfrm>
              <a:off x="794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"/>
            <p:cNvSpPr/>
            <p:nvPr/>
          </p:nvSpPr>
          <p:spPr>
            <a:xfrm>
              <a:off x="83282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"/>
            <p:cNvSpPr/>
            <p:nvPr/>
          </p:nvSpPr>
          <p:spPr>
            <a:xfrm>
              <a:off x="872575" y="7319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7" y="1"/>
                    <a:pt x="0" y="210"/>
                    <a:pt x="123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"/>
            <p:cNvSpPr/>
            <p:nvPr/>
          </p:nvSpPr>
          <p:spPr>
            <a:xfrm>
              <a:off x="9139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"/>
            <p:cNvSpPr/>
            <p:nvPr/>
          </p:nvSpPr>
          <p:spPr>
            <a:xfrm>
              <a:off x="95370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2" y="387"/>
                    <a:pt x="389" y="301"/>
                    <a:pt x="389" y="195"/>
                  </a:cubicBezTo>
                  <a:cubicBezTo>
                    <a:pt x="389" y="87"/>
                    <a:pt x="302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"/>
            <p:cNvSpPr/>
            <p:nvPr/>
          </p:nvSpPr>
          <p:spPr>
            <a:xfrm>
              <a:off x="993450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5" y="1"/>
                  </a:moveTo>
                  <a:cubicBezTo>
                    <a:pt x="89" y="1"/>
                    <a:pt x="1" y="87"/>
                    <a:pt x="1" y="195"/>
                  </a:cubicBezTo>
                  <a:cubicBezTo>
                    <a:pt x="1" y="301"/>
                    <a:pt x="89" y="387"/>
                    <a:pt x="195" y="387"/>
                  </a:cubicBezTo>
                  <a:cubicBezTo>
                    <a:pt x="303" y="387"/>
                    <a:pt x="389" y="301"/>
                    <a:pt x="389" y="195"/>
                  </a:cubicBezTo>
                  <a:cubicBezTo>
                    <a:pt x="389" y="87"/>
                    <a:pt x="303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"/>
            <p:cNvSpPr/>
            <p:nvPr/>
          </p:nvSpPr>
          <p:spPr>
            <a:xfrm>
              <a:off x="10332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"/>
            <p:cNvSpPr/>
            <p:nvPr/>
          </p:nvSpPr>
          <p:spPr>
            <a:xfrm>
              <a:off x="107297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"/>
            <p:cNvSpPr/>
            <p:nvPr/>
          </p:nvSpPr>
          <p:spPr>
            <a:xfrm>
              <a:off x="1112725" y="73195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8" y="1"/>
                    <a:pt x="0" y="87"/>
                    <a:pt x="0" y="195"/>
                  </a:cubicBezTo>
                  <a:cubicBezTo>
                    <a:pt x="0" y="301"/>
                    <a:pt x="88" y="387"/>
                    <a:pt x="194" y="387"/>
                  </a:cubicBezTo>
                  <a:cubicBezTo>
                    <a:pt x="302" y="387"/>
                    <a:pt x="388" y="301"/>
                    <a:pt x="388" y="195"/>
                  </a:cubicBezTo>
                  <a:cubicBezTo>
                    <a:pt x="388" y="87"/>
                    <a:pt x="302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"/>
            <p:cNvSpPr/>
            <p:nvPr/>
          </p:nvSpPr>
          <p:spPr>
            <a:xfrm>
              <a:off x="1152500" y="73195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3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7"/>
                    <a:pt x="193" y="387"/>
                  </a:cubicBezTo>
                  <a:cubicBezTo>
                    <a:pt x="301" y="387"/>
                    <a:pt x="388" y="301"/>
                    <a:pt x="388" y="195"/>
                  </a:cubicBezTo>
                  <a:cubicBezTo>
                    <a:pt x="388" y="87"/>
                    <a:pt x="301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"/>
            <p:cNvSpPr/>
            <p:nvPr/>
          </p:nvSpPr>
          <p:spPr>
            <a:xfrm>
              <a:off x="119227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3" y="1"/>
                  </a:moveTo>
                  <a:cubicBezTo>
                    <a:pt x="86" y="1"/>
                    <a:pt x="0" y="87"/>
                    <a:pt x="0" y="195"/>
                  </a:cubicBezTo>
                  <a:cubicBezTo>
                    <a:pt x="0" y="301"/>
                    <a:pt x="86" y="387"/>
                    <a:pt x="193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3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"/>
            <p:cNvSpPr/>
            <p:nvPr/>
          </p:nvSpPr>
          <p:spPr>
            <a:xfrm>
              <a:off x="1232025" y="731950"/>
              <a:ext cx="9675" cy="9700"/>
            </a:xfrm>
            <a:custGeom>
              <a:avLst/>
              <a:gdLst/>
              <a:ahLst/>
              <a:cxnLst/>
              <a:rect l="l" t="t" r="r" b="b"/>
              <a:pathLst>
                <a:path w="387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7" y="301"/>
                    <a:pt x="387" y="195"/>
                  </a:cubicBezTo>
                  <a:cubicBezTo>
                    <a:pt x="387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"/>
            <p:cNvSpPr/>
            <p:nvPr/>
          </p:nvSpPr>
          <p:spPr>
            <a:xfrm>
              <a:off x="3971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8" y="0"/>
                    <a:pt x="1" y="87"/>
                    <a:pt x="1" y="194"/>
                  </a:cubicBezTo>
                  <a:cubicBezTo>
                    <a:pt x="1" y="300"/>
                    <a:pt x="88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"/>
            <p:cNvSpPr/>
            <p:nvPr/>
          </p:nvSpPr>
          <p:spPr>
            <a:xfrm>
              <a:off x="43525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9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"/>
            <p:cNvSpPr/>
            <p:nvPr/>
          </p:nvSpPr>
          <p:spPr>
            <a:xfrm>
              <a:off x="475000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"/>
            <p:cNvSpPr/>
            <p:nvPr/>
          </p:nvSpPr>
          <p:spPr>
            <a:xfrm>
              <a:off x="51642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"/>
            <p:cNvSpPr/>
            <p:nvPr/>
          </p:nvSpPr>
          <p:spPr>
            <a:xfrm>
              <a:off x="5545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"/>
            <p:cNvSpPr/>
            <p:nvPr/>
          </p:nvSpPr>
          <p:spPr>
            <a:xfrm>
              <a:off x="595925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"/>
            <p:cNvSpPr/>
            <p:nvPr/>
          </p:nvSpPr>
          <p:spPr>
            <a:xfrm>
              <a:off x="63402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"/>
            <p:cNvSpPr/>
            <p:nvPr/>
          </p:nvSpPr>
          <p:spPr>
            <a:xfrm>
              <a:off x="673775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"/>
            <p:cNvSpPr/>
            <p:nvPr/>
          </p:nvSpPr>
          <p:spPr>
            <a:xfrm>
              <a:off x="7152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"/>
            <p:cNvSpPr/>
            <p:nvPr/>
          </p:nvSpPr>
          <p:spPr>
            <a:xfrm>
              <a:off x="753300" y="6978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"/>
            <p:cNvSpPr/>
            <p:nvPr/>
          </p:nvSpPr>
          <p:spPr>
            <a:xfrm>
              <a:off x="794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"/>
            <p:cNvSpPr/>
            <p:nvPr/>
          </p:nvSpPr>
          <p:spPr>
            <a:xfrm>
              <a:off x="83282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"/>
            <p:cNvSpPr/>
            <p:nvPr/>
          </p:nvSpPr>
          <p:spPr>
            <a:xfrm>
              <a:off x="872575" y="6978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"/>
            <p:cNvSpPr/>
            <p:nvPr/>
          </p:nvSpPr>
          <p:spPr>
            <a:xfrm>
              <a:off x="9139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"/>
            <p:cNvSpPr/>
            <p:nvPr/>
          </p:nvSpPr>
          <p:spPr>
            <a:xfrm>
              <a:off x="95370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2" y="387"/>
                    <a:pt x="389" y="300"/>
                    <a:pt x="389" y="194"/>
                  </a:cubicBezTo>
                  <a:cubicBezTo>
                    <a:pt x="389" y="87"/>
                    <a:pt x="302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"/>
            <p:cNvSpPr/>
            <p:nvPr/>
          </p:nvSpPr>
          <p:spPr>
            <a:xfrm>
              <a:off x="993450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9" y="0"/>
                    <a:pt x="1" y="87"/>
                    <a:pt x="1" y="194"/>
                  </a:cubicBezTo>
                  <a:cubicBezTo>
                    <a:pt x="1" y="300"/>
                    <a:pt x="89" y="387"/>
                    <a:pt x="195" y="387"/>
                  </a:cubicBezTo>
                  <a:cubicBezTo>
                    <a:pt x="303" y="387"/>
                    <a:pt x="389" y="300"/>
                    <a:pt x="389" y="194"/>
                  </a:cubicBezTo>
                  <a:cubicBezTo>
                    <a:pt x="389" y="87"/>
                    <a:pt x="303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"/>
            <p:cNvSpPr/>
            <p:nvPr/>
          </p:nvSpPr>
          <p:spPr>
            <a:xfrm>
              <a:off x="10332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"/>
            <p:cNvSpPr/>
            <p:nvPr/>
          </p:nvSpPr>
          <p:spPr>
            <a:xfrm>
              <a:off x="107297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"/>
            <p:cNvSpPr/>
            <p:nvPr/>
          </p:nvSpPr>
          <p:spPr>
            <a:xfrm>
              <a:off x="1112725" y="69785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8" y="0"/>
                    <a:pt x="0" y="87"/>
                    <a:pt x="0" y="194"/>
                  </a:cubicBezTo>
                  <a:cubicBezTo>
                    <a:pt x="0" y="300"/>
                    <a:pt x="88" y="387"/>
                    <a:pt x="194" y="387"/>
                  </a:cubicBezTo>
                  <a:cubicBezTo>
                    <a:pt x="302" y="387"/>
                    <a:pt x="388" y="300"/>
                    <a:pt x="388" y="194"/>
                  </a:cubicBezTo>
                  <a:cubicBezTo>
                    <a:pt x="388" y="87"/>
                    <a:pt x="302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"/>
            <p:cNvSpPr/>
            <p:nvPr/>
          </p:nvSpPr>
          <p:spPr>
            <a:xfrm>
              <a:off x="1152500" y="69785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3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3" y="387"/>
                  </a:cubicBezTo>
                  <a:cubicBezTo>
                    <a:pt x="301" y="387"/>
                    <a:pt x="388" y="300"/>
                    <a:pt x="388" y="194"/>
                  </a:cubicBezTo>
                  <a:cubicBezTo>
                    <a:pt x="388" y="87"/>
                    <a:pt x="301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"/>
            <p:cNvSpPr/>
            <p:nvPr/>
          </p:nvSpPr>
          <p:spPr>
            <a:xfrm>
              <a:off x="1192275" y="697850"/>
              <a:ext cx="9675" cy="9675"/>
            </a:xfrm>
            <a:custGeom>
              <a:avLst/>
              <a:gdLst/>
              <a:ahLst/>
              <a:cxnLst/>
              <a:rect l="l" t="t" r="r" b="b"/>
              <a:pathLst>
                <a:path w="387" h="387" extrusionOk="0">
                  <a:moveTo>
                    <a:pt x="193" y="0"/>
                  </a:moveTo>
                  <a:cubicBezTo>
                    <a:pt x="86" y="0"/>
                    <a:pt x="0" y="87"/>
                    <a:pt x="0" y="194"/>
                  </a:cubicBezTo>
                  <a:cubicBezTo>
                    <a:pt x="0" y="300"/>
                    <a:pt x="86" y="387"/>
                    <a:pt x="193" y="387"/>
                  </a:cubicBezTo>
                  <a:cubicBezTo>
                    <a:pt x="300" y="387"/>
                    <a:pt x="387" y="300"/>
                    <a:pt x="387" y="194"/>
                  </a:cubicBezTo>
                  <a:cubicBezTo>
                    <a:pt x="387" y="87"/>
                    <a:pt x="300" y="0"/>
                    <a:pt x="19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"/>
            <p:cNvSpPr/>
            <p:nvPr/>
          </p:nvSpPr>
          <p:spPr>
            <a:xfrm>
              <a:off x="4352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"/>
            <p:cNvSpPr/>
            <p:nvPr/>
          </p:nvSpPr>
          <p:spPr>
            <a:xfrm>
              <a:off x="475025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"/>
            <p:cNvSpPr/>
            <p:nvPr/>
          </p:nvSpPr>
          <p:spPr>
            <a:xfrm>
              <a:off x="514750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7"/>
                    <a:pt x="258" y="387"/>
                  </a:cubicBezTo>
                  <a:cubicBezTo>
                    <a:pt x="358" y="387"/>
                    <a:pt x="454" y="310"/>
                    <a:pt x="454" y="194"/>
                  </a:cubicBezTo>
                  <a:cubicBezTo>
                    <a:pt x="454" y="87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"/>
            <p:cNvSpPr/>
            <p:nvPr/>
          </p:nvSpPr>
          <p:spPr>
            <a:xfrm>
              <a:off x="5545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"/>
            <p:cNvSpPr/>
            <p:nvPr/>
          </p:nvSpPr>
          <p:spPr>
            <a:xfrm>
              <a:off x="594250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6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"/>
            <p:cNvSpPr/>
            <p:nvPr/>
          </p:nvSpPr>
          <p:spPr>
            <a:xfrm>
              <a:off x="63402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7" y="0"/>
                    <a:pt x="1" y="208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"/>
            <p:cNvSpPr/>
            <p:nvPr/>
          </p:nvSpPr>
          <p:spPr>
            <a:xfrm>
              <a:off x="673775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"/>
            <p:cNvSpPr/>
            <p:nvPr/>
          </p:nvSpPr>
          <p:spPr>
            <a:xfrm>
              <a:off x="713525" y="6637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"/>
            <p:cNvSpPr/>
            <p:nvPr/>
          </p:nvSpPr>
          <p:spPr>
            <a:xfrm>
              <a:off x="7533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0"/>
                  </a:cubicBez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"/>
            <p:cNvSpPr/>
            <p:nvPr/>
          </p:nvSpPr>
          <p:spPr>
            <a:xfrm>
              <a:off x="79307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"/>
            <p:cNvSpPr/>
            <p:nvPr/>
          </p:nvSpPr>
          <p:spPr>
            <a:xfrm>
              <a:off x="832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"/>
            <p:cNvSpPr/>
            <p:nvPr/>
          </p:nvSpPr>
          <p:spPr>
            <a:xfrm>
              <a:off x="872575" y="663750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7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"/>
            <p:cNvSpPr/>
            <p:nvPr/>
          </p:nvSpPr>
          <p:spPr>
            <a:xfrm>
              <a:off x="9123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"/>
            <p:cNvSpPr/>
            <p:nvPr/>
          </p:nvSpPr>
          <p:spPr>
            <a:xfrm>
              <a:off x="952100" y="663750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8" y="0"/>
                    <a:pt x="258" y="0"/>
                    <a:pt x="257" y="0"/>
                  </a:cubicBezTo>
                  <a:cubicBezTo>
                    <a:pt x="85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7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"/>
            <p:cNvSpPr/>
            <p:nvPr/>
          </p:nvSpPr>
          <p:spPr>
            <a:xfrm>
              <a:off x="991825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"/>
            <p:cNvSpPr/>
            <p:nvPr/>
          </p:nvSpPr>
          <p:spPr>
            <a:xfrm>
              <a:off x="1031600" y="6637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0"/>
                  </a:cubicBezTo>
                  <a:cubicBezTo>
                    <a:pt x="260" y="0"/>
                    <a:pt x="259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5" y="194"/>
                  </a:cubicBezTo>
                  <a:cubicBezTo>
                    <a:pt x="455" y="87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"/>
            <p:cNvSpPr/>
            <p:nvPr/>
          </p:nvSpPr>
          <p:spPr>
            <a:xfrm>
              <a:off x="10713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6" y="0"/>
                    <a:pt x="0" y="208"/>
                    <a:pt x="123" y="330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"/>
            <p:cNvSpPr/>
            <p:nvPr/>
          </p:nvSpPr>
          <p:spPr>
            <a:xfrm>
              <a:off x="111110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3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"/>
            <p:cNvSpPr/>
            <p:nvPr/>
          </p:nvSpPr>
          <p:spPr>
            <a:xfrm>
              <a:off x="1150850" y="6637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87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"/>
            <p:cNvSpPr/>
            <p:nvPr/>
          </p:nvSpPr>
          <p:spPr>
            <a:xfrm>
              <a:off x="4750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"/>
            <p:cNvSpPr/>
            <p:nvPr/>
          </p:nvSpPr>
          <p:spPr>
            <a:xfrm>
              <a:off x="514750" y="6296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2" y="388"/>
                    <a:pt x="259" y="388"/>
                  </a:cubicBezTo>
                  <a:cubicBezTo>
                    <a:pt x="359" y="388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"/>
            <p:cNvSpPr/>
            <p:nvPr/>
          </p:nvSpPr>
          <p:spPr>
            <a:xfrm>
              <a:off x="5545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"/>
            <p:cNvSpPr/>
            <p:nvPr/>
          </p:nvSpPr>
          <p:spPr>
            <a:xfrm>
              <a:off x="594250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"/>
            <p:cNvSpPr/>
            <p:nvPr/>
          </p:nvSpPr>
          <p:spPr>
            <a:xfrm>
              <a:off x="63402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"/>
            <p:cNvSpPr/>
            <p:nvPr/>
          </p:nvSpPr>
          <p:spPr>
            <a:xfrm>
              <a:off x="673775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"/>
            <p:cNvSpPr/>
            <p:nvPr/>
          </p:nvSpPr>
          <p:spPr>
            <a:xfrm>
              <a:off x="71352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"/>
            <p:cNvSpPr/>
            <p:nvPr/>
          </p:nvSpPr>
          <p:spPr>
            <a:xfrm>
              <a:off x="753300" y="6296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"/>
            <p:cNvSpPr/>
            <p:nvPr/>
          </p:nvSpPr>
          <p:spPr>
            <a:xfrm>
              <a:off x="793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"/>
            <p:cNvSpPr/>
            <p:nvPr/>
          </p:nvSpPr>
          <p:spPr>
            <a:xfrm>
              <a:off x="832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"/>
            <p:cNvSpPr/>
            <p:nvPr/>
          </p:nvSpPr>
          <p:spPr>
            <a:xfrm>
              <a:off x="8725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1"/>
                  </a:moveTo>
                  <a:cubicBezTo>
                    <a:pt x="261" y="1"/>
                    <a:pt x="260" y="1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8"/>
                    <a:pt x="367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"/>
            <p:cNvSpPr/>
            <p:nvPr/>
          </p:nvSpPr>
          <p:spPr>
            <a:xfrm>
              <a:off x="9123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"/>
            <p:cNvSpPr/>
            <p:nvPr/>
          </p:nvSpPr>
          <p:spPr>
            <a:xfrm>
              <a:off x="95207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"/>
            <p:cNvSpPr/>
            <p:nvPr/>
          </p:nvSpPr>
          <p:spPr>
            <a:xfrm>
              <a:off x="991825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10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"/>
            <p:cNvSpPr/>
            <p:nvPr/>
          </p:nvSpPr>
          <p:spPr>
            <a:xfrm>
              <a:off x="1031575" y="6296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"/>
            <p:cNvSpPr/>
            <p:nvPr/>
          </p:nvSpPr>
          <p:spPr>
            <a:xfrm>
              <a:off x="107135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"/>
            <p:cNvSpPr/>
            <p:nvPr/>
          </p:nvSpPr>
          <p:spPr>
            <a:xfrm>
              <a:off x="1111100" y="6296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"/>
            <p:cNvSpPr/>
            <p:nvPr/>
          </p:nvSpPr>
          <p:spPr>
            <a:xfrm>
              <a:off x="514750" y="595525"/>
              <a:ext cx="11350" cy="9700"/>
            </a:xfrm>
            <a:custGeom>
              <a:avLst/>
              <a:gdLst/>
              <a:ahLst/>
              <a:cxnLst/>
              <a:rect l="l" t="t" r="r" b="b"/>
              <a:pathLst>
                <a:path w="454" h="388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3" y="331"/>
                  </a:cubicBezTo>
                  <a:cubicBezTo>
                    <a:pt x="163" y="370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5"/>
                  </a:cubicBezTo>
                  <a:cubicBezTo>
                    <a:pt x="454" y="88"/>
                    <a:pt x="369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"/>
            <p:cNvSpPr/>
            <p:nvPr/>
          </p:nvSpPr>
          <p:spPr>
            <a:xfrm>
              <a:off x="5545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3" y="0"/>
                  </a:moveTo>
                  <a:cubicBezTo>
                    <a:pt x="262" y="0"/>
                    <a:pt x="261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6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"/>
            <p:cNvSpPr/>
            <p:nvPr/>
          </p:nvSpPr>
          <p:spPr>
            <a:xfrm>
              <a:off x="594250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1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"/>
            <p:cNvSpPr/>
            <p:nvPr/>
          </p:nvSpPr>
          <p:spPr>
            <a:xfrm>
              <a:off x="63402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7" y="1"/>
                    <a:pt x="1" y="209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"/>
            <p:cNvSpPr/>
            <p:nvPr/>
          </p:nvSpPr>
          <p:spPr>
            <a:xfrm>
              <a:off x="673775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1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"/>
            <p:cNvSpPr/>
            <p:nvPr/>
          </p:nvSpPr>
          <p:spPr>
            <a:xfrm>
              <a:off x="713525" y="5955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1"/>
                  </a:cubicBezTo>
                  <a:cubicBezTo>
                    <a:pt x="260" y="1"/>
                    <a:pt x="260" y="1"/>
                    <a:pt x="259" y="1"/>
                  </a:cubicBezTo>
                  <a:cubicBezTo>
                    <a:pt x="88" y="1"/>
                    <a:pt x="1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1"/>
                    <a:pt x="455" y="195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"/>
            <p:cNvSpPr/>
            <p:nvPr/>
          </p:nvSpPr>
          <p:spPr>
            <a:xfrm>
              <a:off x="7533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1" y="0"/>
                    <a:pt x="260" y="1"/>
                  </a:cubicBez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"/>
            <p:cNvSpPr/>
            <p:nvPr/>
          </p:nvSpPr>
          <p:spPr>
            <a:xfrm>
              <a:off x="7930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9" y="1"/>
                    <a:pt x="258" y="1"/>
                    <a:pt x="257" y="1"/>
                  </a:cubicBezTo>
                  <a:cubicBezTo>
                    <a:pt x="86" y="1"/>
                    <a:pt x="1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"/>
            <p:cNvSpPr/>
            <p:nvPr/>
          </p:nvSpPr>
          <p:spPr>
            <a:xfrm>
              <a:off x="832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9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"/>
            <p:cNvSpPr/>
            <p:nvPr/>
          </p:nvSpPr>
          <p:spPr>
            <a:xfrm>
              <a:off x="87257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1"/>
                  </a:cubicBezTo>
                  <a:cubicBezTo>
                    <a:pt x="85" y="1"/>
                    <a:pt x="0" y="210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"/>
            <p:cNvSpPr/>
            <p:nvPr/>
          </p:nvSpPr>
          <p:spPr>
            <a:xfrm>
              <a:off x="9123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1" y="209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1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ubicBezTo>
                    <a:pt x="261" y="1"/>
                    <a:pt x="260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"/>
            <p:cNvSpPr/>
            <p:nvPr/>
          </p:nvSpPr>
          <p:spPr>
            <a:xfrm>
              <a:off x="952100" y="595525"/>
              <a:ext cx="11325" cy="9725"/>
            </a:xfrm>
            <a:custGeom>
              <a:avLst/>
              <a:gdLst/>
              <a:ahLst/>
              <a:cxnLst/>
              <a:rect l="l" t="t" r="r" b="b"/>
              <a:pathLst>
                <a:path w="453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258" y="1"/>
                    <a:pt x="258" y="1"/>
                    <a:pt x="257" y="1"/>
                  </a:cubicBezTo>
                  <a:cubicBezTo>
                    <a:pt x="85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7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"/>
            <p:cNvSpPr/>
            <p:nvPr/>
          </p:nvSpPr>
          <p:spPr>
            <a:xfrm>
              <a:off x="991825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1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"/>
            <p:cNvSpPr/>
            <p:nvPr/>
          </p:nvSpPr>
          <p:spPr>
            <a:xfrm>
              <a:off x="1031600" y="5955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3" y="0"/>
                  </a:moveTo>
                  <a:cubicBezTo>
                    <a:pt x="262" y="0"/>
                    <a:pt x="262" y="0"/>
                    <a:pt x="261" y="1"/>
                  </a:cubicBezTo>
                  <a:cubicBezTo>
                    <a:pt x="260" y="1"/>
                    <a:pt x="259" y="1"/>
                    <a:pt x="259" y="1"/>
                  </a:cubicBezTo>
                  <a:cubicBezTo>
                    <a:pt x="87" y="1"/>
                    <a:pt x="0" y="209"/>
                    <a:pt x="123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5" y="195"/>
                  </a:cubicBezTo>
                  <a:cubicBezTo>
                    <a:pt x="455" y="88"/>
                    <a:pt x="368" y="0"/>
                    <a:pt x="263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"/>
            <p:cNvSpPr/>
            <p:nvPr/>
          </p:nvSpPr>
          <p:spPr>
            <a:xfrm>
              <a:off x="1071350" y="5955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1"/>
                  </a:cubicBez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1"/>
                    <a:pt x="453" y="195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"/>
            <p:cNvSpPr/>
            <p:nvPr/>
          </p:nvSpPr>
          <p:spPr>
            <a:xfrm>
              <a:off x="594250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4" y="371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7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"/>
            <p:cNvSpPr/>
            <p:nvPr/>
          </p:nvSpPr>
          <p:spPr>
            <a:xfrm>
              <a:off x="63402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"/>
            <p:cNvSpPr/>
            <p:nvPr/>
          </p:nvSpPr>
          <p:spPr>
            <a:xfrm>
              <a:off x="673775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"/>
            <p:cNvSpPr/>
            <p:nvPr/>
          </p:nvSpPr>
          <p:spPr>
            <a:xfrm>
              <a:off x="713525" y="561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"/>
            <p:cNvSpPr/>
            <p:nvPr/>
          </p:nvSpPr>
          <p:spPr>
            <a:xfrm>
              <a:off x="753300" y="561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"/>
            <p:cNvSpPr/>
            <p:nvPr/>
          </p:nvSpPr>
          <p:spPr>
            <a:xfrm>
              <a:off x="793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"/>
            <p:cNvSpPr/>
            <p:nvPr/>
          </p:nvSpPr>
          <p:spPr>
            <a:xfrm>
              <a:off x="832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"/>
            <p:cNvSpPr/>
            <p:nvPr/>
          </p:nvSpPr>
          <p:spPr>
            <a:xfrm>
              <a:off x="8725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5" y="0"/>
                    <a:pt x="0" y="209"/>
                    <a:pt x="123" y="332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8" y="389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"/>
            <p:cNvSpPr/>
            <p:nvPr/>
          </p:nvSpPr>
          <p:spPr>
            <a:xfrm>
              <a:off x="9123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10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"/>
            <p:cNvSpPr/>
            <p:nvPr/>
          </p:nvSpPr>
          <p:spPr>
            <a:xfrm>
              <a:off x="95207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"/>
            <p:cNvSpPr/>
            <p:nvPr/>
          </p:nvSpPr>
          <p:spPr>
            <a:xfrm>
              <a:off x="991825" y="561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"/>
            <p:cNvSpPr/>
            <p:nvPr/>
          </p:nvSpPr>
          <p:spPr>
            <a:xfrm>
              <a:off x="673775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1" y="1"/>
                  </a:moveTo>
                  <a:cubicBezTo>
                    <a:pt x="88" y="1"/>
                    <a:pt x="0" y="210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3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"/>
            <p:cNvSpPr/>
            <p:nvPr/>
          </p:nvSpPr>
          <p:spPr>
            <a:xfrm>
              <a:off x="713525" y="527300"/>
              <a:ext cx="11400" cy="9750"/>
            </a:xfrm>
            <a:custGeom>
              <a:avLst/>
              <a:gdLst/>
              <a:ahLst/>
              <a:cxnLst/>
              <a:rect l="l" t="t" r="r" b="b"/>
              <a:pathLst>
                <a:path w="456" h="390" extrusionOk="0">
                  <a:moveTo>
                    <a:pt x="261" y="1"/>
                  </a:moveTo>
                  <a:cubicBezTo>
                    <a:pt x="88" y="1"/>
                    <a:pt x="0" y="209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"/>
            <p:cNvSpPr/>
            <p:nvPr/>
          </p:nvSpPr>
          <p:spPr>
            <a:xfrm>
              <a:off x="753300" y="527300"/>
              <a:ext cx="11375" cy="9750"/>
            </a:xfrm>
            <a:custGeom>
              <a:avLst/>
              <a:gdLst/>
              <a:ahLst/>
              <a:cxnLst/>
              <a:rect l="l" t="t" r="r" b="b"/>
              <a:pathLst>
                <a:path w="455" h="390" extrusionOk="0">
                  <a:moveTo>
                    <a:pt x="260" y="1"/>
                  </a:moveTo>
                  <a:cubicBezTo>
                    <a:pt x="87" y="1"/>
                    <a:pt x="1" y="210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"/>
            <p:cNvSpPr/>
            <p:nvPr/>
          </p:nvSpPr>
          <p:spPr>
            <a:xfrm>
              <a:off x="7930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09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5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"/>
            <p:cNvSpPr/>
            <p:nvPr/>
          </p:nvSpPr>
          <p:spPr>
            <a:xfrm>
              <a:off x="8328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59" y="1"/>
                  </a:moveTo>
                  <a:cubicBezTo>
                    <a:pt x="87" y="1"/>
                    <a:pt x="0" y="210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6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"/>
            <p:cNvSpPr/>
            <p:nvPr/>
          </p:nvSpPr>
          <p:spPr>
            <a:xfrm>
              <a:off x="87257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0" y="1"/>
                  </a:moveTo>
                  <a:cubicBezTo>
                    <a:pt x="85" y="1"/>
                    <a:pt x="0" y="210"/>
                    <a:pt x="123" y="333"/>
                  </a:cubicBezTo>
                  <a:cubicBezTo>
                    <a:pt x="163" y="372"/>
                    <a:pt x="211" y="390"/>
                    <a:pt x="259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"/>
            <p:cNvSpPr/>
            <p:nvPr/>
          </p:nvSpPr>
          <p:spPr>
            <a:xfrm>
              <a:off x="912325" y="527300"/>
              <a:ext cx="11350" cy="9750"/>
            </a:xfrm>
            <a:custGeom>
              <a:avLst/>
              <a:gdLst/>
              <a:ahLst/>
              <a:cxnLst/>
              <a:rect l="l" t="t" r="r" b="b"/>
              <a:pathLst>
                <a:path w="454" h="390" extrusionOk="0">
                  <a:moveTo>
                    <a:pt x="261" y="1"/>
                  </a:moveTo>
                  <a:cubicBezTo>
                    <a:pt x="87" y="1"/>
                    <a:pt x="1" y="210"/>
                    <a:pt x="122" y="333"/>
                  </a:cubicBezTo>
                  <a:cubicBezTo>
                    <a:pt x="161" y="372"/>
                    <a:pt x="210" y="390"/>
                    <a:pt x="258" y="390"/>
                  </a:cubicBezTo>
                  <a:cubicBezTo>
                    <a:pt x="358" y="390"/>
                    <a:pt x="454" y="312"/>
                    <a:pt x="454" y="195"/>
                  </a:cubicBezTo>
                  <a:cubicBezTo>
                    <a:pt x="454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"/>
            <p:cNvSpPr/>
            <p:nvPr/>
          </p:nvSpPr>
          <p:spPr>
            <a:xfrm>
              <a:off x="594250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4" y="370"/>
                    <a:pt x="212" y="388"/>
                    <a:pt x="260" y="388"/>
                  </a:cubicBezTo>
                  <a:cubicBezTo>
                    <a:pt x="360" y="388"/>
                    <a:pt x="456" y="311"/>
                    <a:pt x="456" y="194"/>
                  </a:cubicBezTo>
                  <a:cubicBezTo>
                    <a:pt x="454" y="86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"/>
            <p:cNvSpPr/>
            <p:nvPr/>
          </p:nvSpPr>
          <p:spPr>
            <a:xfrm>
              <a:off x="63402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"/>
            <p:cNvSpPr/>
            <p:nvPr/>
          </p:nvSpPr>
          <p:spPr>
            <a:xfrm>
              <a:off x="673775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9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3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"/>
            <p:cNvSpPr/>
            <p:nvPr/>
          </p:nvSpPr>
          <p:spPr>
            <a:xfrm>
              <a:off x="713525" y="15845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0"/>
                  </a:cubicBezTo>
                  <a:cubicBezTo>
                    <a:pt x="163" y="370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6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"/>
            <p:cNvSpPr/>
            <p:nvPr/>
          </p:nvSpPr>
          <p:spPr>
            <a:xfrm>
              <a:off x="753300" y="15845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9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"/>
            <p:cNvSpPr/>
            <p:nvPr/>
          </p:nvSpPr>
          <p:spPr>
            <a:xfrm>
              <a:off x="793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1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5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"/>
            <p:cNvSpPr/>
            <p:nvPr/>
          </p:nvSpPr>
          <p:spPr>
            <a:xfrm>
              <a:off x="832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9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6"/>
                    <a:pt x="366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"/>
            <p:cNvSpPr/>
            <p:nvPr/>
          </p:nvSpPr>
          <p:spPr>
            <a:xfrm>
              <a:off x="8725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0" y="208"/>
                    <a:pt x="122" y="330"/>
                  </a:cubicBezTo>
                  <a:cubicBezTo>
                    <a:pt x="161" y="370"/>
                    <a:pt x="210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"/>
            <p:cNvSpPr/>
            <p:nvPr/>
          </p:nvSpPr>
          <p:spPr>
            <a:xfrm>
              <a:off x="9123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3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"/>
            <p:cNvSpPr/>
            <p:nvPr/>
          </p:nvSpPr>
          <p:spPr>
            <a:xfrm>
              <a:off x="95207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0"/>
                  </a:cubicBezTo>
                  <a:cubicBezTo>
                    <a:pt x="162" y="370"/>
                    <a:pt x="211" y="388"/>
                    <a:pt x="259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6"/>
                    <a:pt x="367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"/>
            <p:cNvSpPr/>
            <p:nvPr/>
          </p:nvSpPr>
          <p:spPr>
            <a:xfrm>
              <a:off x="991825" y="15845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0"/>
                  </a:moveTo>
                  <a:cubicBezTo>
                    <a:pt x="87" y="0"/>
                    <a:pt x="1" y="209"/>
                    <a:pt x="124" y="330"/>
                  </a:cubicBezTo>
                  <a:cubicBezTo>
                    <a:pt x="163" y="370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6"/>
                    <a:pt x="368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"/>
            <p:cNvSpPr/>
            <p:nvPr/>
          </p:nvSpPr>
          <p:spPr>
            <a:xfrm>
              <a:off x="5147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3" y="331"/>
                  </a:cubicBezTo>
                  <a:cubicBezTo>
                    <a:pt x="163" y="371"/>
                    <a:pt x="211" y="388"/>
                    <a:pt x="259" y="388"/>
                  </a:cubicBezTo>
                  <a:cubicBezTo>
                    <a:pt x="358" y="388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"/>
            <p:cNvSpPr/>
            <p:nvPr/>
          </p:nvSpPr>
          <p:spPr>
            <a:xfrm>
              <a:off x="5545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"/>
            <p:cNvSpPr/>
            <p:nvPr/>
          </p:nvSpPr>
          <p:spPr>
            <a:xfrm>
              <a:off x="594250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4" y="371"/>
                    <a:pt x="212" y="389"/>
                    <a:pt x="260" y="389"/>
                  </a:cubicBezTo>
                  <a:cubicBezTo>
                    <a:pt x="360" y="389"/>
                    <a:pt x="456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"/>
            <p:cNvSpPr/>
            <p:nvPr/>
          </p:nvSpPr>
          <p:spPr>
            <a:xfrm>
              <a:off x="63402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"/>
            <p:cNvSpPr/>
            <p:nvPr/>
          </p:nvSpPr>
          <p:spPr>
            <a:xfrm>
              <a:off x="673775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"/>
            <p:cNvSpPr/>
            <p:nvPr/>
          </p:nvSpPr>
          <p:spPr>
            <a:xfrm>
              <a:off x="673775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1" y="0"/>
                  </a:moveTo>
                  <a:cubicBezTo>
                    <a:pt x="88" y="0"/>
                    <a:pt x="0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59" y="388"/>
                    <a:pt x="455" y="311"/>
                    <a:pt x="455" y="194"/>
                  </a:cubicBezTo>
                  <a:cubicBezTo>
                    <a:pt x="455" y="87"/>
                    <a:pt x="367" y="0"/>
                    <a:pt x="261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"/>
            <p:cNvSpPr/>
            <p:nvPr/>
          </p:nvSpPr>
          <p:spPr>
            <a:xfrm>
              <a:off x="713525" y="1618650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4" y="0"/>
                  </a:moveTo>
                  <a:cubicBezTo>
                    <a:pt x="263" y="0"/>
                    <a:pt x="262" y="0"/>
                    <a:pt x="261" y="0"/>
                  </a:cubicBezTo>
                  <a:cubicBezTo>
                    <a:pt x="260" y="0"/>
                    <a:pt x="260" y="0"/>
                    <a:pt x="259" y="0"/>
                  </a:cubicBezTo>
                  <a:cubicBezTo>
                    <a:pt x="88" y="0"/>
                    <a:pt x="1" y="208"/>
                    <a:pt x="123" y="331"/>
                  </a:cubicBezTo>
                  <a:cubicBezTo>
                    <a:pt x="163" y="371"/>
                    <a:pt x="212" y="388"/>
                    <a:pt x="260" y="388"/>
                  </a:cubicBezTo>
                  <a:cubicBezTo>
                    <a:pt x="360" y="388"/>
                    <a:pt x="455" y="311"/>
                    <a:pt x="455" y="194"/>
                  </a:cubicBezTo>
                  <a:cubicBezTo>
                    <a:pt x="455" y="88"/>
                    <a:pt x="369" y="0"/>
                    <a:pt x="26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"/>
            <p:cNvSpPr/>
            <p:nvPr/>
          </p:nvSpPr>
          <p:spPr>
            <a:xfrm>
              <a:off x="753300" y="1618650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0"/>
                  </a:moveTo>
                  <a:cubicBezTo>
                    <a:pt x="87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9" y="388"/>
                  </a:cubicBezTo>
                  <a:cubicBezTo>
                    <a:pt x="359" y="388"/>
                    <a:pt x="454" y="311"/>
                    <a:pt x="454" y="194"/>
                  </a:cubicBezTo>
                  <a:cubicBezTo>
                    <a:pt x="454" y="87"/>
                    <a:pt x="366" y="0"/>
                    <a:pt x="260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"/>
            <p:cNvSpPr/>
            <p:nvPr/>
          </p:nvSpPr>
          <p:spPr>
            <a:xfrm>
              <a:off x="7930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59" y="0"/>
                  </a:cubicBezTo>
                  <a:cubicBezTo>
                    <a:pt x="259" y="0"/>
                    <a:pt x="258" y="0"/>
                    <a:pt x="257" y="0"/>
                  </a:cubicBezTo>
                  <a:cubicBezTo>
                    <a:pt x="86" y="0"/>
                    <a:pt x="1" y="208"/>
                    <a:pt x="121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8"/>
                    <a:pt x="368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"/>
            <p:cNvSpPr/>
            <p:nvPr/>
          </p:nvSpPr>
          <p:spPr>
            <a:xfrm>
              <a:off x="8328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7" y="0"/>
                    <a:pt x="0" y="208"/>
                    <a:pt x="122" y="331"/>
                  </a:cubicBezTo>
                  <a:cubicBezTo>
                    <a:pt x="161" y="371"/>
                    <a:pt x="210" y="388"/>
                    <a:pt x="258" y="388"/>
                  </a:cubicBezTo>
                  <a:cubicBezTo>
                    <a:pt x="358" y="388"/>
                    <a:pt x="453" y="311"/>
                    <a:pt x="453" y="194"/>
                  </a:cubicBezTo>
                  <a:cubicBezTo>
                    <a:pt x="453" y="87"/>
                    <a:pt x="367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"/>
            <p:cNvSpPr/>
            <p:nvPr/>
          </p:nvSpPr>
          <p:spPr>
            <a:xfrm>
              <a:off x="87257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2" y="0"/>
                  </a:moveTo>
                  <a:cubicBezTo>
                    <a:pt x="261" y="0"/>
                    <a:pt x="260" y="0"/>
                    <a:pt x="260" y="0"/>
                  </a:cubicBezTo>
                  <a:cubicBezTo>
                    <a:pt x="87" y="0"/>
                    <a:pt x="0" y="209"/>
                    <a:pt x="123" y="331"/>
                  </a:cubicBezTo>
                  <a:cubicBezTo>
                    <a:pt x="162" y="370"/>
                    <a:pt x="211" y="388"/>
                    <a:pt x="258" y="388"/>
                  </a:cubicBezTo>
                  <a:cubicBezTo>
                    <a:pt x="358" y="388"/>
                    <a:pt x="454" y="310"/>
                    <a:pt x="454" y="194"/>
                  </a:cubicBezTo>
                  <a:cubicBezTo>
                    <a:pt x="454" y="88"/>
                    <a:pt x="367" y="0"/>
                    <a:pt x="262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"/>
            <p:cNvSpPr/>
            <p:nvPr/>
          </p:nvSpPr>
          <p:spPr>
            <a:xfrm>
              <a:off x="912325" y="1618650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0"/>
                  </a:moveTo>
                  <a:cubicBezTo>
                    <a:pt x="86" y="0"/>
                    <a:pt x="1" y="208"/>
                    <a:pt x="122" y="331"/>
                  </a:cubicBezTo>
                  <a:cubicBezTo>
                    <a:pt x="162" y="371"/>
                    <a:pt x="211" y="388"/>
                    <a:pt x="258" y="388"/>
                  </a:cubicBezTo>
                  <a:cubicBezTo>
                    <a:pt x="358" y="388"/>
                    <a:pt x="454" y="311"/>
                    <a:pt x="454" y="194"/>
                  </a:cubicBezTo>
                  <a:cubicBezTo>
                    <a:pt x="454" y="87"/>
                    <a:pt x="367" y="0"/>
                    <a:pt x="261" y="0"/>
                  </a:cubicBezTo>
                  <a:cubicBezTo>
                    <a:pt x="261" y="0"/>
                    <a:pt x="260" y="0"/>
                    <a:pt x="259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"/>
            <p:cNvSpPr/>
            <p:nvPr/>
          </p:nvSpPr>
          <p:spPr>
            <a:xfrm>
              <a:off x="71352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1" y="1"/>
                  </a:moveTo>
                  <a:cubicBezTo>
                    <a:pt x="88" y="1"/>
                    <a:pt x="0" y="208"/>
                    <a:pt x="123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60" y="389"/>
                    <a:pt x="455" y="312"/>
                    <a:pt x="455" y="195"/>
                  </a:cubicBezTo>
                  <a:cubicBezTo>
                    <a:pt x="455" y="87"/>
                    <a:pt x="367" y="1"/>
                    <a:pt x="261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"/>
            <p:cNvSpPr/>
            <p:nvPr/>
          </p:nvSpPr>
          <p:spPr>
            <a:xfrm>
              <a:off x="753300" y="1550425"/>
              <a:ext cx="11375" cy="9725"/>
            </a:xfrm>
            <a:custGeom>
              <a:avLst/>
              <a:gdLst/>
              <a:ahLst/>
              <a:cxnLst/>
              <a:rect l="l" t="t" r="r" b="b"/>
              <a:pathLst>
                <a:path w="455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6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"/>
            <p:cNvSpPr/>
            <p:nvPr/>
          </p:nvSpPr>
          <p:spPr>
            <a:xfrm>
              <a:off x="793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1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"/>
            <p:cNvSpPr/>
            <p:nvPr/>
          </p:nvSpPr>
          <p:spPr>
            <a:xfrm>
              <a:off x="832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"/>
            <p:cNvSpPr/>
            <p:nvPr/>
          </p:nvSpPr>
          <p:spPr>
            <a:xfrm>
              <a:off x="8725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0" y="208"/>
                    <a:pt x="122" y="331"/>
                  </a:cubicBezTo>
                  <a:cubicBezTo>
                    <a:pt x="161" y="371"/>
                    <a:pt x="210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"/>
            <p:cNvSpPr/>
            <p:nvPr/>
          </p:nvSpPr>
          <p:spPr>
            <a:xfrm>
              <a:off x="9123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"/>
            <p:cNvSpPr/>
            <p:nvPr/>
          </p:nvSpPr>
          <p:spPr>
            <a:xfrm>
              <a:off x="95207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2" y="331"/>
                  </a:cubicBezTo>
                  <a:cubicBezTo>
                    <a:pt x="162" y="371"/>
                    <a:pt x="211" y="389"/>
                    <a:pt x="259" y="389"/>
                  </a:cubicBezTo>
                  <a:cubicBezTo>
                    <a:pt x="358" y="389"/>
                    <a:pt x="454" y="312"/>
                    <a:pt x="454" y="195"/>
                  </a:cubicBezTo>
                  <a:cubicBezTo>
                    <a:pt x="454" y="87"/>
                    <a:pt x="367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"/>
            <p:cNvSpPr/>
            <p:nvPr/>
          </p:nvSpPr>
          <p:spPr>
            <a:xfrm>
              <a:off x="991825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60" y="1"/>
                  </a:moveTo>
                  <a:cubicBezTo>
                    <a:pt x="87" y="1"/>
                    <a:pt x="1" y="208"/>
                    <a:pt x="124" y="331"/>
                  </a:cubicBezTo>
                  <a:cubicBezTo>
                    <a:pt x="163" y="371"/>
                    <a:pt x="211" y="389"/>
                    <a:pt x="259" y="389"/>
                  </a:cubicBezTo>
                  <a:cubicBezTo>
                    <a:pt x="359" y="389"/>
                    <a:pt x="454" y="312"/>
                    <a:pt x="454" y="195"/>
                  </a:cubicBezTo>
                  <a:cubicBezTo>
                    <a:pt x="454" y="87"/>
                    <a:pt x="368" y="1"/>
                    <a:pt x="260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"/>
            <p:cNvSpPr/>
            <p:nvPr/>
          </p:nvSpPr>
          <p:spPr>
            <a:xfrm>
              <a:off x="1031575" y="1550425"/>
              <a:ext cx="11400" cy="9725"/>
            </a:xfrm>
            <a:custGeom>
              <a:avLst/>
              <a:gdLst/>
              <a:ahLst/>
              <a:cxnLst/>
              <a:rect l="l" t="t" r="r" b="b"/>
              <a:pathLst>
                <a:path w="456" h="389" extrusionOk="0">
                  <a:moveTo>
                    <a:pt x="262" y="1"/>
                  </a:moveTo>
                  <a:cubicBezTo>
                    <a:pt x="89" y="1"/>
                    <a:pt x="1" y="208"/>
                    <a:pt x="124" y="331"/>
                  </a:cubicBezTo>
                  <a:cubicBezTo>
                    <a:pt x="163" y="371"/>
                    <a:pt x="212" y="389"/>
                    <a:pt x="260" y="389"/>
                  </a:cubicBezTo>
                  <a:cubicBezTo>
                    <a:pt x="359" y="389"/>
                    <a:pt x="455" y="312"/>
                    <a:pt x="456" y="195"/>
                  </a:cubicBezTo>
                  <a:cubicBezTo>
                    <a:pt x="456" y="87"/>
                    <a:pt x="368" y="1"/>
                    <a:pt x="262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"/>
            <p:cNvSpPr/>
            <p:nvPr/>
          </p:nvSpPr>
          <p:spPr>
            <a:xfrm>
              <a:off x="1071350" y="1550425"/>
              <a:ext cx="11350" cy="9725"/>
            </a:xfrm>
            <a:custGeom>
              <a:avLst/>
              <a:gdLst/>
              <a:ahLst/>
              <a:cxnLst/>
              <a:rect l="l" t="t" r="r" b="b"/>
              <a:pathLst>
                <a:path w="454" h="389" extrusionOk="0">
                  <a:moveTo>
                    <a:pt x="259" y="1"/>
                  </a:moveTo>
                  <a:cubicBezTo>
                    <a:pt x="86" y="1"/>
                    <a:pt x="0" y="208"/>
                    <a:pt x="123" y="331"/>
                  </a:cubicBezTo>
                  <a:cubicBezTo>
                    <a:pt x="162" y="371"/>
                    <a:pt x="211" y="389"/>
                    <a:pt x="258" y="389"/>
                  </a:cubicBezTo>
                  <a:cubicBezTo>
                    <a:pt x="358" y="389"/>
                    <a:pt x="453" y="312"/>
                    <a:pt x="453" y="195"/>
                  </a:cubicBezTo>
                  <a:cubicBezTo>
                    <a:pt x="453" y="87"/>
                    <a:pt x="367" y="1"/>
                    <a:pt x="259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"/>
            <p:cNvSpPr/>
            <p:nvPr/>
          </p:nvSpPr>
          <p:spPr>
            <a:xfrm>
              <a:off x="1271775" y="134580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"/>
            <p:cNvSpPr/>
            <p:nvPr/>
          </p:nvSpPr>
          <p:spPr>
            <a:xfrm>
              <a:off x="1271775" y="13116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3"/>
                    <a:pt x="87" y="389"/>
                    <a:pt x="194" y="389"/>
                  </a:cubicBezTo>
                  <a:cubicBezTo>
                    <a:pt x="300" y="389"/>
                    <a:pt x="388" y="303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"/>
            <p:cNvSpPr/>
            <p:nvPr/>
          </p:nvSpPr>
          <p:spPr>
            <a:xfrm>
              <a:off x="1271775" y="12775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"/>
            <p:cNvSpPr/>
            <p:nvPr/>
          </p:nvSpPr>
          <p:spPr>
            <a:xfrm>
              <a:off x="1311525" y="12775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9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"/>
            <p:cNvSpPr/>
            <p:nvPr/>
          </p:nvSpPr>
          <p:spPr>
            <a:xfrm>
              <a:off x="1271775" y="12434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"/>
            <p:cNvSpPr/>
            <p:nvPr/>
          </p:nvSpPr>
          <p:spPr>
            <a:xfrm>
              <a:off x="1311525" y="12434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"/>
            <p:cNvSpPr/>
            <p:nvPr/>
          </p:nvSpPr>
          <p:spPr>
            <a:xfrm>
              <a:off x="1271775" y="1209400"/>
              <a:ext cx="9725" cy="9700"/>
            </a:xfrm>
            <a:custGeom>
              <a:avLst/>
              <a:gdLst/>
              <a:ahLst/>
              <a:cxnLst/>
              <a:rect l="l" t="t" r="r" b="b"/>
              <a:pathLst>
                <a:path w="389" h="388" extrusionOk="0">
                  <a:moveTo>
                    <a:pt x="194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3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"/>
            <p:cNvSpPr/>
            <p:nvPr/>
          </p:nvSpPr>
          <p:spPr>
            <a:xfrm>
              <a:off x="1311525" y="1209400"/>
              <a:ext cx="9700" cy="9700"/>
            </a:xfrm>
            <a:custGeom>
              <a:avLst/>
              <a:gdLst/>
              <a:ahLst/>
              <a:cxnLst/>
              <a:rect l="l" t="t" r="r" b="b"/>
              <a:pathLst>
                <a:path w="388" h="388" extrusionOk="0">
                  <a:moveTo>
                    <a:pt x="195" y="1"/>
                  </a:moveTo>
                  <a:cubicBezTo>
                    <a:pt x="87" y="1"/>
                    <a:pt x="0" y="87"/>
                    <a:pt x="0" y="193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3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"/>
            <p:cNvSpPr/>
            <p:nvPr/>
          </p:nvSpPr>
          <p:spPr>
            <a:xfrm>
              <a:off x="12717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4" y="387"/>
                  </a:cubicBezTo>
                  <a:cubicBezTo>
                    <a:pt x="300" y="387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"/>
            <p:cNvSpPr/>
            <p:nvPr/>
          </p:nvSpPr>
          <p:spPr>
            <a:xfrm>
              <a:off x="1311525" y="11753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7"/>
                    <a:pt x="195" y="387"/>
                  </a:cubicBezTo>
                  <a:cubicBezTo>
                    <a:pt x="301" y="387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"/>
            <p:cNvSpPr/>
            <p:nvPr/>
          </p:nvSpPr>
          <p:spPr>
            <a:xfrm>
              <a:off x="1351275" y="11753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7"/>
                    <a:pt x="195" y="387"/>
                  </a:cubicBezTo>
                  <a:cubicBezTo>
                    <a:pt x="301" y="387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"/>
            <p:cNvSpPr/>
            <p:nvPr/>
          </p:nvSpPr>
          <p:spPr>
            <a:xfrm>
              <a:off x="12717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4" y="387"/>
                  </a:cubicBezTo>
                  <a:cubicBezTo>
                    <a:pt x="300" y="387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"/>
            <p:cNvSpPr/>
            <p:nvPr/>
          </p:nvSpPr>
          <p:spPr>
            <a:xfrm>
              <a:off x="1311525" y="1141200"/>
              <a:ext cx="9700" cy="9675"/>
            </a:xfrm>
            <a:custGeom>
              <a:avLst/>
              <a:gdLst/>
              <a:ahLst/>
              <a:cxnLst/>
              <a:rect l="l" t="t" r="r" b="b"/>
              <a:pathLst>
                <a:path w="388" h="387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7"/>
                    <a:pt x="195" y="387"/>
                  </a:cubicBezTo>
                  <a:cubicBezTo>
                    <a:pt x="301" y="387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"/>
            <p:cNvSpPr/>
            <p:nvPr/>
          </p:nvSpPr>
          <p:spPr>
            <a:xfrm>
              <a:off x="1351275" y="1141200"/>
              <a:ext cx="9725" cy="9675"/>
            </a:xfrm>
            <a:custGeom>
              <a:avLst/>
              <a:gdLst/>
              <a:ahLst/>
              <a:cxnLst/>
              <a:rect l="l" t="t" r="r" b="b"/>
              <a:pathLst>
                <a:path w="389" h="387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7"/>
                    <a:pt x="195" y="387"/>
                  </a:cubicBezTo>
                  <a:cubicBezTo>
                    <a:pt x="301" y="387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"/>
            <p:cNvSpPr/>
            <p:nvPr/>
          </p:nvSpPr>
          <p:spPr>
            <a:xfrm>
              <a:off x="12717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"/>
            <p:cNvSpPr/>
            <p:nvPr/>
          </p:nvSpPr>
          <p:spPr>
            <a:xfrm>
              <a:off x="1311525" y="11070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"/>
            <p:cNvSpPr/>
            <p:nvPr/>
          </p:nvSpPr>
          <p:spPr>
            <a:xfrm>
              <a:off x="1351275" y="11070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"/>
            <p:cNvSpPr/>
            <p:nvPr/>
          </p:nvSpPr>
          <p:spPr>
            <a:xfrm>
              <a:off x="12717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"/>
            <p:cNvSpPr/>
            <p:nvPr/>
          </p:nvSpPr>
          <p:spPr>
            <a:xfrm>
              <a:off x="1311525" y="10729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"/>
            <p:cNvSpPr/>
            <p:nvPr/>
          </p:nvSpPr>
          <p:spPr>
            <a:xfrm>
              <a:off x="1351275" y="10729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1"/>
                  </a:moveTo>
                  <a:cubicBezTo>
                    <a:pt x="87" y="1"/>
                    <a:pt x="1" y="87"/>
                    <a:pt x="1" y="195"/>
                  </a:cubicBezTo>
                  <a:cubicBezTo>
                    <a:pt x="1" y="301"/>
                    <a:pt x="87" y="389"/>
                    <a:pt x="195" y="389"/>
                  </a:cubicBezTo>
                  <a:cubicBezTo>
                    <a:pt x="301" y="389"/>
                    <a:pt x="389" y="301"/>
                    <a:pt x="389" y="195"/>
                  </a:cubicBezTo>
                  <a:cubicBezTo>
                    <a:pt x="389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"/>
            <p:cNvSpPr/>
            <p:nvPr/>
          </p:nvSpPr>
          <p:spPr>
            <a:xfrm>
              <a:off x="12717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4" y="388"/>
                  </a:cubicBezTo>
                  <a:cubicBezTo>
                    <a:pt x="300" y="388"/>
                    <a:pt x="388" y="301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"/>
            <p:cNvSpPr/>
            <p:nvPr/>
          </p:nvSpPr>
          <p:spPr>
            <a:xfrm>
              <a:off x="1311525" y="10388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1"/>
                    <a:pt x="87" y="388"/>
                    <a:pt x="195" y="388"/>
                  </a:cubicBezTo>
                  <a:cubicBezTo>
                    <a:pt x="301" y="388"/>
                    <a:pt x="387" y="301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"/>
            <p:cNvSpPr/>
            <p:nvPr/>
          </p:nvSpPr>
          <p:spPr>
            <a:xfrm>
              <a:off x="1351275" y="10388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1"/>
                    <a:pt x="87" y="388"/>
                    <a:pt x="195" y="388"/>
                  </a:cubicBezTo>
                  <a:cubicBezTo>
                    <a:pt x="301" y="388"/>
                    <a:pt x="389" y="301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"/>
            <p:cNvSpPr/>
            <p:nvPr/>
          </p:nvSpPr>
          <p:spPr>
            <a:xfrm>
              <a:off x="12717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4" y="388"/>
                  </a:cubicBezTo>
                  <a:cubicBezTo>
                    <a:pt x="300" y="388"/>
                    <a:pt x="388" y="300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"/>
            <p:cNvSpPr/>
            <p:nvPr/>
          </p:nvSpPr>
          <p:spPr>
            <a:xfrm>
              <a:off x="1311525" y="1004775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0"/>
                    <a:pt x="87" y="388"/>
                    <a:pt x="195" y="388"/>
                  </a:cubicBezTo>
                  <a:cubicBezTo>
                    <a:pt x="301" y="388"/>
                    <a:pt x="387" y="300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"/>
            <p:cNvSpPr/>
            <p:nvPr/>
          </p:nvSpPr>
          <p:spPr>
            <a:xfrm>
              <a:off x="1351275" y="100477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5" y="0"/>
                  </a:moveTo>
                  <a:cubicBezTo>
                    <a:pt x="87" y="0"/>
                    <a:pt x="1" y="87"/>
                    <a:pt x="1" y="194"/>
                  </a:cubicBezTo>
                  <a:cubicBezTo>
                    <a:pt x="1" y="300"/>
                    <a:pt x="87" y="388"/>
                    <a:pt x="195" y="388"/>
                  </a:cubicBezTo>
                  <a:cubicBezTo>
                    <a:pt x="301" y="388"/>
                    <a:pt x="389" y="300"/>
                    <a:pt x="389" y="194"/>
                  </a:cubicBezTo>
                  <a:cubicBezTo>
                    <a:pt x="389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"/>
            <p:cNvSpPr/>
            <p:nvPr/>
          </p:nvSpPr>
          <p:spPr>
            <a:xfrm>
              <a:off x="1271775" y="9706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4" y="389"/>
                  </a:cubicBezTo>
                  <a:cubicBezTo>
                    <a:pt x="300" y="389"/>
                    <a:pt x="388" y="301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"/>
            <p:cNvSpPr/>
            <p:nvPr/>
          </p:nvSpPr>
          <p:spPr>
            <a:xfrm>
              <a:off x="1311525" y="9706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1"/>
                    <a:pt x="87" y="389"/>
                    <a:pt x="195" y="389"/>
                  </a:cubicBezTo>
                  <a:cubicBezTo>
                    <a:pt x="301" y="389"/>
                    <a:pt x="387" y="301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"/>
            <p:cNvSpPr/>
            <p:nvPr/>
          </p:nvSpPr>
          <p:spPr>
            <a:xfrm>
              <a:off x="1271775" y="9365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7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"/>
            <p:cNvSpPr/>
            <p:nvPr/>
          </p:nvSpPr>
          <p:spPr>
            <a:xfrm>
              <a:off x="1311525" y="9365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1"/>
                  </a:moveTo>
                  <a:cubicBezTo>
                    <a:pt x="87" y="1"/>
                    <a:pt x="0" y="87"/>
                    <a:pt x="0" y="195"/>
                  </a:cubicBezTo>
                  <a:cubicBezTo>
                    <a:pt x="0" y="302"/>
                    <a:pt x="87" y="389"/>
                    <a:pt x="195" y="389"/>
                  </a:cubicBezTo>
                  <a:cubicBezTo>
                    <a:pt x="301" y="389"/>
                    <a:pt x="387" y="302"/>
                    <a:pt x="387" y="195"/>
                  </a:cubicBezTo>
                  <a:cubicBezTo>
                    <a:pt x="387" y="87"/>
                    <a:pt x="301" y="1"/>
                    <a:pt x="195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"/>
            <p:cNvSpPr/>
            <p:nvPr/>
          </p:nvSpPr>
          <p:spPr>
            <a:xfrm>
              <a:off x="1271775" y="9024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7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"/>
            <p:cNvSpPr/>
            <p:nvPr/>
          </p:nvSpPr>
          <p:spPr>
            <a:xfrm>
              <a:off x="1311525" y="9024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7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7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"/>
            <p:cNvSpPr/>
            <p:nvPr/>
          </p:nvSpPr>
          <p:spPr>
            <a:xfrm>
              <a:off x="1271775" y="868350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4" y="388"/>
                  </a:cubicBezTo>
                  <a:cubicBezTo>
                    <a:pt x="300" y="388"/>
                    <a:pt x="388" y="302"/>
                    <a:pt x="388" y="194"/>
                  </a:cubicBezTo>
                  <a:cubicBezTo>
                    <a:pt x="388" y="88"/>
                    <a:pt x="300" y="0"/>
                    <a:pt x="194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"/>
            <p:cNvSpPr/>
            <p:nvPr/>
          </p:nvSpPr>
          <p:spPr>
            <a:xfrm>
              <a:off x="1311525" y="868350"/>
              <a:ext cx="9700" cy="9725"/>
            </a:xfrm>
            <a:custGeom>
              <a:avLst/>
              <a:gdLst/>
              <a:ahLst/>
              <a:cxnLst/>
              <a:rect l="l" t="t" r="r" b="b"/>
              <a:pathLst>
                <a:path w="388" h="389" extrusionOk="0">
                  <a:moveTo>
                    <a:pt x="195" y="0"/>
                  </a:moveTo>
                  <a:cubicBezTo>
                    <a:pt x="87" y="0"/>
                    <a:pt x="0" y="88"/>
                    <a:pt x="0" y="194"/>
                  </a:cubicBezTo>
                  <a:cubicBezTo>
                    <a:pt x="0" y="302"/>
                    <a:pt x="87" y="388"/>
                    <a:pt x="195" y="388"/>
                  </a:cubicBezTo>
                  <a:cubicBezTo>
                    <a:pt x="301" y="388"/>
                    <a:pt x="387" y="302"/>
                    <a:pt x="387" y="194"/>
                  </a:cubicBezTo>
                  <a:cubicBezTo>
                    <a:pt x="387" y="88"/>
                    <a:pt x="301" y="0"/>
                    <a:pt x="195" y="0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"/>
            <p:cNvSpPr/>
            <p:nvPr/>
          </p:nvSpPr>
          <p:spPr>
            <a:xfrm>
              <a:off x="1271775" y="8342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9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9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"/>
            <p:cNvSpPr/>
            <p:nvPr/>
          </p:nvSpPr>
          <p:spPr>
            <a:xfrm>
              <a:off x="1271775" y="800125"/>
              <a:ext cx="9725" cy="9725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194" y="1"/>
                  </a:moveTo>
                  <a:cubicBezTo>
                    <a:pt x="87" y="1"/>
                    <a:pt x="0" y="88"/>
                    <a:pt x="0" y="195"/>
                  </a:cubicBezTo>
                  <a:cubicBezTo>
                    <a:pt x="0" y="302"/>
                    <a:pt x="87" y="389"/>
                    <a:pt x="194" y="389"/>
                  </a:cubicBezTo>
                  <a:cubicBezTo>
                    <a:pt x="300" y="389"/>
                    <a:pt x="388" y="302"/>
                    <a:pt x="388" y="195"/>
                  </a:cubicBezTo>
                  <a:cubicBezTo>
                    <a:pt x="388" y="88"/>
                    <a:pt x="300" y="1"/>
                    <a:pt x="194" y="1"/>
                  </a:cubicBezTo>
                  <a:close/>
                </a:path>
              </a:pathLst>
            </a:custGeom>
            <a:solidFill>
              <a:srgbClr val="FFFFFF">
                <a:alpha val="549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0" name="Google Shape;2520;p2"/>
          <p:cNvSpPr/>
          <p:nvPr/>
        </p:nvSpPr>
        <p:spPr>
          <a:xfrm>
            <a:off x="2492561" y="-1061662"/>
            <a:ext cx="1900005" cy="1900005"/>
          </a:xfrm>
          <a:custGeom>
            <a:avLst/>
            <a:gdLst/>
            <a:ahLst/>
            <a:cxnLst/>
            <a:rect l="l" t="t" r="r" b="b"/>
            <a:pathLst>
              <a:path w="44706" h="44706" extrusionOk="0">
                <a:moveTo>
                  <a:pt x="22353" y="211"/>
                </a:moveTo>
                <a:cubicBezTo>
                  <a:pt x="34563" y="211"/>
                  <a:pt x="44496" y="10143"/>
                  <a:pt x="44496" y="22353"/>
                </a:cubicBezTo>
                <a:cubicBezTo>
                  <a:pt x="44496" y="34565"/>
                  <a:pt x="34563" y="44496"/>
                  <a:pt x="22353" y="44496"/>
                </a:cubicBezTo>
                <a:cubicBezTo>
                  <a:pt x="10144" y="44496"/>
                  <a:pt x="209" y="34563"/>
                  <a:pt x="209" y="22355"/>
                </a:cubicBezTo>
                <a:cubicBezTo>
                  <a:pt x="209" y="10144"/>
                  <a:pt x="10143" y="211"/>
                  <a:pt x="22353" y="211"/>
                </a:cubicBezTo>
                <a:close/>
                <a:moveTo>
                  <a:pt x="22353" y="0"/>
                </a:moveTo>
                <a:cubicBezTo>
                  <a:pt x="10028" y="0"/>
                  <a:pt x="0" y="10028"/>
                  <a:pt x="0" y="22353"/>
                </a:cubicBezTo>
                <a:cubicBezTo>
                  <a:pt x="0" y="34678"/>
                  <a:pt x="10028" y="44706"/>
                  <a:pt x="22353" y="44706"/>
                </a:cubicBezTo>
                <a:cubicBezTo>
                  <a:pt x="34678" y="44706"/>
                  <a:pt x="44706" y="34678"/>
                  <a:pt x="44706" y="22353"/>
                </a:cubicBezTo>
                <a:cubicBezTo>
                  <a:pt x="44706" y="10028"/>
                  <a:pt x="34678" y="0"/>
                  <a:pt x="22353" y="0"/>
                </a:cubicBezTo>
                <a:close/>
              </a:path>
            </a:pathLst>
          </a:custGeom>
          <a:solidFill>
            <a:srgbClr val="FFFFFF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1" name="Google Shape;2521;p2"/>
          <p:cNvSpPr/>
          <p:nvPr/>
        </p:nvSpPr>
        <p:spPr>
          <a:xfrm>
            <a:off x="3796563" y="285639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2" name="Google Shape;2522;p2"/>
          <p:cNvSpPr/>
          <p:nvPr/>
        </p:nvSpPr>
        <p:spPr>
          <a:xfrm>
            <a:off x="5221247" y="223854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23" name="Google Shape;2523;p2"/>
          <p:cNvGrpSpPr/>
          <p:nvPr/>
        </p:nvGrpSpPr>
        <p:grpSpPr>
          <a:xfrm>
            <a:off x="1655304" y="1607140"/>
            <a:ext cx="1490178" cy="21378"/>
            <a:chOff x="2940000" y="3484425"/>
            <a:chExt cx="876575" cy="12575"/>
          </a:xfrm>
        </p:grpSpPr>
        <p:sp>
          <p:nvSpPr>
            <p:cNvPr id="2524" name="Google Shape;2524;p2"/>
            <p:cNvSpPr/>
            <p:nvPr/>
          </p:nvSpPr>
          <p:spPr>
            <a:xfrm>
              <a:off x="356682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0" y="101"/>
                    <a:pt x="1" y="252"/>
                  </a:cubicBezTo>
                  <a:cubicBezTo>
                    <a:pt x="1" y="389"/>
                    <a:pt x="112" y="502"/>
                    <a:pt x="249" y="502"/>
                  </a:cubicBezTo>
                  <a:cubicBezTo>
                    <a:pt x="250" y="502"/>
                    <a:pt x="251" y="502"/>
                    <a:pt x="251" y="502"/>
                  </a:cubicBezTo>
                  <a:cubicBezTo>
                    <a:pt x="474" y="502"/>
                    <a:pt x="586" y="232"/>
                    <a:pt x="429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"/>
            <p:cNvSpPr/>
            <p:nvPr/>
          </p:nvSpPr>
          <p:spPr>
            <a:xfrm>
              <a:off x="34884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5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"/>
            <p:cNvSpPr/>
            <p:nvPr/>
          </p:nvSpPr>
          <p:spPr>
            <a:xfrm>
              <a:off x="34101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"/>
            <p:cNvSpPr/>
            <p:nvPr/>
          </p:nvSpPr>
          <p:spPr>
            <a:xfrm>
              <a:off x="3331775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1" y="502"/>
                  </a:cubicBezTo>
                  <a:cubicBezTo>
                    <a:pt x="473" y="502"/>
                    <a:pt x="586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"/>
            <p:cNvSpPr/>
            <p:nvPr/>
          </p:nvSpPr>
          <p:spPr>
            <a:xfrm>
              <a:off x="38018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2" y="502"/>
                  </a:cubicBezTo>
                  <a:cubicBezTo>
                    <a:pt x="475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"/>
            <p:cNvSpPr/>
            <p:nvPr/>
          </p:nvSpPr>
          <p:spPr>
            <a:xfrm>
              <a:off x="372355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90"/>
                    <a:pt x="113" y="502"/>
                    <a:pt x="250" y="502"/>
                  </a:cubicBezTo>
                  <a:cubicBezTo>
                    <a:pt x="473" y="502"/>
                    <a:pt x="585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"/>
            <p:cNvSpPr/>
            <p:nvPr/>
          </p:nvSpPr>
          <p:spPr>
            <a:xfrm>
              <a:off x="3645175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"/>
            <p:cNvSpPr/>
            <p:nvPr/>
          </p:nvSpPr>
          <p:spPr>
            <a:xfrm>
              <a:off x="3253400" y="348442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254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251" y="502"/>
                    <a:pt x="252" y="502"/>
                    <a:pt x="253" y="502"/>
                  </a:cubicBezTo>
                  <a:cubicBezTo>
                    <a:pt x="476" y="502"/>
                    <a:pt x="587" y="232"/>
                    <a:pt x="430" y="75"/>
                  </a:cubicBezTo>
                  <a:cubicBezTo>
                    <a:pt x="378" y="24"/>
                    <a:pt x="315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"/>
            <p:cNvSpPr/>
            <p:nvPr/>
          </p:nvSpPr>
          <p:spPr>
            <a:xfrm>
              <a:off x="317507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0" y="101"/>
                    <a:pt x="0" y="252"/>
                  </a:cubicBezTo>
                  <a:cubicBezTo>
                    <a:pt x="0" y="389"/>
                    <a:pt x="111" y="502"/>
                    <a:pt x="249" y="502"/>
                  </a:cubicBezTo>
                  <a:cubicBezTo>
                    <a:pt x="250" y="502"/>
                    <a:pt x="251" y="502"/>
                    <a:pt x="252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4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"/>
            <p:cNvSpPr/>
            <p:nvPr/>
          </p:nvSpPr>
          <p:spPr>
            <a:xfrm>
              <a:off x="3096700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89"/>
                    <a:pt x="111" y="502"/>
                    <a:pt x="248" y="502"/>
                  </a:cubicBezTo>
                  <a:cubicBezTo>
                    <a:pt x="249" y="502"/>
                    <a:pt x="250" y="502"/>
                    <a:pt x="251" y="502"/>
                  </a:cubicBezTo>
                  <a:cubicBezTo>
                    <a:pt x="475" y="502"/>
                    <a:pt x="587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"/>
            <p:cNvSpPr/>
            <p:nvPr/>
          </p:nvSpPr>
          <p:spPr>
            <a:xfrm>
              <a:off x="3018325" y="3484425"/>
              <a:ext cx="14700" cy="12575"/>
            </a:xfrm>
            <a:custGeom>
              <a:avLst/>
              <a:gdLst/>
              <a:ahLst/>
              <a:cxnLst/>
              <a:rect l="l" t="t" r="r" b="b"/>
              <a:pathLst>
                <a:path w="588" h="503" extrusionOk="0">
                  <a:moveTo>
                    <a:pt x="254" y="1"/>
                  </a:moveTo>
                  <a:cubicBezTo>
                    <a:pt x="125" y="1"/>
                    <a:pt x="1" y="101"/>
                    <a:pt x="1" y="252"/>
                  </a:cubicBezTo>
                  <a:cubicBezTo>
                    <a:pt x="1" y="390"/>
                    <a:pt x="113" y="502"/>
                    <a:pt x="253" y="502"/>
                  </a:cubicBezTo>
                  <a:cubicBezTo>
                    <a:pt x="475" y="502"/>
                    <a:pt x="588" y="232"/>
                    <a:pt x="430" y="75"/>
                  </a:cubicBezTo>
                  <a:cubicBezTo>
                    <a:pt x="378" y="24"/>
                    <a:pt x="316" y="1"/>
                    <a:pt x="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"/>
            <p:cNvSpPr/>
            <p:nvPr/>
          </p:nvSpPr>
          <p:spPr>
            <a:xfrm>
              <a:off x="2940000" y="348442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253" y="1"/>
                  </a:moveTo>
                  <a:cubicBezTo>
                    <a:pt x="124" y="1"/>
                    <a:pt x="1" y="101"/>
                    <a:pt x="1" y="252"/>
                  </a:cubicBezTo>
                  <a:cubicBezTo>
                    <a:pt x="1" y="390"/>
                    <a:pt x="113" y="502"/>
                    <a:pt x="251" y="502"/>
                  </a:cubicBezTo>
                  <a:cubicBezTo>
                    <a:pt x="474" y="502"/>
                    <a:pt x="586" y="232"/>
                    <a:pt x="428" y="75"/>
                  </a:cubicBezTo>
                  <a:cubicBezTo>
                    <a:pt x="377" y="24"/>
                    <a:pt x="315" y="1"/>
                    <a:pt x="2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6" name="Google Shape;2536;p2"/>
          <p:cNvSpPr/>
          <p:nvPr/>
        </p:nvSpPr>
        <p:spPr>
          <a:xfrm>
            <a:off x="8421482" y="4766695"/>
            <a:ext cx="107096" cy="103087"/>
          </a:xfrm>
          <a:custGeom>
            <a:avLst/>
            <a:gdLst/>
            <a:ahLst/>
            <a:cxnLst/>
            <a:rect l="l" t="t" r="r" b="b"/>
            <a:pathLst>
              <a:path w="2324" h="2237" extrusionOk="0">
                <a:moveTo>
                  <a:pt x="1207" y="1"/>
                </a:moveTo>
                <a:cubicBezTo>
                  <a:pt x="753" y="1"/>
                  <a:pt x="346" y="272"/>
                  <a:pt x="173" y="690"/>
                </a:cubicBezTo>
                <a:cubicBezTo>
                  <a:pt x="0" y="1109"/>
                  <a:pt x="96" y="1589"/>
                  <a:pt x="415" y="1909"/>
                </a:cubicBezTo>
                <a:cubicBezTo>
                  <a:pt x="629" y="2123"/>
                  <a:pt x="915" y="2237"/>
                  <a:pt x="1206" y="2237"/>
                </a:cubicBezTo>
                <a:cubicBezTo>
                  <a:pt x="1350" y="2237"/>
                  <a:pt x="1496" y="2209"/>
                  <a:pt x="1634" y="2152"/>
                </a:cubicBezTo>
                <a:cubicBezTo>
                  <a:pt x="2051" y="1977"/>
                  <a:pt x="2324" y="1571"/>
                  <a:pt x="2324" y="1118"/>
                </a:cubicBezTo>
                <a:cubicBezTo>
                  <a:pt x="2324" y="501"/>
                  <a:pt x="1824" y="1"/>
                  <a:pt x="12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7" name="Google Shape;2537;p2"/>
          <p:cNvSpPr txBox="1">
            <a:spLocks noGrp="1"/>
          </p:cNvSpPr>
          <p:nvPr>
            <p:ph type="ctrTitle"/>
          </p:nvPr>
        </p:nvSpPr>
        <p:spPr>
          <a:xfrm>
            <a:off x="2743201" y="1500680"/>
            <a:ext cx="3657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300"/>
              <a:buFont typeface="Poppins Light"/>
              <a:buNone/>
              <a:defRPr sz="3300" b="0">
                <a:solidFill>
                  <a:schemeClr val="accent4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5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538" name="Google Shape;2538;p2"/>
          <p:cNvSpPr txBox="1">
            <a:spLocks noGrp="1"/>
          </p:cNvSpPr>
          <p:nvPr>
            <p:ph type="subTitle" idx="1"/>
          </p:nvPr>
        </p:nvSpPr>
        <p:spPr>
          <a:xfrm>
            <a:off x="1700775" y="3152292"/>
            <a:ext cx="5742900" cy="67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2">
    <p:spTree>
      <p:nvGrpSpPr>
        <p:cNvPr id="1" name="Shape 8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1" name="Google Shape;8321;p44"/>
          <p:cNvSpPr txBox="1">
            <a:spLocks noGrp="1"/>
          </p:cNvSpPr>
          <p:nvPr>
            <p:ph type="subTitle" idx="1"/>
          </p:nvPr>
        </p:nvSpPr>
        <p:spPr>
          <a:xfrm>
            <a:off x="143647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2" name="Google Shape;8322;p44"/>
          <p:cNvSpPr txBox="1">
            <a:spLocks noGrp="1"/>
          </p:cNvSpPr>
          <p:nvPr>
            <p:ph type="subTitle" idx="2"/>
          </p:nvPr>
        </p:nvSpPr>
        <p:spPr>
          <a:xfrm>
            <a:off x="143647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8323" name="Google Shape;8323;p44"/>
          <p:cNvSpPr txBox="1">
            <a:spLocks noGrp="1"/>
          </p:cNvSpPr>
          <p:nvPr>
            <p:ph type="subTitle" idx="3"/>
          </p:nvPr>
        </p:nvSpPr>
        <p:spPr>
          <a:xfrm>
            <a:off x="5380425" y="3432210"/>
            <a:ext cx="23271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8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600"/>
              <a:buFont typeface="Poppins SemiBold"/>
              <a:buNone/>
              <a:defRPr sz="1600">
                <a:solidFill>
                  <a:schemeClr val="accen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8324" name="Google Shape;8324;p44"/>
          <p:cNvSpPr txBox="1">
            <a:spLocks noGrp="1"/>
          </p:cNvSpPr>
          <p:nvPr>
            <p:ph type="subTitle" idx="4"/>
          </p:nvPr>
        </p:nvSpPr>
        <p:spPr>
          <a:xfrm>
            <a:off x="5380425" y="3790019"/>
            <a:ext cx="2327100" cy="5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Font typeface="Poppins Light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grpSp>
        <p:nvGrpSpPr>
          <p:cNvPr id="8325" name="Google Shape;8325;p44"/>
          <p:cNvGrpSpPr/>
          <p:nvPr/>
        </p:nvGrpSpPr>
        <p:grpSpPr>
          <a:xfrm>
            <a:off x="412974" y="675717"/>
            <a:ext cx="349968" cy="2052568"/>
            <a:chOff x="1037125" y="2236325"/>
            <a:chExt cx="149100" cy="874475"/>
          </a:xfrm>
        </p:grpSpPr>
        <p:sp>
          <p:nvSpPr>
            <p:cNvPr id="8326" name="Google Shape;8326;p44"/>
            <p:cNvSpPr/>
            <p:nvPr/>
          </p:nvSpPr>
          <p:spPr>
            <a:xfrm>
              <a:off x="1171575" y="24714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7" name="Google Shape;8327;p44"/>
            <p:cNvSpPr/>
            <p:nvPr/>
          </p:nvSpPr>
          <p:spPr>
            <a:xfrm>
              <a:off x="1171575" y="2549750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3" y="502"/>
                    <a:pt x="335" y="502"/>
                  </a:cubicBezTo>
                  <a:cubicBezTo>
                    <a:pt x="473" y="502"/>
                    <a:pt x="586" y="390"/>
                    <a:pt x="586" y="252"/>
                  </a:cubicBezTo>
                  <a:cubicBezTo>
                    <a:pt x="586" y="101"/>
                    <a:pt x="462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8" name="Google Shape;8328;p44"/>
            <p:cNvSpPr/>
            <p:nvPr/>
          </p:nvSpPr>
          <p:spPr>
            <a:xfrm>
              <a:off x="1171575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9" name="Google Shape;8329;p44"/>
            <p:cNvSpPr/>
            <p:nvPr/>
          </p:nvSpPr>
          <p:spPr>
            <a:xfrm>
              <a:off x="1171575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0" name="Google Shape;8330;p44"/>
            <p:cNvSpPr/>
            <p:nvPr/>
          </p:nvSpPr>
          <p:spPr>
            <a:xfrm>
              <a:off x="1171575" y="27848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1" y="504"/>
                    <a:pt x="335" y="504"/>
                  </a:cubicBezTo>
                  <a:cubicBezTo>
                    <a:pt x="473" y="504"/>
                    <a:pt x="586" y="390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1" name="Google Shape;8331;p44"/>
            <p:cNvSpPr/>
            <p:nvPr/>
          </p:nvSpPr>
          <p:spPr>
            <a:xfrm>
              <a:off x="1104350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2" name="Google Shape;8332;p44"/>
            <p:cNvSpPr/>
            <p:nvPr/>
          </p:nvSpPr>
          <p:spPr>
            <a:xfrm>
              <a:off x="1104350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5"/>
                  </a:cubicBezTo>
                  <a:cubicBezTo>
                    <a:pt x="0" y="233"/>
                    <a:pt x="112" y="502"/>
                    <a:pt x="335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3" name="Google Shape;8333;p44"/>
            <p:cNvSpPr/>
            <p:nvPr/>
          </p:nvSpPr>
          <p:spPr>
            <a:xfrm>
              <a:off x="1104350" y="26281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4" name="Google Shape;8334;p44"/>
            <p:cNvSpPr/>
            <p:nvPr/>
          </p:nvSpPr>
          <p:spPr>
            <a:xfrm>
              <a:off x="1104350" y="2706475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5" name="Google Shape;8335;p44"/>
            <p:cNvSpPr/>
            <p:nvPr/>
          </p:nvSpPr>
          <p:spPr>
            <a:xfrm>
              <a:off x="1104350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5"/>
                  </a:cubicBezTo>
                  <a:cubicBezTo>
                    <a:pt x="0" y="232"/>
                    <a:pt x="112" y="504"/>
                    <a:pt x="335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6" name="Google Shape;8336;p44"/>
            <p:cNvSpPr/>
            <p:nvPr/>
          </p:nvSpPr>
          <p:spPr>
            <a:xfrm>
              <a:off x="1037125" y="24714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7" name="Google Shape;8337;p44"/>
            <p:cNvSpPr/>
            <p:nvPr/>
          </p:nvSpPr>
          <p:spPr>
            <a:xfrm>
              <a:off x="1037125" y="2549750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5" y="0"/>
                  </a:moveTo>
                  <a:cubicBezTo>
                    <a:pt x="273" y="0"/>
                    <a:pt x="210" y="23"/>
                    <a:pt x="159" y="75"/>
                  </a:cubicBezTo>
                  <a:cubicBezTo>
                    <a:pt x="0" y="233"/>
                    <a:pt x="112" y="502"/>
                    <a:pt x="337" y="502"/>
                  </a:cubicBezTo>
                  <a:cubicBezTo>
                    <a:pt x="475" y="502"/>
                    <a:pt x="587" y="390"/>
                    <a:pt x="587" y="252"/>
                  </a:cubicBezTo>
                  <a:cubicBezTo>
                    <a:pt x="587" y="101"/>
                    <a:pt x="464" y="0"/>
                    <a:pt x="3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8" name="Google Shape;8338;p44"/>
            <p:cNvSpPr/>
            <p:nvPr/>
          </p:nvSpPr>
          <p:spPr>
            <a:xfrm>
              <a:off x="1037150" y="26281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9" name="Google Shape;8339;p44"/>
            <p:cNvSpPr/>
            <p:nvPr/>
          </p:nvSpPr>
          <p:spPr>
            <a:xfrm>
              <a:off x="1037150" y="2706475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0" name="Google Shape;8340;p44"/>
            <p:cNvSpPr/>
            <p:nvPr/>
          </p:nvSpPr>
          <p:spPr>
            <a:xfrm>
              <a:off x="1171575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1" name="Google Shape;8341;p44"/>
            <p:cNvSpPr/>
            <p:nvPr/>
          </p:nvSpPr>
          <p:spPr>
            <a:xfrm>
              <a:off x="1171575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2"/>
                    <a:pt x="335" y="502"/>
                  </a:cubicBezTo>
                  <a:cubicBezTo>
                    <a:pt x="473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2" name="Google Shape;8342;p44"/>
            <p:cNvSpPr/>
            <p:nvPr/>
          </p:nvSpPr>
          <p:spPr>
            <a:xfrm>
              <a:off x="1171575" y="23930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1" y="1"/>
                    <a:pt x="209" y="23"/>
                    <a:pt x="158" y="74"/>
                  </a:cubicBezTo>
                  <a:cubicBezTo>
                    <a:pt x="0" y="233"/>
                    <a:pt x="111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3" name="Google Shape;8343;p44"/>
            <p:cNvSpPr/>
            <p:nvPr/>
          </p:nvSpPr>
          <p:spPr>
            <a:xfrm>
              <a:off x="1104350" y="22363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4" name="Google Shape;8344;p44"/>
            <p:cNvSpPr/>
            <p:nvPr/>
          </p:nvSpPr>
          <p:spPr>
            <a:xfrm>
              <a:off x="1104350" y="231470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2"/>
                    <a:pt x="335" y="502"/>
                  </a:cubicBezTo>
                  <a:cubicBezTo>
                    <a:pt x="475" y="502"/>
                    <a:pt x="587" y="389"/>
                    <a:pt x="587" y="251"/>
                  </a:cubicBezTo>
                  <a:cubicBezTo>
                    <a:pt x="587" y="101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5" name="Google Shape;8345;p44"/>
            <p:cNvSpPr/>
            <p:nvPr/>
          </p:nvSpPr>
          <p:spPr>
            <a:xfrm>
              <a:off x="1104350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6" name="Google Shape;8346;p44"/>
            <p:cNvSpPr/>
            <p:nvPr/>
          </p:nvSpPr>
          <p:spPr>
            <a:xfrm>
              <a:off x="1037150" y="2236325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3" y="1"/>
                  </a:moveTo>
                  <a:cubicBezTo>
                    <a:pt x="272" y="1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2"/>
                  </a:cubicBezTo>
                  <a:cubicBezTo>
                    <a:pt x="586" y="101"/>
                    <a:pt x="462" y="1"/>
                    <a:pt x="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7" name="Google Shape;8347;p44"/>
            <p:cNvSpPr/>
            <p:nvPr/>
          </p:nvSpPr>
          <p:spPr>
            <a:xfrm>
              <a:off x="1037150" y="231470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2"/>
                    <a:pt x="336" y="502"/>
                  </a:cubicBezTo>
                  <a:cubicBezTo>
                    <a:pt x="474" y="502"/>
                    <a:pt x="586" y="389"/>
                    <a:pt x="586" y="251"/>
                  </a:cubicBezTo>
                  <a:cubicBezTo>
                    <a:pt x="586" y="101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8" name="Google Shape;8348;p44"/>
            <p:cNvSpPr/>
            <p:nvPr/>
          </p:nvSpPr>
          <p:spPr>
            <a:xfrm>
              <a:off x="1037125" y="23930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3"/>
                    <a:pt x="159" y="74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9" name="Google Shape;8349;p44"/>
            <p:cNvSpPr/>
            <p:nvPr/>
          </p:nvSpPr>
          <p:spPr>
            <a:xfrm>
              <a:off x="1037125" y="2784825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3" y="1"/>
                    <a:pt x="210" y="24"/>
                    <a:pt x="159" y="75"/>
                  </a:cubicBezTo>
                  <a:cubicBezTo>
                    <a:pt x="0" y="232"/>
                    <a:pt x="112" y="504"/>
                    <a:pt x="337" y="504"/>
                  </a:cubicBezTo>
                  <a:cubicBezTo>
                    <a:pt x="475" y="504"/>
                    <a:pt x="587" y="390"/>
                    <a:pt x="587" y="252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0" name="Google Shape;8350;p44"/>
            <p:cNvSpPr/>
            <p:nvPr/>
          </p:nvSpPr>
          <p:spPr>
            <a:xfrm>
              <a:off x="1171575" y="28631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1" y="503"/>
                    <a:pt x="335" y="503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1" name="Google Shape;8351;p44"/>
            <p:cNvSpPr/>
            <p:nvPr/>
          </p:nvSpPr>
          <p:spPr>
            <a:xfrm>
              <a:off x="1171575" y="2941500"/>
              <a:ext cx="14650" cy="12600"/>
            </a:xfrm>
            <a:custGeom>
              <a:avLst/>
              <a:gdLst/>
              <a:ahLst/>
              <a:cxnLst/>
              <a:rect l="l" t="t" r="r" b="b"/>
              <a:pathLst>
                <a:path w="586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3"/>
                  </a:cubicBezTo>
                  <a:cubicBezTo>
                    <a:pt x="586" y="101"/>
                    <a:pt x="462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2" name="Google Shape;8352;p44"/>
            <p:cNvSpPr/>
            <p:nvPr/>
          </p:nvSpPr>
          <p:spPr>
            <a:xfrm>
              <a:off x="1171575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3" y="503"/>
                    <a:pt x="335" y="503"/>
                  </a:cubicBezTo>
                  <a:cubicBezTo>
                    <a:pt x="473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3" name="Google Shape;8353;p44"/>
            <p:cNvSpPr/>
            <p:nvPr/>
          </p:nvSpPr>
          <p:spPr>
            <a:xfrm>
              <a:off x="1171575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3" y="501"/>
                    <a:pt x="335" y="501"/>
                  </a:cubicBezTo>
                  <a:cubicBezTo>
                    <a:pt x="473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4" name="Google Shape;8354;p44"/>
            <p:cNvSpPr/>
            <p:nvPr/>
          </p:nvSpPr>
          <p:spPr>
            <a:xfrm>
              <a:off x="1104350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5" name="Google Shape;8355;p44"/>
            <p:cNvSpPr/>
            <p:nvPr/>
          </p:nvSpPr>
          <p:spPr>
            <a:xfrm>
              <a:off x="1104350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4" y="1"/>
                  </a:moveTo>
                  <a:cubicBezTo>
                    <a:pt x="272" y="1"/>
                    <a:pt x="209" y="24"/>
                    <a:pt x="158" y="76"/>
                  </a:cubicBezTo>
                  <a:cubicBezTo>
                    <a:pt x="0" y="233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3" y="1"/>
                    <a:pt x="33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6" name="Google Shape;8356;p44"/>
            <p:cNvSpPr/>
            <p:nvPr/>
          </p:nvSpPr>
          <p:spPr>
            <a:xfrm>
              <a:off x="1104350" y="30198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2"/>
                    <a:pt x="112" y="503"/>
                    <a:pt x="335" y="503"/>
                  </a:cubicBezTo>
                  <a:cubicBezTo>
                    <a:pt x="475" y="503"/>
                    <a:pt x="587" y="391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7" name="Google Shape;8357;p44"/>
            <p:cNvSpPr/>
            <p:nvPr/>
          </p:nvSpPr>
          <p:spPr>
            <a:xfrm>
              <a:off x="1104350" y="3098250"/>
              <a:ext cx="14675" cy="12550"/>
            </a:xfrm>
            <a:custGeom>
              <a:avLst/>
              <a:gdLst/>
              <a:ahLst/>
              <a:cxnLst/>
              <a:rect l="l" t="t" r="r" b="b"/>
              <a:pathLst>
                <a:path w="587" h="502" extrusionOk="0">
                  <a:moveTo>
                    <a:pt x="334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0" y="231"/>
                    <a:pt x="112" y="501"/>
                    <a:pt x="335" y="501"/>
                  </a:cubicBezTo>
                  <a:cubicBezTo>
                    <a:pt x="475" y="501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8" name="Google Shape;8358;p44"/>
            <p:cNvSpPr/>
            <p:nvPr/>
          </p:nvSpPr>
          <p:spPr>
            <a:xfrm>
              <a:off x="1037125" y="2863175"/>
              <a:ext cx="14675" cy="12575"/>
            </a:xfrm>
            <a:custGeom>
              <a:avLst/>
              <a:gdLst/>
              <a:ahLst/>
              <a:cxnLst/>
              <a:rect l="l" t="t" r="r" b="b"/>
              <a:pathLst>
                <a:path w="587" h="503" extrusionOk="0">
                  <a:moveTo>
                    <a:pt x="334" y="0"/>
                  </a:moveTo>
                  <a:cubicBezTo>
                    <a:pt x="273" y="0"/>
                    <a:pt x="210" y="23"/>
                    <a:pt x="159" y="74"/>
                  </a:cubicBezTo>
                  <a:cubicBezTo>
                    <a:pt x="0" y="232"/>
                    <a:pt x="112" y="503"/>
                    <a:pt x="337" y="503"/>
                  </a:cubicBezTo>
                  <a:cubicBezTo>
                    <a:pt x="475" y="503"/>
                    <a:pt x="587" y="389"/>
                    <a:pt x="587" y="251"/>
                  </a:cubicBezTo>
                  <a:cubicBezTo>
                    <a:pt x="587" y="100"/>
                    <a:pt x="463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9" name="Google Shape;8359;p44"/>
            <p:cNvSpPr/>
            <p:nvPr/>
          </p:nvSpPr>
          <p:spPr>
            <a:xfrm>
              <a:off x="1037125" y="2941500"/>
              <a:ext cx="14675" cy="12600"/>
            </a:xfrm>
            <a:custGeom>
              <a:avLst/>
              <a:gdLst/>
              <a:ahLst/>
              <a:cxnLst/>
              <a:rect l="l" t="t" r="r" b="b"/>
              <a:pathLst>
                <a:path w="587" h="504" extrusionOk="0">
                  <a:moveTo>
                    <a:pt x="335" y="1"/>
                  </a:moveTo>
                  <a:cubicBezTo>
                    <a:pt x="273" y="1"/>
                    <a:pt x="210" y="24"/>
                    <a:pt x="159" y="76"/>
                  </a:cubicBezTo>
                  <a:cubicBezTo>
                    <a:pt x="0" y="233"/>
                    <a:pt x="112" y="503"/>
                    <a:pt x="337" y="503"/>
                  </a:cubicBezTo>
                  <a:cubicBezTo>
                    <a:pt x="475" y="503"/>
                    <a:pt x="587" y="391"/>
                    <a:pt x="587" y="253"/>
                  </a:cubicBezTo>
                  <a:cubicBezTo>
                    <a:pt x="587" y="101"/>
                    <a:pt x="464" y="1"/>
                    <a:pt x="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0" name="Google Shape;8360;p44"/>
            <p:cNvSpPr/>
            <p:nvPr/>
          </p:nvSpPr>
          <p:spPr>
            <a:xfrm>
              <a:off x="1037150" y="3019875"/>
              <a:ext cx="14650" cy="12575"/>
            </a:xfrm>
            <a:custGeom>
              <a:avLst/>
              <a:gdLst/>
              <a:ahLst/>
              <a:cxnLst/>
              <a:rect l="l" t="t" r="r" b="b"/>
              <a:pathLst>
                <a:path w="586" h="503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2"/>
                    <a:pt x="113" y="503"/>
                    <a:pt x="336" y="503"/>
                  </a:cubicBezTo>
                  <a:cubicBezTo>
                    <a:pt x="474" y="503"/>
                    <a:pt x="586" y="391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1" name="Google Shape;8361;p44"/>
            <p:cNvSpPr/>
            <p:nvPr/>
          </p:nvSpPr>
          <p:spPr>
            <a:xfrm>
              <a:off x="1037150" y="3098250"/>
              <a:ext cx="14650" cy="12550"/>
            </a:xfrm>
            <a:custGeom>
              <a:avLst/>
              <a:gdLst/>
              <a:ahLst/>
              <a:cxnLst/>
              <a:rect l="l" t="t" r="r" b="b"/>
              <a:pathLst>
                <a:path w="586" h="502" extrusionOk="0">
                  <a:moveTo>
                    <a:pt x="333" y="0"/>
                  </a:moveTo>
                  <a:cubicBezTo>
                    <a:pt x="272" y="0"/>
                    <a:pt x="209" y="23"/>
                    <a:pt x="158" y="74"/>
                  </a:cubicBezTo>
                  <a:cubicBezTo>
                    <a:pt x="1" y="231"/>
                    <a:pt x="113" y="501"/>
                    <a:pt x="336" y="501"/>
                  </a:cubicBezTo>
                  <a:cubicBezTo>
                    <a:pt x="474" y="501"/>
                    <a:pt x="586" y="389"/>
                    <a:pt x="586" y="251"/>
                  </a:cubicBezTo>
                  <a:cubicBezTo>
                    <a:pt x="586" y="100"/>
                    <a:pt x="462" y="0"/>
                    <a:pt x="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62" name="Google Shape;8362;p44"/>
          <p:cNvSpPr/>
          <p:nvPr/>
        </p:nvSpPr>
        <p:spPr>
          <a:xfrm>
            <a:off x="-244675" y="3963664"/>
            <a:ext cx="895831" cy="775779"/>
          </a:xfrm>
          <a:custGeom>
            <a:avLst/>
            <a:gdLst/>
            <a:ahLst/>
            <a:cxnLst/>
            <a:rect l="l" t="t" r="r" b="b"/>
            <a:pathLst>
              <a:path w="21416" h="18546" extrusionOk="0">
                <a:moveTo>
                  <a:pt x="15940" y="210"/>
                </a:moveTo>
                <a:lnTo>
                  <a:pt x="21173" y="9273"/>
                </a:lnTo>
                <a:lnTo>
                  <a:pt x="15940" y="18336"/>
                </a:lnTo>
                <a:lnTo>
                  <a:pt x="5475" y="18336"/>
                </a:lnTo>
                <a:lnTo>
                  <a:pt x="242" y="9273"/>
                </a:lnTo>
                <a:lnTo>
                  <a:pt x="5475" y="210"/>
                </a:lnTo>
                <a:close/>
                <a:moveTo>
                  <a:pt x="5355" y="0"/>
                </a:moveTo>
                <a:lnTo>
                  <a:pt x="1" y="9273"/>
                </a:lnTo>
                <a:lnTo>
                  <a:pt x="5325" y="18494"/>
                </a:lnTo>
                <a:lnTo>
                  <a:pt x="5355" y="18545"/>
                </a:lnTo>
                <a:lnTo>
                  <a:pt x="16061" y="18545"/>
                </a:lnTo>
                <a:lnTo>
                  <a:pt x="21415" y="9273"/>
                </a:lnTo>
                <a:lnTo>
                  <a:pt x="16092" y="53"/>
                </a:lnTo>
                <a:lnTo>
                  <a:pt x="16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3" name="Google Shape;8363;p44"/>
          <p:cNvSpPr/>
          <p:nvPr/>
        </p:nvSpPr>
        <p:spPr>
          <a:xfrm>
            <a:off x="64722" y="2844366"/>
            <a:ext cx="277040" cy="252486"/>
          </a:xfrm>
          <a:custGeom>
            <a:avLst/>
            <a:gdLst/>
            <a:ahLst/>
            <a:cxnLst/>
            <a:rect l="l" t="t" r="r" b="b"/>
            <a:pathLst>
              <a:path w="6623" h="6036" extrusionOk="0">
                <a:moveTo>
                  <a:pt x="3311" y="1"/>
                </a:moveTo>
                <a:cubicBezTo>
                  <a:pt x="2539" y="1"/>
                  <a:pt x="1767" y="295"/>
                  <a:pt x="1178" y="884"/>
                </a:cubicBezTo>
                <a:cubicBezTo>
                  <a:pt x="0" y="2064"/>
                  <a:pt x="0" y="3974"/>
                  <a:pt x="1178" y="5151"/>
                </a:cubicBezTo>
                <a:cubicBezTo>
                  <a:pt x="1767" y="5741"/>
                  <a:pt x="2539" y="6036"/>
                  <a:pt x="3311" y="6036"/>
                </a:cubicBezTo>
                <a:cubicBezTo>
                  <a:pt x="4084" y="6036"/>
                  <a:pt x="4856" y="5741"/>
                  <a:pt x="5445" y="5151"/>
                </a:cubicBezTo>
                <a:cubicBezTo>
                  <a:pt x="6623" y="3974"/>
                  <a:pt x="6623" y="2064"/>
                  <a:pt x="5445" y="884"/>
                </a:cubicBezTo>
                <a:cubicBezTo>
                  <a:pt x="4856" y="295"/>
                  <a:pt x="4084" y="1"/>
                  <a:pt x="331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4" name="Google Shape;8364;p44"/>
          <p:cNvSpPr/>
          <p:nvPr/>
        </p:nvSpPr>
        <p:spPr>
          <a:xfrm rot="-5400000">
            <a:off x="8437842" y="3837115"/>
            <a:ext cx="445241" cy="385621"/>
          </a:xfrm>
          <a:custGeom>
            <a:avLst/>
            <a:gdLst/>
            <a:ahLst/>
            <a:cxnLst/>
            <a:rect l="l" t="t" r="r" b="b"/>
            <a:pathLst>
              <a:path w="10037" h="8693" extrusionOk="0">
                <a:moveTo>
                  <a:pt x="2509" y="1"/>
                </a:moveTo>
                <a:lnTo>
                  <a:pt x="0" y="4347"/>
                </a:lnTo>
                <a:lnTo>
                  <a:pt x="2509" y="8693"/>
                </a:lnTo>
                <a:lnTo>
                  <a:pt x="7526" y="8693"/>
                </a:lnTo>
                <a:lnTo>
                  <a:pt x="10037" y="4347"/>
                </a:lnTo>
                <a:lnTo>
                  <a:pt x="752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5" name="Google Shape;8365;p44"/>
          <p:cNvSpPr/>
          <p:nvPr/>
        </p:nvSpPr>
        <p:spPr>
          <a:xfrm rot="-5400000">
            <a:off x="8257050" y="3215613"/>
            <a:ext cx="1247936" cy="1094228"/>
          </a:xfrm>
          <a:custGeom>
            <a:avLst/>
            <a:gdLst/>
            <a:ahLst/>
            <a:cxnLst/>
            <a:rect l="l" t="t" r="r" b="b"/>
            <a:pathLst>
              <a:path w="28132" h="24667" extrusionOk="0">
                <a:moveTo>
                  <a:pt x="14066" y="424"/>
                </a:moveTo>
                <a:lnTo>
                  <a:pt x="27770" y="24457"/>
                </a:lnTo>
                <a:lnTo>
                  <a:pt x="359" y="24457"/>
                </a:lnTo>
                <a:lnTo>
                  <a:pt x="14066" y="424"/>
                </a:lnTo>
                <a:close/>
                <a:moveTo>
                  <a:pt x="14066" y="1"/>
                </a:moveTo>
                <a:lnTo>
                  <a:pt x="88" y="24511"/>
                </a:lnTo>
                <a:lnTo>
                  <a:pt x="0" y="24667"/>
                </a:lnTo>
                <a:lnTo>
                  <a:pt x="28131" y="24667"/>
                </a:lnTo>
                <a:lnTo>
                  <a:pt x="1406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6" name="Google Shape;8366;p44"/>
          <p:cNvGrpSpPr/>
          <p:nvPr/>
        </p:nvGrpSpPr>
        <p:grpSpPr>
          <a:xfrm>
            <a:off x="8550205" y="438448"/>
            <a:ext cx="1136960" cy="1115243"/>
            <a:chOff x="5930025" y="3771375"/>
            <a:chExt cx="668800" cy="656025"/>
          </a:xfrm>
        </p:grpSpPr>
        <p:sp>
          <p:nvSpPr>
            <p:cNvPr id="8367" name="Google Shape;8367;p44"/>
            <p:cNvSpPr/>
            <p:nvPr/>
          </p:nvSpPr>
          <p:spPr>
            <a:xfrm>
              <a:off x="60466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8" name="Google Shape;8368;p44"/>
            <p:cNvSpPr/>
            <p:nvPr/>
          </p:nvSpPr>
          <p:spPr>
            <a:xfrm>
              <a:off x="6067350" y="433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9" name="Google Shape;8369;p44"/>
            <p:cNvSpPr/>
            <p:nvPr/>
          </p:nvSpPr>
          <p:spPr>
            <a:xfrm>
              <a:off x="60933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0" name="Google Shape;8370;p44"/>
            <p:cNvSpPr/>
            <p:nvPr/>
          </p:nvSpPr>
          <p:spPr>
            <a:xfrm>
              <a:off x="61166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1" name="Google Shape;8371;p44"/>
            <p:cNvSpPr/>
            <p:nvPr/>
          </p:nvSpPr>
          <p:spPr>
            <a:xfrm>
              <a:off x="61399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2" name="Google Shape;8372;p44"/>
            <p:cNvSpPr/>
            <p:nvPr/>
          </p:nvSpPr>
          <p:spPr>
            <a:xfrm>
              <a:off x="6160650" y="433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3" name="Google Shape;8373;p44"/>
            <p:cNvSpPr/>
            <p:nvPr/>
          </p:nvSpPr>
          <p:spPr>
            <a:xfrm>
              <a:off x="618662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4" name="Google Shape;8374;p44"/>
            <p:cNvSpPr/>
            <p:nvPr/>
          </p:nvSpPr>
          <p:spPr>
            <a:xfrm>
              <a:off x="620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5" name="Google Shape;8375;p44"/>
            <p:cNvSpPr/>
            <p:nvPr/>
          </p:nvSpPr>
          <p:spPr>
            <a:xfrm>
              <a:off x="6233275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6" name="Google Shape;8376;p44"/>
            <p:cNvSpPr/>
            <p:nvPr/>
          </p:nvSpPr>
          <p:spPr>
            <a:xfrm>
              <a:off x="62566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7" name="Google Shape;8377;p44"/>
            <p:cNvSpPr/>
            <p:nvPr/>
          </p:nvSpPr>
          <p:spPr>
            <a:xfrm>
              <a:off x="62799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8" name="Google Shape;8378;p44"/>
            <p:cNvSpPr/>
            <p:nvPr/>
          </p:nvSpPr>
          <p:spPr>
            <a:xfrm>
              <a:off x="630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9" name="Google Shape;8379;p44"/>
            <p:cNvSpPr/>
            <p:nvPr/>
          </p:nvSpPr>
          <p:spPr>
            <a:xfrm>
              <a:off x="6323950" y="433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0" name="Google Shape;8380;p44"/>
            <p:cNvSpPr/>
            <p:nvPr/>
          </p:nvSpPr>
          <p:spPr>
            <a:xfrm>
              <a:off x="634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1" name="Google Shape;8381;p44"/>
            <p:cNvSpPr/>
            <p:nvPr/>
          </p:nvSpPr>
          <p:spPr>
            <a:xfrm>
              <a:off x="63732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2" name="Google Shape;8382;p44"/>
            <p:cNvSpPr/>
            <p:nvPr/>
          </p:nvSpPr>
          <p:spPr>
            <a:xfrm>
              <a:off x="639660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3" name="Google Shape;8383;p44"/>
            <p:cNvSpPr/>
            <p:nvPr/>
          </p:nvSpPr>
          <p:spPr>
            <a:xfrm>
              <a:off x="641990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4" name="Google Shape;8384;p44"/>
            <p:cNvSpPr/>
            <p:nvPr/>
          </p:nvSpPr>
          <p:spPr>
            <a:xfrm>
              <a:off x="6443250" y="43317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5" name="Google Shape;8385;p44"/>
            <p:cNvSpPr/>
            <p:nvPr/>
          </p:nvSpPr>
          <p:spPr>
            <a:xfrm>
              <a:off x="6466550" y="43317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6" name="Google Shape;8386;p44"/>
            <p:cNvSpPr/>
            <p:nvPr/>
          </p:nvSpPr>
          <p:spPr>
            <a:xfrm>
              <a:off x="602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7" name="Google Shape;8387;p44"/>
            <p:cNvSpPr/>
            <p:nvPr/>
          </p:nvSpPr>
          <p:spPr>
            <a:xfrm>
              <a:off x="60466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8" name="Google Shape;8388;p44"/>
            <p:cNvSpPr/>
            <p:nvPr/>
          </p:nvSpPr>
          <p:spPr>
            <a:xfrm>
              <a:off x="6067350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9" name="Google Shape;8389;p44"/>
            <p:cNvSpPr/>
            <p:nvPr/>
          </p:nvSpPr>
          <p:spPr>
            <a:xfrm>
              <a:off x="60933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0" name="Google Shape;8390;p44"/>
            <p:cNvSpPr/>
            <p:nvPr/>
          </p:nvSpPr>
          <p:spPr>
            <a:xfrm>
              <a:off x="61166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1" name="Google Shape;8391;p44"/>
            <p:cNvSpPr/>
            <p:nvPr/>
          </p:nvSpPr>
          <p:spPr>
            <a:xfrm>
              <a:off x="61399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2" name="Google Shape;8392;p44"/>
            <p:cNvSpPr/>
            <p:nvPr/>
          </p:nvSpPr>
          <p:spPr>
            <a:xfrm>
              <a:off x="6160650" y="43117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3" name="Google Shape;8393;p44"/>
            <p:cNvSpPr/>
            <p:nvPr/>
          </p:nvSpPr>
          <p:spPr>
            <a:xfrm>
              <a:off x="618662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4" name="Google Shape;8394;p44"/>
            <p:cNvSpPr/>
            <p:nvPr/>
          </p:nvSpPr>
          <p:spPr>
            <a:xfrm>
              <a:off x="6067350" y="43517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5" name="Google Shape;8395;p44"/>
            <p:cNvSpPr/>
            <p:nvPr/>
          </p:nvSpPr>
          <p:spPr>
            <a:xfrm>
              <a:off x="60933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6" name="Google Shape;8396;p44"/>
            <p:cNvSpPr/>
            <p:nvPr/>
          </p:nvSpPr>
          <p:spPr>
            <a:xfrm>
              <a:off x="61166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7" name="Google Shape;8397;p44"/>
            <p:cNvSpPr/>
            <p:nvPr/>
          </p:nvSpPr>
          <p:spPr>
            <a:xfrm>
              <a:off x="61399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8" name="Google Shape;8398;p44"/>
            <p:cNvSpPr/>
            <p:nvPr/>
          </p:nvSpPr>
          <p:spPr>
            <a:xfrm>
              <a:off x="61606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9" name="Google Shape;8399;p44"/>
            <p:cNvSpPr/>
            <p:nvPr/>
          </p:nvSpPr>
          <p:spPr>
            <a:xfrm>
              <a:off x="618662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0" name="Google Shape;8400;p44"/>
            <p:cNvSpPr/>
            <p:nvPr/>
          </p:nvSpPr>
          <p:spPr>
            <a:xfrm>
              <a:off x="620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1" name="Google Shape;8401;p44"/>
            <p:cNvSpPr/>
            <p:nvPr/>
          </p:nvSpPr>
          <p:spPr>
            <a:xfrm>
              <a:off x="6233275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39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2" name="Google Shape;8402;p44"/>
            <p:cNvSpPr/>
            <p:nvPr/>
          </p:nvSpPr>
          <p:spPr>
            <a:xfrm>
              <a:off x="62566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3" name="Google Shape;8403;p44"/>
            <p:cNvSpPr/>
            <p:nvPr/>
          </p:nvSpPr>
          <p:spPr>
            <a:xfrm>
              <a:off x="62799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4" name="Google Shape;8404;p44"/>
            <p:cNvSpPr/>
            <p:nvPr/>
          </p:nvSpPr>
          <p:spPr>
            <a:xfrm>
              <a:off x="630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5" name="Google Shape;8405;p44"/>
            <p:cNvSpPr/>
            <p:nvPr/>
          </p:nvSpPr>
          <p:spPr>
            <a:xfrm>
              <a:off x="6323950" y="43517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6" name="Google Shape;8406;p44"/>
            <p:cNvSpPr/>
            <p:nvPr/>
          </p:nvSpPr>
          <p:spPr>
            <a:xfrm>
              <a:off x="634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39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7" name="Google Shape;8407;p44"/>
            <p:cNvSpPr/>
            <p:nvPr/>
          </p:nvSpPr>
          <p:spPr>
            <a:xfrm>
              <a:off x="637325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8" name="Google Shape;8408;p44"/>
            <p:cNvSpPr/>
            <p:nvPr/>
          </p:nvSpPr>
          <p:spPr>
            <a:xfrm>
              <a:off x="639660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39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9" name="Google Shape;8409;p44"/>
            <p:cNvSpPr/>
            <p:nvPr/>
          </p:nvSpPr>
          <p:spPr>
            <a:xfrm>
              <a:off x="6419900" y="435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39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39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0" name="Google Shape;8410;p44"/>
            <p:cNvSpPr/>
            <p:nvPr/>
          </p:nvSpPr>
          <p:spPr>
            <a:xfrm>
              <a:off x="6443250" y="435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39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39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1" name="Google Shape;8411;p44"/>
            <p:cNvSpPr/>
            <p:nvPr/>
          </p:nvSpPr>
          <p:spPr>
            <a:xfrm>
              <a:off x="620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2" name="Google Shape;8412;p44"/>
            <p:cNvSpPr/>
            <p:nvPr/>
          </p:nvSpPr>
          <p:spPr>
            <a:xfrm>
              <a:off x="6233275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3" name="Google Shape;8413;p44"/>
            <p:cNvSpPr/>
            <p:nvPr/>
          </p:nvSpPr>
          <p:spPr>
            <a:xfrm>
              <a:off x="62566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4" name="Google Shape;8414;p44"/>
            <p:cNvSpPr/>
            <p:nvPr/>
          </p:nvSpPr>
          <p:spPr>
            <a:xfrm>
              <a:off x="62799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5" name="Google Shape;8415;p44"/>
            <p:cNvSpPr/>
            <p:nvPr/>
          </p:nvSpPr>
          <p:spPr>
            <a:xfrm>
              <a:off x="630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6" name="Google Shape;8416;p44"/>
            <p:cNvSpPr/>
            <p:nvPr/>
          </p:nvSpPr>
          <p:spPr>
            <a:xfrm>
              <a:off x="6323950" y="43117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7" name="Google Shape;8417;p44"/>
            <p:cNvSpPr/>
            <p:nvPr/>
          </p:nvSpPr>
          <p:spPr>
            <a:xfrm>
              <a:off x="634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8" name="Google Shape;8418;p44"/>
            <p:cNvSpPr/>
            <p:nvPr/>
          </p:nvSpPr>
          <p:spPr>
            <a:xfrm>
              <a:off x="63732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9" name="Google Shape;8419;p44"/>
            <p:cNvSpPr/>
            <p:nvPr/>
          </p:nvSpPr>
          <p:spPr>
            <a:xfrm>
              <a:off x="639660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0" name="Google Shape;8420;p44"/>
            <p:cNvSpPr/>
            <p:nvPr/>
          </p:nvSpPr>
          <p:spPr>
            <a:xfrm>
              <a:off x="641990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1" name="Google Shape;8421;p44"/>
            <p:cNvSpPr/>
            <p:nvPr/>
          </p:nvSpPr>
          <p:spPr>
            <a:xfrm>
              <a:off x="6443250" y="43117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2" name="Google Shape;8422;p44"/>
            <p:cNvSpPr/>
            <p:nvPr/>
          </p:nvSpPr>
          <p:spPr>
            <a:xfrm>
              <a:off x="6466550" y="43117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3" name="Google Shape;8423;p44"/>
            <p:cNvSpPr/>
            <p:nvPr/>
          </p:nvSpPr>
          <p:spPr>
            <a:xfrm>
              <a:off x="6487275" y="43117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4" name="Google Shape;8424;p44"/>
            <p:cNvSpPr/>
            <p:nvPr/>
          </p:nvSpPr>
          <p:spPr>
            <a:xfrm>
              <a:off x="5999975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5" name="Google Shape;8425;p44"/>
            <p:cNvSpPr/>
            <p:nvPr/>
          </p:nvSpPr>
          <p:spPr>
            <a:xfrm>
              <a:off x="602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6" name="Google Shape;8426;p44"/>
            <p:cNvSpPr/>
            <p:nvPr/>
          </p:nvSpPr>
          <p:spPr>
            <a:xfrm>
              <a:off x="60466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7" name="Google Shape;8427;p44"/>
            <p:cNvSpPr/>
            <p:nvPr/>
          </p:nvSpPr>
          <p:spPr>
            <a:xfrm>
              <a:off x="6067350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8" name="Google Shape;8428;p44"/>
            <p:cNvSpPr/>
            <p:nvPr/>
          </p:nvSpPr>
          <p:spPr>
            <a:xfrm>
              <a:off x="60933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9" name="Google Shape;8429;p44"/>
            <p:cNvSpPr/>
            <p:nvPr/>
          </p:nvSpPr>
          <p:spPr>
            <a:xfrm>
              <a:off x="61166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0" name="Google Shape;8430;p44"/>
            <p:cNvSpPr/>
            <p:nvPr/>
          </p:nvSpPr>
          <p:spPr>
            <a:xfrm>
              <a:off x="61399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1" name="Google Shape;8431;p44"/>
            <p:cNvSpPr/>
            <p:nvPr/>
          </p:nvSpPr>
          <p:spPr>
            <a:xfrm>
              <a:off x="61606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2" name="Google Shape;8432;p44"/>
            <p:cNvSpPr/>
            <p:nvPr/>
          </p:nvSpPr>
          <p:spPr>
            <a:xfrm>
              <a:off x="618662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3" name="Google Shape;8433;p44"/>
            <p:cNvSpPr/>
            <p:nvPr/>
          </p:nvSpPr>
          <p:spPr>
            <a:xfrm>
              <a:off x="620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4" name="Google Shape;8434;p44"/>
            <p:cNvSpPr/>
            <p:nvPr/>
          </p:nvSpPr>
          <p:spPr>
            <a:xfrm>
              <a:off x="6233275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5" name="Google Shape;8435;p44"/>
            <p:cNvSpPr/>
            <p:nvPr/>
          </p:nvSpPr>
          <p:spPr>
            <a:xfrm>
              <a:off x="62566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6" name="Google Shape;8436;p44"/>
            <p:cNvSpPr/>
            <p:nvPr/>
          </p:nvSpPr>
          <p:spPr>
            <a:xfrm>
              <a:off x="62799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7" name="Google Shape;8437;p44"/>
            <p:cNvSpPr/>
            <p:nvPr/>
          </p:nvSpPr>
          <p:spPr>
            <a:xfrm>
              <a:off x="630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8" name="Google Shape;8438;p44"/>
            <p:cNvSpPr/>
            <p:nvPr/>
          </p:nvSpPr>
          <p:spPr>
            <a:xfrm>
              <a:off x="6323950" y="42916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9" name="Google Shape;8439;p44"/>
            <p:cNvSpPr/>
            <p:nvPr/>
          </p:nvSpPr>
          <p:spPr>
            <a:xfrm>
              <a:off x="634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0" name="Google Shape;8440;p44"/>
            <p:cNvSpPr/>
            <p:nvPr/>
          </p:nvSpPr>
          <p:spPr>
            <a:xfrm>
              <a:off x="63732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1" name="Google Shape;8441;p44"/>
            <p:cNvSpPr/>
            <p:nvPr/>
          </p:nvSpPr>
          <p:spPr>
            <a:xfrm>
              <a:off x="639660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2" name="Google Shape;8442;p44"/>
            <p:cNvSpPr/>
            <p:nvPr/>
          </p:nvSpPr>
          <p:spPr>
            <a:xfrm>
              <a:off x="641990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3" name="Google Shape;8443;p44"/>
            <p:cNvSpPr/>
            <p:nvPr/>
          </p:nvSpPr>
          <p:spPr>
            <a:xfrm>
              <a:off x="644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4" name="Google Shape;8444;p44"/>
            <p:cNvSpPr/>
            <p:nvPr/>
          </p:nvSpPr>
          <p:spPr>
            <a:xfrm>
              <a:off x="6466550" y="429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5" name="Google Shape;8445;p44"/>
            <p:cNvSpPr/>
            <p:nvPr/>
          </p:nvSpPr>
          <p:spPr>
            <a:xfrm>
              <a:off x="6487275" y="42916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6" name="Google Shape;8446;p44"/>
            <p:cNvSpPr/>
            <p:nvPr/>
          </p:nvSpPr>
          <p:spPr>
            <a:xfrm>
              <a:off x="6513250" y="429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7" name="Google Shape;8447;p44"/>
            <p:cNvSpPr/>
            <p:nvPr/>
          </p:nvSpPr>
          <p:spPr>
            <a:xfrm>
              <a:off x="5999975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8" name="Google Shape;8448;p44"/>
            <p:cNvSpPr/>
            <p:nvPr/>
          </p:nvSpPr>
          <p:spPr>
            <a:xfrm>
              <a:off x="602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9" name="Google Shape;8449;p44"/>
            <p:cNvSpPr/>
            <p:nvPr/>
          </p:nvSpPr>
          <p:spPr>
            <a:xfrm>
              <a:off x="60466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0" name="Google Shape;8450;p44"/>
            <p:cNvSpPr/>
            <p:nvPr/>
          </p:nvSpPr>
          <p:spPr>
            <a:xfrm>
              <a:off x="6067350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1" name="Google Shape;8451;p44"/>
            <p:cNvSpPr/>
            <p:nvPr/>
          </p:nvSpPr>
          <p:spPr>
            <a:xfrm>
              <a:off x="60933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2" name="Google Shape;8452;p44"/>
            <p:cNvSpPr/>
            <p:nvPr/>
          </p:nvSpPr>
          <p:spPr>
            <a:xfrm>
              <a:off x="61166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3" name="Google Shape;8453;p44"/>
            <p:cNvSpPr/>
            <p:nvPr/>
          </p:nvSpPr>
          <p:spPr>
            <a:xfrm>
              <a:off x="61399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4" name="Google Shape;8454;p44"/>
            <p:cNvSpPr/>
            <p:nvPr/>
          </p:nvSpPr>
          <p:spPr>
            <a:xfrm>
              <a:off x="61606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5" name="Google Shape;8455;p44"/>
            <p:cNvSpPr/>
            <p:nvPr/>
          </p:nvSpPr>
          <p:spPr>
            <a:xfrm>
              <a:off x="618662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6" name="Google Shape;8456;p44"/>
            <p:cNvSpPr/>
            <p:nvPr/>
          </p:nvSpPr>
          <p:spPr>
            <a:xfrm>
              <a:off x="620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7" name="Google Shape;8457;p44"/>
            <p:cNvSpPr/>
            <p:nvPr/>
          </p:nvSpPr>
          <p:spPr>
            <a:xfrm>
              <a:off x="6233275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8" name="Google Shape;8458;p44"/>
            <p:cNvSpPr/>
            <p:nvPr/>
          </p:nvSpPr>
          <p:spPr>
            <a:xfrm>
              <a:off x="62566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9" name="Google Shape;8459;p44"/>
            <p:cNvSpPr/>
            <p:nvPr/>
          </p:nvSpPr>
          <p:spPr>
            <a:xfrm>
              <a:off x="62799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0" name="Google Shape;8460;p44"/>
            <p:cNvSpPr/>
            <p:nvPr/>
          </p:nvSpPr>
          <p:spPr>
            <a:xfrm>
              <a:off x="630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1" name="Google Shape;8461;p44"/>
            <p:cNvSpPr/>
            <p:nvPr/>
          </p:nvSpPr>
          <p:spPr>
            <a:xfrm>
              <a:off x="6323950" y="427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2" name="Google Shape;8462;p44"/>
            <p:cNvSpPr/>
            <p:nvPr/>
          </p:nvSpPr>
          <p:spPr>
            <a:xfrm>
              <a:off x="634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3" name="Google Shape;8463;p44"/>
            <p:cNvSpPr/>
            <p:nvPr/>
          </p:nvSpPr>
          <p:spPr>
            <a:xfrm>
              <a:off x="63732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4" name="Google Shape;8464;p44"/>
            <p:cNvSpPr/>
            <p:nvPr/>
          </p:nvSpPr>
          <p:spPr>
            <a:xfrm>
              <a:off x="639660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5" name="Google Shape;8465;p44"/>
            <p:cNvSpPr/>
            <p:nvPr/>
          </p:nvSpPr>
          <p:spPr>
            <a:xfrm>
              <a:off x="641990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6" name="Google Shape;8466;p44"/>
            <p:cNvSpPr/>
            <p:nvPr/>
          </p:nvSpPr>
          <p:spPr>
            <a:xfrm>
              <a:off x="644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7" name="Google Shape;8467;p44"/>
            <p:cNvSpPr/>
            <p:nvPr/>
          </p:nvSpPr>
          <p:spPr>
            <a:xfrm>
              <a:off x="6466550" y="42716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8" name="Google Shape;8468;p44"/>
            <p:cNvSpPr/>
            <p:nvPr/>
          </p:nvSpPr>
          <p:spPr>
            <a:xfrm>
              <a:off x="6487275" y="427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9" name="Google Shape;8469;p44"/>
            <p:cNvSpPr/>
            <p:nvPr/>
          </p:nvSpPr>
          <p:spPr>
            <a:xfrm>
              <a:off x="6513250" y="42716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0" name="Google Shape;8470;p44"/>
            <p:cNvSpPr/>
            <p:nvPr/>
          </p:nvSpPr>
          <p:spPr>
            <a:xfrm>
              <a:off x="597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1" name="Google Shape;8471;p44"/>
            <p:cNvSpPr/>
            <p:nvPr/>
          </p:nvSpPr>
          <p:spPr>
            <a:xfrm>
              <a:off x="5999975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2" name="Google Shape;8472;p44"/>
            <p:cNvSpPr/>
            <p:nvPr/>
          </p:nvSpPr>
          <p:spPr>
            <a:xfrm>
              <a:off x="602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3" name="Google Shape;8473;p44"/>
            <p:cNvSpPr/>
            <p:nvPr/>
          </p:nvSpPr>
          <p:spPr>
            <a:xfrm>
              <a:off x="60466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4" name="Google Shape;8474;p44"/>
            <p:cNvSpPr/>
            <p:nvPr/>
          </p:nvSpPr>
          <p:spPr>
            <a:xfrm>
              <a:off x="6067350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5" name="Google Shape;8475;p44"/>
            <p:cNvSpPr/>
            <p:nvPr/>
          </p:nvSpPr>
          <p:spPr>
            <a:xfrm>
              <a:off x="60933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6" name="Google Shape;8476;p44"/>
            <p:cNvSpPr/>
            <p:nvPr/>
          </p:nvSpPr>
          <p:spPr>
            <a:xfrm>
              <a:off x="61166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7" name="Google Shape;8477;p44"/>
            <p:cNvSpPr/>
            <p:nvPr/>
          </p:nvSpPr>
          <p:spPr>
            <a:xfrm>
              <a:off x="61399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8" name="Google Shape;8478;p44"/>
            <p:cNvSpPr/>
            <p:nvPr/>
          </p:nvSpPr>
          <p:spPr>
            <a:xfrm>
              <a:off x="61606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9" name="Google Shape;8479;p44"/>
            <p:cNvSpPr/>
            <p:nvPr/>
          </p:nvSpPr>
          <p:spPr>
            <a:xfrm>
              <a:off x="618662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0" name="Google Shape;8480;p44"/>
            <p:cNvSpPr/>
            <p:nvPr/>
          </p:nvSpPr>
          <p:spPr>
            <a:xfrm>
              <a:off x="620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1" name="Google Shape;8481;p44"/>
            <p:cNvSpPr/>
            <p:nvPr/>
          </p:nvSpPr>
          <p:spPr>
            <a:xfrm>
              <a:off x="6233275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2" name="Google Shape;8482;p44"/>
            <p:cNvSpPr/>
            <p:nvPr/>
          </p:nvSpPr>
          <p:spPr>
            <a:xfrm>
              <a:off x="62566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3" name="Google Shape;8483;p44"/>
            <p:cNvSpPr/>
            <p:nvPr/>
          </p:nvSpPr>
          <p:spPr>
            <a:xfrm>
              <a:off x="62799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4" name="Google Shape;8484;p44"/>
            <p:cNvSpPr/>
            <p:nvPr/>
          </p:nvSpPr>
          <p:spPr>
            <a:xfrm>
              <a:off x="630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5" name="Google Shape;8485;p44"/>
            <p:cNvSpPr/>
            <p:nvPr/>
          </p:nvSpPr>
          <p:spPr>
            <a:xfrm>
              <a:off x="6323950" y="42516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6" name="Google Shape;8486;p44"/>
            <p:cNvSpPr/>
            <p:nvPr/>
          </p:nvSpPr>
          <p:spPr>
            <a:xfrm>
              <a:off x="634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7" name="Google Shape;8487;p44"/>
            <p:cNvSpPr/>
            <p:nvPr/>
          </p:nvSpPr>
          <p:spPr>
            <a:xfrm>
              <a:off x="63732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8" name="Google Shape;8488;p44"/>
            <p:cNvSpPr/>
            <p:nvPr/>
          </p:nvSpPr>
          <p:spPr>
            <a:xfrm>
              <a:off x="639660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9" name="Google Shape;8489;p44"/>
            <p:cNvSpPr/>
            <p:nvPr/>
          </p:nvSpPr>
          <p:spPr>
            <a:xfrm>
              <a:off x="641990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0" name="Google Shape;8490;p44"/>
            <p:cNvSpPr/>
            <p:nvPr/>
          </p:nvSpPr>
          <p:spPr>
            <a:xfrm>
              <a:off x="644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1" name="Google Shape;8491;p44"/>
            <p:cNvSpPr/>
            <p:nvPr/>
          </p:nvSpPr>
          <p:spPr>
            <a:xfrm>
              <a:off x="6466550" y="42516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2" name="Google Shape;8492;p44"/>
            <p:cNvSpPr/>
            <p:nvPr/>
          </p:nvSpPr>
          <p:spPr>
            <a:xfrm>
              <a:off x="6487275" y="425167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3" name="Google Shape;8493;p44"/>
            <p:cNvSpPr/>
            <p:nvPr/>
          </p:nvSpPr>
          <p:spPr>
            <a:xfrm>
              <a:off x="65132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4" name="Google Shape;8494;p44"/>
            <p:cNvSpPr/>
            <p:nvPr/>
          </p:nvSpPr>
          <p:spPr>
            <a:xfrm>
              <a:off x="597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5" name="Google Shape;8495;p44"/>
            <p:cNvSpPr/>
            <p:nvPr/>
          </p:nvSpPr>
          <p:spPr>
            <a:xfrm>
              <a:off x="5999975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6" name="Google Shape;8496;p44"/>
            <p:cNvSpPr/>
            <p:nvPr/>
          </p:nvSpPr>
          <p:spPr>
            <a:xfrm>
              <a:off x="602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7" name="Google Shape;8497;p44"/>
            <p:cNvSpPr/>
            <p:nvPr/>
          </p:nvSpPr>
          <p:spPr>
            <a:xfrm>
              <a:off x="60466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8" name="Google Shape;8498;p44"/>
            <p:cNvSpPr/>
            <p:nvPr/>
          </p:nvSpPr>
          <p:spPr>
            <a:xfrm>
              <a:off x="6067350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9" name="Google Shape;8499;p44"/>
            <p:cNvSpPr/>
            <p:nvPr/>
          </p:nvSpPr>
          <p:spPr>
            <a:xfrm>
              <a:off x="60933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0" name="Google Shape;8500;p44"/>
            <p:cNvSpPr/>
            <p:nvPr/>
          </p:nvSpPr>
          <p:spPr>
            <a:xfrm>
              <a:off x="61166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1" name="Google Shape;8501;p44"/>
            <p:cNvSpPr/>
            <p:nvPr/>
          </p:nvSpPr>
          <p:spPr>
            <a:xfrm>
              <a:off x="61399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2" name="Google Shape;8502;p44"/>
            <p:cNvSpPr/>
            <p:nvPr/>
          </p:nvSpPr>
          <p:spPr>
            <a:xfrm>
              <a:off x="61606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3" name="Google Shape;8503;p44"/>
            <p:cNvSpPr/>
            <p:nvPr/>
          </p:nvSpPr>
          <p:spPr>
            <a:xfrm>
              <a:off x="618662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4" name="Google Shape;8504;p44"/>
            <p:cNvSpPr/>
            <p:nvPr/>
          </p:nvSpPr>
          <p:spPr>
            <a:xfrm>
              <a:off x="620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5" name="Google Shape;8505;p44"/>
            <p:cNvSpPr/>
            <p:nvPr/>
          </p:nvSpPr>
          <p:spPr>
            <a:xfrm>
              <a:off x="6233275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6" name="Google Shape;8506;p44"/>
            <p:cNvSpPr/>
            <p:nvPr/>
          </p:nvSpPr>
          <p:spPr>
            <a:xfrm>
              <a:off x="62566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7" name="Google Shape;8507;p44"/>
            <p:cNvSpPr/>
            <p:nvPr/>
          </p:nvSpPr>
          <p:spPr>
            <a:xfrm>
              <a:off x="62799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8" name="Google Shape;8508;p44"/>
            <p:cNvSpPr/>
            <p:nvPr/>
          </p:nvSpPr>
          <p:spPr>
            <a:xfrm>
              <a:off x="630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9" name="Google Shape;8509;p44"/>
            <p:cNvSpPr/>
            <p:nvPr/>
          </p:nvSpPr>
          <p:spPr>
            <a:xfrm>
              <a:off x="6323950" y="42316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0" name="Google Shape;8510;p44"/>
            <p:cNvSpPr/>
            <p:nvPr/>
          </p:nvSpPr>
          <p:spPr>
            <a:xfrm>
              <a:off x="634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1" name="Google Shape;8511;p44"/>
            <p:cNvSpPr/>
            <p:nvPr/>
          </p:nvSpPr>
          <p:spPr>
            <a:xfrm>
              <a:off x="63732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2" name="Google Shape;8512;p44"/>
            <p:cNvSpPr/>
            <p:nvPr/>
          </p:nvSpPr>
          <p:spPr>
            <a:xfrm>
              <a:off x="639660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3" name="Google Shape;8513;p44"/>
            <p:cNvSpPr/>
            <p:nvPr/>
          </p:nvSpPr>
          <p:spPr>
            <a:xfrm>
              <a:off x="641990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4" name="Google Shape;8514;p44"/>
            <p:cNvSpPr/>
            <p:nvPr/>
          </p:nvSpPr>
          <p:spPr>
            <a:xfrm>
              <a:off x="644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5" name="Google Shape;8515;p44"/>
            <p:cNvSpPr/>
            <p:nvPr/>
          </p:nvSpPr>
          <p:spPr>
            <a:xfrm>
              <a:off x="6466550" y="42316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6" name="Google Shape;8516;p44"/>
            <p:cNvSpPr/>
            <p:nvPr/>
          </p:nvSpPr>
          <p:spPr>
            <a:xfrm>
              <a:off x="6487275" y="42316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7" name="Google Shape;8517;p44"/>
            <p:cNvSpPr/>
            <p:nvPr/>
          </p:nvSpPr>
          <p:spPr>
            <a:xfrm>
              <a:off x="65132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8" name="Google Shape;8518;p44"/>
            <p:cNvSpPr/>
            <p:nvPr/>
          </p:nvSpPr>
          <p:spPr>
            <a:xfrm>
              <a:off x="595332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9" name="Google Shape;8519;p44"/>
            <p:cNvSpPr/>
            <p:nvPr/>
          </p:nvSpPr>
          <p:spPr>
            <a:xfrm>
              <a:off x="597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0" name="Google Shape;8520;p44"/>
            <p:cNvSpPr/>
            <p:nvPr/>
          </p:nvSpPr>
          <p:spPr>
            <a:xfrm>
              <a:off x="5999975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1" name="Google Shape;8521;p44"/>
            <p:cNvSpPr/>
            <p:nvPr/>
          </p:nvSpPr>
          <p:spPr>
            <a:xfrm>
              <a:off x="602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2" name="Google Shape;8522;p44"/>
            <p:cNvSpPr/>
            <p:nvPr/>
          </p:nvSpPr>
          <p:spPr>
            <a:xfrm>
              <a:off x="60466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3" name="Google Shape;8523;p44"/>
            <p:cNvSpPr/>
            <p:nvPr/>
          </p:nvSpPr>
          <p:spPr>
            <a:xfrm>
              <a:off x="6067350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4" name="Google Shape;8524;p44"/>
            <p:cNvSpPr/>
            <p:nvPr/>
          </p:nvSpPr>
          <p:spPr>
            <a:xfrm>
              <a:off x="60933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5" name="Google Shape;8525;p44"/>
            <p:cNvSpPr/>
            <p:nvPr/>
          </p:nvSpPr>
          <p:spPr>
            <a:xfrm>
              <a:off x="61166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6" name="Google Shape;8526;p44"/>
            <p:cNvSpPr/>
            <p:nvPr/>
          </p:nvSpPr>
          <p:spPr>
            <a:xfrm>
              <a:off x="61399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7" name="Google Shape;8527;p44"/>
            <p:cNvSpPr/>
            <p:nvPr/>
          </p:nvSpPr>
          <p:spPr>
            <a:xfrm>
              <a:off x="61606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8" name="Google Shape;8528;p44"/>
            <p:cNvSpPr/>
            <p:nvPr/>
          </p:nvSpPr>
          <p:spPr>
            <a:xfrm>
              <a:off x="618662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9" name="Google Shape;8529;p44"/>
            <p:cNvSpPr/>
            <p:nvPr/>
          </p:nvSpPr>
          <p:spPr>
            <a:xfrm>
              <a:off x="620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0" name="Google Shape;8530;p44"/>
            <p:cNvSpPr/>
            <p:nvPr/>
          </p:nvSpPr>
          <p:spPr>
            <a:xfrm>
              <a:off x="6233275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1" name="Google Shape;8531;p44"/>
            <p:cNvSpPr/>
            <p:nvPr/>
          </p:nvSpPr>
          <p:spPr>
            <a:xfrm>
              <a:off x="62566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2" name="Google Shape;8532;p44"/>
            <p:cNvSpPr/>
            <p:nvPr/>
          </p:nvSpPr>
          <p:spPr>
            <a:xfrm>
              <a:off x="62799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3" name="Google Shape;8533;p44"/>
            <p:cNvSpPr/>
            <p:nvPr/>
          </p:nvSpPr>
          <p:spPr>
            <a:xfrm>
              <a:off x="630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4" name="Google Shape;8534;p44"/>
            <p:cNvSpPr/>
            <p:nvPr/>
          </p:nvSpPr>
          <p:spPr>
            <a:xfrm>
              <a:off x="6323950" y="42116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5" name="Google Shape;8535;p44"/>
            <p:cNvSpPr/>
            <p:nvPr/>
          </p:nvSpPr>
          <p:spPr>
            <a:xfrm>
              <a:off x="634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6" name="Google Shape;8536;p44"/>
            <p:cNvSpPr/>
            <p:nvPr/>
          </p:nvSpPr>
          <p:spPr>
            <a:xfrm>
              <a:off x="63732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7" name="Google Shape;8537;p44"/>
            <p:cNvSpPr/>
            <p:nvPr/>
          </p:nvSpPr>
          <p:spPr>
            <a:xfrm>
              <a:off x="63966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8" name="Google Shape;8538;p44"/>
            <p:cNvSpPr/>
            <p:nvPr/>
          </p:nvSpPr>
          <p:spPr>
            <a:xfrm>
              <a:off x="641990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9" name="Google Shape;8539;p44"/>
            <p:cNvSpPr/>
            <p:nvPr/>
          </p:nvSpPr>
          <p:spPr>
            <a:xfrm>
              <a:off x="644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0" name="Google Shape;8540;p44"/>
            <p:cNvSpPr/>
            <p:nvPr/>
          </p:nvSpPr>
          <p:spPr>
            <a:xfrm>
              <a:off x="6466550" y="4211650"/>
              <a:ext cx="15650" cy="15600"/>
            </a:xfrm>
            <a:custGeom>
              <a:avLst/>
              <a:gdLst/>
              <a:ahLst/>
              <a:cxnLst/>
              <a:rect l="l" t="t" r="r" b="b"/>
              <a:pathLst>
                <a:path w="626" h="624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1" name="Google Shape;8541;p44"/>
            <p:cNvSpPr/>
            <p:nvPr/>
          </p:nvSpPr>
          <p:spPr>
            <a:xfrm>
              <a:off x="6487275" y="42116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2" name="Google Shape;8542;p44"/>
            <p:cNvSpPr/>
            <p:nvPr/>
          </p:nvSpPr>
          <p:spPr>
            <a:xfrm>
              <a:off x="65132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4" y="623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3" name="Google Shape;8543;p44"/>
            <p:cNvSpPr/>
            <p:nvPr/>
          </p:nvSpPr>
          <p:spPr>
            <a:xfrm>
              <a:off x="595332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4" name="Google Shape;8544;p44"/>
            <p:cNvSpPr/>
            <p:nvPr/>
          </p:nvSpPr>
          <p:spPr>
            <a:xfrm>
              <a:off x="597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5" name="Google Shape;8545;p44"/>
            <p:cNvSpPr/>
            <p:nvPr/>
          </p:nvSpPr>
          <p:spPr>
            <a:xfrm>
              <a:off x="5999975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6" name="Google Shape;8546;p44"/>
            <p:cNvSpPr/>
            <p:nvPr/>
          </p:nvSpPr>
          <p:spPr>
            <a:xfrm>
              <a:off x="602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7" name="Google Shape;8547;p44"/>
            <p:cNvSpPr/>
            <p:nvPr/>
          </p:nvSpPr>
          <p:spPr>
            <a:xfrm>
              <a:off x="60466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8" name="Google Shape;8548;p44"/>
            <p:cNvSpPr/>
            <p:nvPr/>
          </p:nvSpPr>
          <p:spPr>
            <a:xfrm>
              <a:off x="6067350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9" name="Google Shape;8549;p44"/>
            <p:cNvSpPr/>
            <p:nvPr/>
          </p:nvSpPr>
          <p:spPr>
            <a:xfrm>
              <a:off x="60933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0" name="Google Shape;8550;p44"/>
            <p:cNvSpPr/>
            <p:nvPr/>
          </p:nvSpPr>
          <p:spPr>
            <a:xfrm>
              <a:off x="61166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1" name="Google Shape;8551;p44"/>
            <p:cNvSpPr/>
            <p:nvPr/>
          </p:nvSpPr>
          <p:spPr>
            <a:xfrm>
              <a:off x="61399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2" name="Google Shape;8552;p44"/>
            <p:cNvSpPr/>
            <p:nvPr/>
          </p:nvSpPr>
          <p:spPr>
            <a:xfrm>
              <a:off x="61606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3" name="Google Shape;8553;p44"/>
            <p:cNvSpPr/>
            <p:nvPr/>
          </p:nvSpPr>
          <p:spPr>
            <a:xfrm>
              <a:off x="618662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4" name="Google Shape;8554;p44"/>
            <p:cNvSpPr/>
            <p:nvPr/>
          </p:nvSpPr>
          <p:spPr>
            <a:xfrm>
              <a:off x="620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5" name="Google Shape;8555;p44"/>
            <p:cNvSpPr/>
            <p:nvPr/>
          </p:nvSpPr>
          <p:spPr>
            <a:xfrm>
              <a:off x="6233275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6" name="Google Shape;8556;p44"/>
            <p:cNvSpPr/>
            <p:nvPr/>
          </p:nvSpPr>
          <p:spPr>
            <a:xfrm>
              <a:off x="62566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7" name="Google Shape;8557;p44"/>
            <p:cNvSpPr/>
            <p:nvPr/>
          </p:nvSpPr>
          <p:spPr>
            <a:xfrm>
              <a:off x="62799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44"/>
            <p:cNvSpPr/>
            <p:nvPr/>
          </p:nvSpPr>
          <p:spPr>
            <a:xfrm>
              <a:off x="630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9" name="Google Shape;8559;p44"/>
            <p:cNvSpPr/>
            <p:nvPr/>
          </p:nvSpPr>
          <p:spPr>
            <a:xfrm>
              <a:off x="6323950" y="419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0" name="Google Shape;8560;p44"/>
            <p:cNvSpPr/>
            <p:nvPr/>
          </p:nvSpPr>
          <p:spPr>
            <a:xfrm>
              <a:off x="634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44"/>
            <p:cNvSpPr/>
            <p:nvPr/>
          </p:nvSpPr>
          <p:spPr>
            <a:xfrm>
              <a:off x="63732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44"/>
            <p:cNvSpPr/>
            <p:nvPr/>
          </p:nvSpPr>
          <p:spPr>
            <a:xfrm>
              <a:off x="63966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44"/>
            <p:cNvSpPr/>
            <p:nvPr/>
          </p:nvSpPr>
          <p:spPr>
            <a:xfrm>
              <a:off x="641990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44"/>
            <p:cNvSpPr/>
            <p:nvPr/>
          </p:nvSpPr>
          <p:spPr>
            <a:xfrm>
              <a:off x="644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44"/>
            <p:cNvSpPr/>
            <p:nvPr/>
          </p:nvSpPr>
          <p:spPr>
            <a:xfrm>
              <a:off x="6466550" y="41916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44"/>
            <p:cNvSpPr/>
            <p:nvPr/>
          </p:nvSpPr>
          <p:spPr>
            <a:xfrm>
              <a:off x="6487275" y="419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44"/>
            <p:cNvSpPr/>
            <p:nvPr/>
          </p:nvSpPr>
          <p:spPr>
            <a:xfrm>
              <a:off x="65132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44"/>
            <p:cNvSpPr/>
            <p:nvPr/>
          </p:nvSpPr>
          <p:spPr>
            <a:xfrm>
              <a:off x="595332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44"/>
            <p:cNvSpPr/>
            <p:nvPr/>
          </p:nvSpPr>
          <p:spPr>
            <a:xfrm>
              <a:off x="597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44"/>
            <p:cNvSpPr/>
            <p:nvPr/>
          </p:nvSpPr>
          <p:spPr>
            <a:xfrm>
              <a:off x="5999975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44"/>
            <p:cNvSpPr/>
            <p:nvPr/>
          </p:nvSpPr>
          <p:spPr>
            <a:xfrm>
              <a:off x="602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44"/>
            <p:cNvSpPr/>
            <p:nvPr/>
          </p:nvSpPr>
          <p:spPr>
            <a:xfrm>
              <a:off x="60466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44"/>
            <p:cNvSpPr/>
            <p:nvPr/>
          </p:nvSpPr>
          <p:spPr>
            <a:xfrm>
              <a:off x="6067350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44"/>
            <p:cNvSpPr/>
            <p:nvPr/>
          </p:nvSpPr>
          <p:spPr>
            <a:xfrm>
              <a:off x="60933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44"/>
            <p:cNvSpPr/>
            <p:nvPr/>
          </p:nvSpPr>
          <p:spPr>
            <a:xfrm>
              <a:off x="61166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44"/>
            <p:cNvSpPr/>
            <p:nvPr/>
          </p:nvSpPr>
          <p:spPr>
            <a:xfrm>
              <a:off x="61399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44"/>
            <p:cNvSpPr/>
            <p:nvPr/>
          </p:nvSpPr>
          <p:spPr>
            <a:xfrm>
              <a:off x="61606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44"/>
            <p:cNvSpPr/>
            <p:nvPr/>
          </p:nvSpPr>
          <p:spPr>
            <a:xfrm>
              <a:off x="618662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44"/>
            <p:cNvSpPr/>
            <p:nvPr/>
          </p:nvSpPr>
          <p:spPr>
            <a:xfrm>
              <a:off x="620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44"/>
            <p:cNvSpPr/>
            <p:nvPr/>
          </p:nvSpPr>
          <p:spPr>
            <a:xfrm>
              <a:off x="6233275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44"/>
            <p:cNvSpPr/>
            <p:nvPr/>
          </p:nvSpPr>
          <p:spPr>
            <a:xfrm>
              <a:off x="62566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44"/>
            <p:cNvSpPr/>
            <p:nvPr/>
          </p:nvSpPr>
          <p:spPr>
            <a:xfrm>
              <a:off x="62799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44"/>
            <p:cNvSpPr/>
            <p:nvPr/>
          </p:nvSpPr>
          <p:spPr>
            <a:xfrm>
              <a:off x="630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44"/>
            <p:cNvSpPr/>
            <p:nvPr/>
          </p:nvSpPr>
          <p:spPr>
            <a:xfrm>
              <a:off x="6323950" y="41716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44"/>
            <p:cNvSpPr/>
            <p:nvPr/>
          </p:nvSpPr>
          <p:spPr>
            <a:xfrm>
              <a:off x="634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44"/>
            <p:cNvSpPr/>
            <p:nvPr/>
          </p:nvSpPr>
          <p:spPr>
            <a:xfrm>
              <a:off x="63732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44"/>
            <p:cNvSpPr/>
            <p:nvPr/>
          </p:nvSpPr>
          <p:spPr>
            <a:xfrm>
              <a:off x="63966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44"/>
            <p:cNvSpPr/>
            <p:nvPr/>
          </p:nvSpPr>
          <p:spPr>
            <a:xfrm>
              <a:off x="641990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44"/>
            <p:cNvSpPr/>
            <p:nvPr/>
          </p:nvSpPr>
          <p:spPr>
            <a:xfrm>
              <a:off x="644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44"/>
            <p:cNvSpPr/>
            <p:nvPr/>
          </p:nvSpPr>
          <p:spPr>
            <a:xfrm>
              <a:off x="6466550" y="41716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44"/>
            <p:cNvSpPr/>
            <p:nvPr/>
          </p:nvSpPr>
          <p:spPr>
            <a:xfrm>
              <a:off x="6487275" y="41716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44"/>
            <p:cNvSpPr/>
            <p:nvPr/>
          </p:nvSpPr>
          <p:spPr>
            <a:xfrm>
              <a:off x="65132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44"/>
            <p:cNvSpPr/>
            <p:nvPr/>
          </p:nvSpPr>
          <p:spPr>
            <a:xfrm>
              <a:off x="595332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44"/>
            <p:cNvSpPr/>
            <p:nvPr/>
          </p:nvSpPr>
          <p:spPr>
            <a:xfrm>
              <a:off x="597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44"/>
            <p:cNvSpPr/>
            <p:nvPr/>
          </p:nvSpPr>
          <p:spPr>
            <a:xfrm>
              <a:off x="59300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44"/>
            <p:cNvSpPr/>
            <p:nvPr/>
          </p:nvSpPr>
          <p:spPr>
            <a:xfrm>
              <a:off x="5999975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44"/>
            <p:cNvSpPr/>
            <p:nvPr/>
          </p:nvSpPr>
          <p:spPr>
            <a:xfrm>
              <a:off x="602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44"/>
            <p:cNvSpPr/>
            <p:nvPr/>
          </p:nvSpPr>
          <p:spPr>
            <a:xfrm>
              <a:off x="60466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44"/>
            <p:cNvSpPr/>
            <p:nvPr/>
          </p:nvSpPr>
          <p:spPr>
            <a:xfrm>
              <a:off x="6067350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44"/>
            <p:cNvSpPr/>
            <p:nvPr/>
          </p:nvSpPr>
          <p:spPr>
            <a:xfrm>
              <a:off x="60933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44"/>
            <p:cNvSpPr/>
            <p:nvPr/>
          </p:nvSpPr>
          <p:spPr>
            <a:xfrm>
              <a:off x="61166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44"/>
            <p:cNvSpPr/>
            <p:nvPr/>
          </p:nvSpPr>
          <p:spPr>
            <a:xfrm>
              <a:off x="61399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44"/>
            <p:cNvSpPr/>
            <p:nvPr/>
          </p:nvSpPr>
          <p:spPr>
            <a:xfrm>
              <a:off x="61606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44"/>
            <p:cNvSpPr/>
            <p:nvPr/>
          </p:nvSpPr>
          <p:spPr>
            <a:xfrm>
              <a:off x="618662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44"/>
            <p:cNvSpPr/>
            <p:nvPr/>
          </p:nvSpPr>
          <p:spPr>
            <a:xfrm>
              <a:off x="620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44"/>
            <p:cNvSpPr/>
            <p:nvPr/>
          </p:nvSpPr>
          <p:spPr>
            <a:xfrm>
              <a:off x="6233275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44"/>
            <p:cNvSpPr/>
            <p:nvPr/>
          </p:nvSpPr>
          <p:spPr>
            <a:xfrm>
              <a:off x="62566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44"/>
            <p:cNvSpPr/>
            <p:nvPr/>
          </p:nvSpPr>
          <p:spPr>
            <a:xfrm>
              <a:off x="62799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44"/>
            <p:cNvSpPr/>
            <p:nvPr/>
          </p:nvSpPr>
          <p:spPr>
            <a:xfrm>
              <a:off x="630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44"/>
            <p:cNvSpPr/>
            <p:nvPr/>
          </p:nvSpPr>
          <p:spPr>
            <a:xfrm>
              <a:off x="6323950" y="415157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44"/>
            <p:cNvSpPr/>
            <p:nvPr/>
          </p:nvSpPr>
          <p:spPr>
            <a:xfrm>
              <a:off x="634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44"/>
            <p:cNvSpPr/>
            <p:nvPr/>
          </p:nvSpPr>
          <p:spPr>
            <a:xfrm>
              <a:off x="63732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44"/>
            <p:cNvSpPr/>
            <p:nvPr/>
          </p:nvSpPr>
          <p:spPr>
            <a:xfrm>
              <a:off x="63966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44"/>
            <p:cNvSpPr/>
            <p:nvPr/>
          </p:nvSpPr>
          <p:spPr>
            <a:xfrm>
              <a:off x="641990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44"/>
            <p:cNvSpPr/>
            <p:nvPr/>
          </p:nvSpPr>
          <p:spPr>
            <a:xfrm>
              <a:off x="644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44"/>
            <p:cNvSpPr/>
            <p:nvPr/>
          </p:nvSpPr>
          <p:spPr>
            <a:xfrm>
              <a:off x="6466550" y="41515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44"/>
            <p:cNvSpPr/>
            <p:nvPr/>
          </p:nvSpPr>
          <p:spPr>
            <a:xfrm>
              <a:off x="64872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44"/>
            <p:cNvSpPr/>
            <p:nvPr/>
          </p:nvSpPr>
          <p:spPr>
            <a:xfrm>
              <a:off x="65132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44"/>
            <p:cNvSpPr/>
            <p:nvPr/>
          </p:nvSpPr>
          <p:spPr>
            <a:xfrm>
              <a:off x="59300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44"/>
            <p:cNvSpPr/>
            <p:nvPr/>
          </p:nvSpPr>
          <p:spPr>
            <a:xfrm>
              <a:off x="595332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44"/>
            <p:cNvSpPr/>
            <p:nvPr/>
          </p:nvSpPr>
          <p:spPr>
            <a:xfrm>
              <a:off x="597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44"/>
            <p:cNvSpPr/>
            <p:nvPr/>
          </p:nvSpPr>
          <p:spPr>
            <a:xfrm>
              <a:off x="5999975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44"/>
            <p:cNvSpPr/>
            <p:nvPr/>
          </p:nvSpPr>
          <p:spPr>
            <a:xfrm>
              <a:off x="602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44"/>
            <p:cNvSpPr/>
            <p:nvPr/>
          </p:nvSpPr>
          <p:spPr>
            <a:xfrm>
              <a:off x="60466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44"/>
            <p:cNvSpPr/>
            <p:nvPr/>
          </p:nvSpPr>
          <p:spPr>
            <a:xfrm>
              <a:off x="6067350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44"/>
            <p:cNvSpPr/>
            <p:nvPr/>
          </p:nvSpPr>
          <p:spPr>
            <a:xfrm>
              <a:off x="60933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44"/>
            <p:cNvSpPr/>
            <p:nvPr/>
          </p:nvSpPr>
          <p:spPr>
            <a:xfrm>
              <a:off x="61166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44"/>
            <p:cNvSpPr/>
            <p:nvPr/>
          </p:nvSpPr>
          <p:spPr>
            <a:xfrm>
              <a:off x="61399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44"/>
            <p:cNvSpPr/>
            <p:nvPr/>
          </p:nvSpPr>
          <p:spPr>
            <a:xfrm>
              <a:off x="61606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44"/>
            <p:cNvSpPr/>
            <p:nvPr/>
          </p:nvSpPr>
          <p:spPr>
            <a:xfrm>
              <a:off x="618662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44"/>
            <p:cNvSpPr/>
            <p:nvPr/>
          </p:nvSpPr>
          <p:spPr>
            <a:xfrm>
              <a:off x="620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44"/>
            <p:cNvSpPr/>
            <p:nvPr/>
          </p:nvSpPr>
          <p:spPr>
            <a:xfrm>
              <a:off x="6233275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44"/>
            <p:cNvSpPr/>
            <p:nvPr/>
          </p:nvSpPr>
          <p:spPr>
            <a:xfrm>
              <a:off x="62566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44"/>
            <p:cNvSpPr/>
            <p:nvPr/>
          </p:nvSpPr>
          <p:spPr>
            <a:xfrm>
              <a:off x="62799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44"/>
            <p:cNvSpPr/>
            <p:nvPr/>
          </p:nvSpPr>
          <p:spPr>
            <a:xfrm>
              <a:off x="630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44"/>
            <p:cNvSpPr/>
            <p:nvPr/>
          </p:nvSpPr>
          <p:spPr>
            <a:xfrm>
              <a:off x="6323950" y="413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44"/>
            <p:cNvSpPr/>
            <p:nvPr/>
          </p:nvSpPr>
          <p:spPr>
            <a:xfrm>
              <a:off x="634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44"/>
            <p:cNvSpPr/>
            <p:nvPr/>
          </p:nvSpPr>
          <p:spPr>
            <a:xfrm>
              <a:off x="63732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44"/>
            <p:cNvSpPr/>
            <p:nvPr/>
          </p:nvSpPr>
          <p:spPr>
            <a:xfrm>
              <a:off x="63966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44"/>
            <p:cNvSpPr/>
            <p:nvPr/>
          </p:nvSpPr>
          <p:spPr>
            <a:xfrm>
              <a:off x="641990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44"/>
            <p:cNvSpPr/>
            <p:nvPr/>
          </p:nvSpPr>
          <p:spPr>
            <a:xfrm>
              <a:off x="644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44"/>
            <p:cNvSpPr/>
            <p:nvPr/>
          </p:nvSpPr>
          <p:spPr>
            <a:xfrm>
              <a:off x="6466550" y="413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44"/>
            <p:cNvSpPr/>
            <p:nvPr/>
          </p:nvSpPr>
          <p:spPr>
            <a:xfrm>
              <a:off x="64872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44"/>
            <p:cNvSpPr/>
            <p:nvPr/>
          </p:nvSpPr>
          <p:spPr>
            <a:xfrm>
              <a:off x="65132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44"/>
            <p:cNvSpPr/>
            <p:nvPr/>
          </p:nvSpPr>
          <p:spPr>
            <a:xfrm>
              <a:off x="59300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44"/>
            <p:cNvSpPr/>
            <p:nvPr/>
          </p:nvSpPr>
          <p:spPr>
            <a:xfrm>
              <a:off x="595332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44"/>
            <p:cNvSpPr/>
            <p:nvPr/>
          </p:nvSpPr>
          <p:spPr>
            <a:xfrm>
              <a:off x="597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44"/>
            <p:cNvSpPr/>
            <p:nvPr/>
          </p:nvSpPr>
          <p:spPr>
            <a:xfrm>
              <a:off x="5999975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2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44"/>
            <p:cNvSpPr/>
            <p:nvPr/>
          </p:nvSpPr>
          <p:spPr>
            <a:xfrm>
              <a:off x="602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44"/>
            <p:cNvSpPr/>
            <p:nvPr/>
          </p:nvSpPr>
          <p:spPr>
            <a:xfrm>
              <a:off x="60466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44"/>
            <p:cNvSpPr/>
            <p:nvPr/>
          </p:nvSpPr>
          <p:spPr>
            <a:xfrm>
              <a:off x="6067350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44"/>
            <p:cNvSpPr/>
            <p:nvPr/>
          </p:nvSpPr>
          <p:spPr>
            <a:xfrm>
              <a:off x="60933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44"/>
            <p:cNvSpPr/>
            <p:nvPr/>
          </p:nvSpPr>
          <p:spPr>
            <a:xfrm>
              <a:off x="61166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44"/>
            <p:cNvSpPr/>
            <p:nvPr/>
          </p:nvSpPr>
          <p:spPr>
            <a:xfrm>
              <a:off x="61399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44"/>
            <p:cNvSpPr/>
            <p:nvPr/>
          </p:nvSpPr>
          <p:spPr>
            <a:xfrm>
              <a:off x="61606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44"/>
            <p:cNvSpPr/>
            <p:nvPr/>
          </p:nvSpPr>
          <p:spPr>
            <a:xfrm>
              <a:off x="618662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44"/>
            <p:cNvSpPr/>
            <p:nvPr/>
          </p:nvSpPr>
          <p:spPr>
            <a:xfrm>
              <a:off x="620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44"/>
            <p:cNvSpPr/>
            <p:nvPr/>
          </p:nvSpPr>
          <p:spPr>
            <a:xfrm>
              <a:off x="6233275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44"/>
            <p:cNvSpPr/>
            <p:nvPr/>
          </p:nvSpPr>
          <p:spPr>
            <a:xfrm>
              <a:off x="62566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44"/>
            <p:cNvSpPr/>
            <p:nvPr/>
          </p:nvSpPr>
          <p:spPr>
            <a:xfrm>
              <a:off x="62799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44"/>
            <p:cNvSpPr/>
            <p:nvPr/>
          </p:nvSpPr>
          <p:spPr>
            <a:xfrm>
              <a:off x="630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44"/>
            <p:cNvSpPr/>
            <p:nvPr/>
          </p:nvSpPr>
          <p:spPr>
            <a:xfrm>
              <a:off x="6323950" y="41115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44"/>
            <p:cNvSpPr/>
            <p:nvPr/>
          </p:nvSpPr>
          <p:spPr>
            <a:xfrm>
              <a:off x="634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44"/>
            <p:cNvSpPr/>
            <p:nvPr/>
          </p:nvSpPr>
          <p:spPr>
            <a:xfrm>
              <a:off x="63732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44"/>
            <p:cNvSpPr/>
            <p:nvPr/>
          </p:nvSpPr>
          <p:spPr>
            <a:xfrm>
              <a:off x="63966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44"/>
            <p:cNvSpPr/>
            <p:nvPr/>
          </p:nvSpPr>
          <p:spPr>
            <a:xfrm>
              <a:off x="641990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44"/>
            <p:cNvSpPr/>
            <p:nvPr/>
          </p:nvSpPr>
          <p:spPr>
            <a:xfrm>
              <a:off x="644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44"/>
            <p:cNvSpPr/>
            <p:nvPr/>
          </p:nvSpPr>
          <p:spPr>
            <a:xfrm>
              <a:off x="6466550" y="41115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44"/>
            <p:cNvSpPr/>
            <p:nvPr/>
          </p:nvSpPr>
          <p:spPr>
            <a:xfrm>
              <a:off x="64872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44"/>
            <p:cNvSpPr/>
            <p:nvPr/>
          </p:nvSpPr>
          <p:spPr>
            <a:xfrm>
              <a:off x="65132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44"/>
            <p:cNvSpPr/>
            <p:nvPr/>
          </p:nvSpPr>
          <p:spPr>
            <a:xfrm>
              <a:off x="59300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44"/>
            <p:cNvSpPr/>
            <p:nvPr/>
          </p:nvSpPr>
          <p:spPr>
            <a:xfrm>
              <a:off x="595332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44"/>
            <p:cNvSpPr/>
            <p:nvPr/>
          </p:nvSpPr>
          <p:spPr>
            <a:xfrm>
              <a:off x="597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44"/>
            <p:cNvSpPr/>
            <p:nvPr/>
          </p:nvSpPr>
          <p:spPr>
            <a:xfrm>
              <a:off x="5999975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44"/>
            <p:cNvSpPr/>
            <p:nvPr/>
          </p:nvSpPr>
          <p:spPr>
            <a:xfrm>
              <a:off x="602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44"/>
            <p:cNvSpPr/>
            <p:nvPr/>
          </p:nvSpPr>
          <p:spPr>
            <a:xfrm>
              <a:off x="60466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44"/>
            <p:cNvSpPr/>
            <p:nvPr/>
          </p:nvSpPr>
          <p:spPr>
            <a:xfrm>
              <a:off x="6067350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44"/>
            <p:cNvSpPr/>
            <p:nvPr/>
          </p:nvSpPr>
          <p:spPr>
            <a:xfrm>
              <a:off x="60933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44"/>
            <p:cNvSpPr/>
            <p:nvPr/>
          </p:nvSpPr>
          <p:spPr>
            <a:xfrm>
              <a:off x="61166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44"/>
            <p:cNvSpPr/>
            <p:nvPr/>
          </p:nvSpPr>
          <p:spPr>
            <a:xfrm>
              <a:off x="61399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44"/>
            <p:cNvSpPr/>
            <p:nvPr/>
          </p:nvSpPr>
          <p:spPr>
            <a:xfrm>
              <a:off x="61606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44"/>
            <p:cNvSpPr/>
            <p:nvPr/>
          </p:nvSpPr>
          <p:spPr>
            <a:xfrm>
              <a:off x="618662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44"/>
            <p:cNvSpPr/>
            <p:nvPr/>
          </p:nvSpPr>
          <p:spPr>
            <a:xfrm>
              <a:off x="620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44"/>
            <p:cNvSpPr/>
            <p:nvPr/>
          </p:nvSpPr>
          <p:spPr>
            <a:xfrm>
              <a:off x="6233275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44"/>
            <p:cNvSpPr/>
            <p:nvPr/>
          </p:nvSpPr>
          <p:spPr>
            <a:xfrm>
              <a:off x="62566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44"/>
            <p:cNvSpPr/>
            <p:nvPr/>
          </p:nvSpPr>
          <p:spPr>
            <a:xfrm>
              <a:off x="62799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44"/>
            <p:cNvSpPr/>
            <p:nvPr/>
          </p:nvSpPr>
          <p:spPr>
            <a:xfrm>
              <a:off x="630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44"/>
            <p:cNvSpPr/>
            <p:nvPr/>
          </p:nvSpPr>
          <p:spPr>
            <a:xfrm>
              <a:off x="6323950" y="409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44"/>
            <p:cNvSpPr/>
            <p:nvPr/>
          </p:nvSpPr>
          <p:spPr>
            <a:xfrm>
              <a:off x="634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44"/>
            <p:cNvSpPr/>
            <p:nvPr/>
          </p:nvSpPr>
          <p:spPr>
            <a:xfrm>
              <a:off x="63732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44"/>
            <p:cNvSpPr/>
            <p:nvPr/>
          </p:nvSpPr>
          <p:spPr>
            <a:xfrm>
              <a:off x="63966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44"/>
            <p:cNvSpPr/>
            <p:nvPr/>
          </p:nvSpPr>
          <p:spPr>
            <a:xfrm>
              <a:off x="641990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44"/>
            <p:cNvSpPr/>
            <p:nvPr/>
          </p:nvSpPr>
          <p:spPr>
            <a:xfrm>
              <a:off x="644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44"/>
            <p:cNvSpPr/>
            <p:nvPr/>
          </p:nvSpPr>
          <p:spPr>
            <a:xfrm>
              <a:off x="6466550" y="40915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44"/>
            <p:cNvSpPr/>
            <p:nvPr/>
          </p:nvSpPr>
          <p:spPr>
            <a:xfrm>
              <a:off x="64872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44"/>
            <p:cNvSpPr/>
            <p:nvPr/>
          </p:nvSpPr>
          <p:spPr>
            <a:xfrm>
              <a:off x="65132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44"/>
            <p:cNvSpPr/>
            <p:nvPr/>
          </p:nvSpPr>
          <p:spPr>
            <a:xfrm>
              <a:off x="59300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44"/>
            <p:cNvSpPr/>
            <p:nvPr/>
          </p:nvSpPr>
          <p:spPr>
            <a:xfrm>
              <a:off x="595332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44"/>
            <p:cNvSpPr/>
            <p:nvPr/>
          </p:nvSpPr>
          <p:spPr>
            <a:xfrm>
              <a:off x="597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44"/>
            <p:cNvSpPr/>
            <p:nvPr/>
          </p:nvSpPr>
          <p:spPr>
            <a:xfrm>
              <a:off x="5999975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44"/>
            <p:cNvSpPr/>
            <p:nvPr/>
          </p:nvSpPr>
          <p:spPr>
            <a:xfrm>
              <a:off x="602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44"/>
            <p:cNvSpPr/>
            <p:nvPr/>
          </p:nvSpPr>
          <p:spPr>
            <a:xfrm>
              <a:off x="60466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44"/>
            <p:cNvSpPr/>
            <p:nvPr/>
          </p:nvSpPr>
          <p:spPr>
            <a:xfrm>
              <a:off x="6067350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44"/>
            <p:cNvSpPr/>
            <p:nvPr/>
          </p:nvSpPr>
          <p:spPr>
            <a:xfrm>
              <a:off x="60933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44"/>
            <p:cNvSpPr/>
            <p:nvPr/>
          </p:nvSpPr>
          <p:spPr>
            <a:xfrm>
              <a:off x="61166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44"/>
            <p:cNvSpPr/>
            <p:nvPr/>
          </p:nvSpPr>
          <p:spPr>
            <a:xfrm>
              <a:off x="61399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44"/>
            <p:cNvSpPr/>
            <p:nvPr/>
          </p:nvSpPr>
          <p:spPr>
            <a:xfrm>
              <a:off x="6160650" y="40715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44"/>
            <p:cNvSpPr/>
            <p:nvPr/>
          </p:nvSpPr>
          <p:spPr>
            <a:xfrm>
              <a:off x="618662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44"/>
            <p:cNvSpPr/>
            <p:nvPr/>
          </p:nvSpPr>
          <p:spPr>
            <a:xfrm>
              <a:off x="620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44"/>
            <p:cNvSpPr/>
            <p:nvPr/>
          </p:nvSpPr>
          <p:spPr>
            <a:xfrm>
              <a:off x="6233275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44"/>
            <p:cNvSpPr/>
            <p:nvPr/>
          </p:nvSpPr>
          <p:spPr>
            <a:xfrm>
              <a:off x="62566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44"/>
            <p:cNvSpPr/>
            <p:nvPr/>
          </p:nvSpPr>
          <p:spPr>
            <a:xfrm>
              <a:off x="62799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44"/>
            <p:cNvSpPr/>
            <p:nvPr/>
          </p:nvSpPr>
          <p:spPr>
            <a:xfrm>
              <a:off x="630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44"/>
            <p:cNvSpPr/>
            <p:nvPr/>
          </p:nvSpPr>
          <p:spPr>
            <a:xfrm>
              <a:off x="6323950" y="407155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44"/>
            <p:cNvSpPr/>
            <p:nvPr/>
          </p:nvSpPr>
          <p:spPr>
            <a:xfrm>
              <a:off x="634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44"/>
            <p:cNvSpPr/>
            <p:nvPr/>
          </p:nvSpPr>
          <p:spPr>
            <a:xfrm>
              <a:off x="63732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44"/>
            <p:cNvSpPr/>
            <p:nvPr/>
          </p:nvSpPr>
          <p:spPr>
            <a:xfrm>
              <a:off x="63966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44"/>
            <p:cNvSpPr/>
            <p:nvPr/>
          </p:nvSpPr>
          <p:spPr>
            <a:xfrm>
              <a:off x="641990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44"/>
            <p:cNvSpPr/>
            <p:nvPr/>
          </p:nvSpPr>
          <p:spPr>
            <a:xfrm>
              <a:off x="644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44"/>
            <p:cNvSpPr/>
            <p:nvPr/>
          </p:nvSpPr>
          <p:spPr>
            <a:xfrm>
              <a:off x="6466550" y="40715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44"/>
            <p:cNvSpPr/>
            <p:nvPr/>
          </p:nvSpPr>
          <p:spPr>
            <a:xfrm>
              <a:off x="6487275" y="407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44"/>
            <p:cNvSpPr/>
            <p:nvPr/>
          </p:nvSpPr>
          <p:spPr>
            <a:xfrm>
              <a:off x="65132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44"/>
            <p:cNvSpPr/>
            <p:nvPr/>
          </p:nvSpPr>
          <p:spPr>
            <a:xfrm>
              <a:off x="59300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44"/>
            <p:cNvSpPr/>
            <p:nvPr/>
          </p:nvSpPr>
          <p:spPr>
            <a:xfrm>
              <a:off x="595332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44"/>
            <p:cNvSpPr/>
            <p:nvPr/>
          </p:nvSpPr>
          <p:spPr>
            <a:xfrm>
              <a:off x="597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44"/>
            <p:cNvSpPr/>
            <p:nvPr/>
          </p:nvSpPr>
          <p:spPr>
            <a:xfrm>
              <a:off x="5999975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44"/>
            <p:cNvSpPr/>
            <p:nvPr/>
          </p:nvSpPr>
          <p:spPr>
            <a:xfrm>
              <a:off x="602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44"/>
            <p:cNvSpPr/>
            <p:nvPr/>
          </p:nvSpPr>
          <p:spPr>
            <a:xfrm>
              <a:off x="60466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44"/>
            <p:cNvSpPr/>
            <p:nvPr/>
          </p:nvSpPr>
          <p:spPr>
            <a:xfrm>
              <a:off x="6067350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44"/>
            <p:cNvSpPr/>
            <p:nvPr/>
          </p:nvSpPr>
          <p:spPr>
            <a:xfrm>
              <a:off x="60933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44"/>
            <p:cNvSpPr/>
            <p:nvPr/>
          </p:nvSpPr>
          <p:spPr>
            <a:xfrm>
              <a:off x="61166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44"/>
            <p:cNvSpPr/>
            <p:nvPr/>
          </p:nvSpPr>
          <p:spPr>
            <a:xfrm>
              <a:off x="61399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44"/>
            <p:cNvSpPr/>
            <p:nvPr/>
          </p:nvSpPr>
          <p:spPr>
            <a:xfrm>
              <a:off x="61606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44"/>
            <p:cNvSpPr/>
            <p:nvPr/>
          </p:nvSpPr>
          <p:spPr>
            <a:xfrm>
              <a:off x="618662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44"/>
            <p:cNvSpPr/>
            <p:nvPr/>
          </p:nvSpPr>
          <p:spPr>
            <a:xfrm>
              <a:off x="620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44"/>
            <p:cNvSpPr/>
            <p:nvPr/>
          </p:nvSpPr>
          <p:spPr>
            <a:xfrm>
              <a:off x="6233275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44"/>
            <p:cNvSpPr/>
            <p:nvPr/>
          </p:nvSpPr>
          <p:spPr>
            <a:xfrm>
              <a:off x="62566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44"/>
            <p:cNvSpPr/>
            <p:nvPr/>
          </p:nvSpPr>
          <p:spPr>
            <a:xfrm>
              <a:off x="62799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44"/>
            <p:cNvSpPr/>
            <p:nvPr/>
          </p:nvSpPr>
          <p:spPr>
            <a:xfrm>
              <a:off x="630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44"/>
            <p:cNvSpPr/>
            <p:nvPr/>
          </p:nvSpPr>
          <p:spPr>
            <a:xfrm>
              <a:off x="6323950" y="405152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44"/>
            <p:cNvSpPr/>
            <p:nvPr/>
          </p:nvSpPr>
          <p:spPr>
            <a:xfrm>
              <a:off x="634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44"/>
            <p:cNvSpPr/>
            <p:nvPr/>
          </p:nvSpPr>
          <p:spPr>
            <a:xfrm>
              <a:off x="63732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44"/>
            <p:cNvSpPr/>
            <p:nvPr/>
          </p:nvSpPr>
          <p:spPr>
            <a:xfrm>
              <a:off x="63966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44"/>
            <p:cNvSpPr/>
            <p:nvPr/>
          </p:nvSpPr>
          <p:spPr>
            <a:xfrm>
              <a:off x="641990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44"/>
            <p:cNvSpPr/>
            <p:nvPr/>
          </p:nvSpPr>
          <p:spPr>
            <a:xfrm>
              <a:off x="644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44"/>
            <p:cNvSpPr/>
            <p:nvPr/>
          </p:nvSpPr>
          <p:spPr>
            <a:xfrm>
              <a:off x="6466550" y="405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44"/>
            <p:cNvSpPr/>
            <p:nvPr/>
          </p:nvSpPr>
          <p:spPr>
            <a:xfrm>
              <a:off x="6487275" y="405152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6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44"/>
            <p:cNvSpPr/>
            <p:nvPr/>
          </p:nvSpPr>
          <p:spPr>
            <a:xfrm>
              <a:off x="65132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4" y="626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44"/>
            <p:cNvSpPr/>
            <p:nvPr/>
          </p:nvSpPr>
          <p:spPr>
            <a:xfrm>
              <a:off x="595332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44"/>
            <p:cNvSpPr/>
            <p:nvPr/>
          </p:nvSpPr>
          <p:spPr>
            <a:xfrm>
              <a:off x="597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44"/>
            <p:cNvSpPr/>
            <p:nvPr/>
          </p:nvSpPr>
          <p:spPr>
            <a:xfrm>
              <a:off x="59300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44"/>
            <p:cNvSpPr/>
            <p:nvPr/>
          </p:nvSpPr>
          <p:spPr>
            <a:xfrm>
              <a:off x="5999975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44"/>
            <p:cNvSpPr/>
            <p:nvPr/>
          </p:nvSpPr>
          <p:spPr>
            <a:xfrm>
              <a:off x="602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44"/>
            <p:cNvSpPr/>
            <p:nvPr/>
          </p:nvSpPr>
          <p:spPr>
            <a:xfrm>
              <a:off x="60466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44"/>
            <p:cNvSpPr/>
            <p:nvPr/>
          </p:nvSpPr>
          <p:spPr>
            <a:xfrm>
              <a:off x="6067350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44"/>
            <p:cNvSpPr/>
            <p:nvPr/>
          </p:nvSpPr>
          <p:spPr>
            <a:xfrm>
              <a:off x="60933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44"/>
            <p:cNvSpPr/>
            <p:nvPr/>
          </p:nvSpPr>
          <p:spPr>
            <a:xfrm>
              <a:off x="61166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44"/>
            <p:cNvSpPr/>
            <p:nvPr/>
          </p:nvSpPr>
          <p:spPr>
            <a:xfrm>
              <a:off x="61399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44"/>
            <p:cNvSpPr/>
            <p:nvPr/>
          </p:nvSpPr>
          <p:spPr>
            <a:xfrm>
              <a:off x="61606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44"/>
            <p:cNvSpPr/>
            <p:nvPr/>
          </p:nvSpPr>
          <p:spPr>
            <a:xfrm>
              <a:off x="618662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44"/>
            <p:cNvSpPr/>
            <p:nvPr/>
          </p:nvSpPr>
          <p:spPr>
            <a:xfrm>
              <a:off x="620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44"/>
            <p:cNvSpPr/>
            <p:nvPr/>
          </p:nvSpPr>
          <p:spPr>
            <a:xfrm>
              <a:off x="6233275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44"/>
            <p:cNvSpPr/>
            <p:nvPr/>
          </p:nvSpPr>
          <p:spPr>
            <a:xfrm>
              <a:off x="62566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44"/>
            <p:cNvSpPr/>
            <p:nvPr/>
          </p:nvSpPr>
          <p:spPr>
            <a:xfrm>
              <a:off x="62799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44"/>
            <p:cNvSpPr/>
            <p:nvPr/>
          </p:nvSpPr>
          <p:spPr>
            <a:xfrm>
              <a:off x="630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44"/>
            <p:cNvSpPr/>
            <p:nvPr/>
          </p:nvSpPr>
          <p:spPr>
            <a:xfrm>
              <a:off x="6323950" y="403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44"/>
            <p:cNvSpPr/>
            <p:nvPr/>
          </p:nvSpPr>
          <p:spPr>
            <a:xfrm>
              <a:off x="634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44"/>
            <p:cNvSpPr/>
            <p:nvPr/>
          </p:nvSpPr>
          <p:spPr>
            <a:xfrm>
              <a:off x="63732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44"/>
            <p:cNvSpPr/>
            <p:nvPr/>
          </p:nvSpPr>
          <p:spPr>
            <a:xfrm>
              <a:off x="63966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44"/>
            <p:cNvSpPr/>
            <p:nvPr/>
          </p:nvSpPr>
          <p:spPr>
            <a:xfrm>
              <a:off x="641990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44"/>
            <p:cNvSpPr/>
            <p:nvPr/>
          </p:nvSpPr>
          <p:spPr>
            <a:xfrm>
              <a:off x="644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44"/>
            <p:cNvSpPr/>
            <p:nvPr/>
          </p:nvSpPr>
          <p:spPr>
            <a:xfrm>
              <a:off x="6466550" y="40315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44"/>
            <p:cNvSpPr/>
            <p:nvPr/>
          </p:nvSpPr>
          <p:spPr>
            <a:xfrm>
              <a:off x="64872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44"/>
            <p:cNvSpPr/>
            <p:nvPr/>
          </p:nvSpPr>
          <p:spPr>
            <a:xfrm>
              <a:off x="65132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44"/>
            <p:cNvSpPr/>
            <p:nvPr/>
          </p:nvSpPr>
          <p:spPr>
            <a:xfrm>
              <a:off x="595332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44"/>
            <p:cNvSpPr/>
            <p:nvPr/>
          </p:nvSpPr>
          <p:spPr>
            <a:xfrm>
              <a:off x="597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44"/>
            <p:cNvSpPr/>
            <p:nvPr/>
          </p:nvSpPr>
          <p:spPr>
            <a:xfrm>
              <a:off x="5999975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44"/>
            <p:cNvSpPr/>
            <p:nvPr/>
          </p:nvSpPr>
          <p:spPr>
            <a:xfrm>
              <a:off x="602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44"/>
            <p:cNvSpPr/>
            <p:nvPr/>
          </p:nvSpPr>
          <p:spPr>
            <a:xfrm>
              <a:off x="60466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44"/>
            <p:cNvSpPr/>
            <p:nvPr/>
          </p:nvSpPr>
          <p:spPr>
            <a:xfrm>
              <a:off x="6067350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44"/>
            <p:cNvSpPr/>
            <p:nvPr/>
          </p:nvSpPr>
          <p:spPr>
            <a:xfrm>
              <a:off x="60933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44"/>
            <p:cNvSpPr/>
            <p:nvPr/>
          </p:nvSpPr>
          <p:spPr>
            <a:xfrm>
              <a:off x="61166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44"/>
            <p:cNvSpPr/>
            <p:nvPr/>
          </p:nvSpPr>
          <p:spPr>
            <a:xfrm>
              <a:off x="61399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44"/>
            <p:cNvSpPr/>
            <p:nvPr/>
          </p:nvSpPr>
          <p:spPr>
            <a:xfrm>
              <a:off x="61606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44"/>
            <p:cNvSpPr/>
            <p:nvPr/>
          </p:nvSpPr>
          <p:spPr>
            <a:xfrm>
              <a:off x="618662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44"/>
            <p:cNvSpPr/>
            <p:nvPr/>
          </p:nvSpPr>
          <p:spPr>
            <a:xfrm>
              <a:off x="620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44"/>
            <p:cNvSpPr/>
            <p:nvPr/>
          </p:nvSpPr>
          <p:spPr>
            <a:xfrm>
              <a:off x="6233275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44"/>
            <p:cNvSpPr/>
            <p:nvPr/>
          </p:nvSpPr>
          <p:spPr>
            <a:xfrm>
              <a:off x="62566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44"/>
            <p:cNvSpPr/>
            <p:nvPr/>
          </p:nvSpPr>
          <p:spPr>
            <a:xfrm>
              <a:off x="62799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44"/>
            <p:cNvSpPr/>
            <p:nvPr/>
          </p:nvSpPr>
          <p:spPr>
            <a:xfrm>
              <a:off x="630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44"/>
            <p:cNvSpPr/>
            <p:nvPr/>
          </p:nvSpPr>
          <p:spPr>
            <a:xfrm>
              <a:off x="6323950" y="401152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44"/>
            <p:cNvSpPr/>
            <p:nvPr/>
          </p:nvSpPr>
          <p:spPr>
            <a:xfrm>
              <a:off x="634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44"/>
            <p:cNvSpPr/>
            <p:nvPr/>
          </p:nvSpPr>
          <p:spPr>
            <a:xfrm>
              <a:off x="63732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44"/>
            <p:cNvSpPr/>
            <p:nvPr/>
          </p:nvSpPr>
          <p:spPr>
            <a:xfrm>
              <a:off x="63966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44"/>
            <p:cNvSpPr/>
            <p:nvPr/>
          </p:nvSpPr>
          <p:spPr>
            <a:xfrm>
              <a:off x="641990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44"/>
            <p:cNvSpPr/>
            <p:nvPr/>
          </p:nvSpPr>
          <p:spPr>
            <a:xfrm>
              <a:off x="644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44"/>
            <p:cNvSpPr/>
            <p:nvPr/>
          </p:nvSpPr>
          <p:spPr>
            <a:xfrm>
              <a:off x="6466550" y="40115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44"/>
            <p:cNvSpPr/>
            <p:nvPr/>
          </p:nvSpPr>
          <p:spPr>
            <a:xfrm>
              <a:off x="6487275" y="401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7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44"/>
            <p:cNvSpPr/>
            <p:nvPr/>
          </p:nvSpPr>
          <p:spPr>
            <a:xfrm>
              <a:off x="65132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44"/>
            <p:cNvSpPr/>
            <p:nvPr/>
          </p:nvSpPr>
          <p:spPr>
            <a:xfrm>
              <a:off x="595332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44"/>
            <p:cNvSpPr/>
            <p:nvPr/>
          </p:nvSpPr>
          <p:spPr>
            <a:xfrm>
              <a:off x="597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44"/>
            <p:cNvSpPr/>
            <p:nvPr/>
          </p:nvSpPr>
          <p:spPr>
            <a:xfrm>
              <a:off x="5999975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44"/>
            <p:cNvSpPr/>
            <p:nvPr/>
          </p:nvSpPr>
          <p:spPr>
            <a:xfrm>
              <a:off x="602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44"/>
            <p:cNvSpPr/>
            <p:nvPr/>
          </p:nvSpPr>
          <p:spPr>
            <a:xfrm>
              <a:off x="60466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44"/>
            <p:cNvSpPr/>
            <p:nvPr/>
          </p:nvSpPr>
          <p:spPr>
            <a:xfrm>
              <a:off x="6067350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44"/>
            <p:cNvSpPr/>
            <p:nvPr/>
          </p:nvSpPr>
          <p:spPr>
            <a:xfrm>
              <a:off x="60933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44"/>
            <p:cNvSpPr/>
            <p:nvPr/>
          </p:nvSpPr>
          <p:spPr>
            <a:xfrm>
              <a:off x="61166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44"/>
            <p:cNvSpPr/>
            <p:nvPr/>
          </p:nvSpPr>
          <p:spPr>
            <a:xfrm>
              <a:off x="61399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44"/>
            <p:cNvSpPr/>
            <p:nvPr/>
          </p:nvSpPr>
          <p:spPr>
            <a:xfrm>
              <a:off x="61606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44"/>
            <p:cNvSpPr/>
            <p:nvPr/>
          </p:nvSpPr>
          <p:spPr>
            <a:xfrm>
              <a:off x="618662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44"/>
            <p:cNvSpPr/>
            <p:nvPr/>
          </p:nvSpPr>
          <p:spPr>
            <a:xfrm>
              <a:off x="620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44"/>
            <p:cNvSpPr/>
            <p:nvPr/>
          </p:nvSpPr>
          <p:spPr>
            <a:xfrm>
              <a:off x="6233275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44"/>
            <p:cNvSpPr/>
            <p:nvPr/>
          </p:nvSpPr>
          <p:spPr>
            <a:xfrm>
              <a:off x="62566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44"/>
            <p:cNvSpPr/>
            <p:nvPr/>
          </p:nvSpPr>
          <p:spPr>
            <a:xfrm>
              <a:off x="62799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44"/>
            <p:cNvSpPr/>
            <p:nvPr/>
          </p:nvSpPr>
          <p:spPr>
            <a:xfrm>
              <a:off x="630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44"/>
            <p:cNvSpPr/>
            <p:nvPr/>
          </p:nvSpPr>
          <p:spPr>
            <a:xfrm>
              <a:off x="6323950" y="39915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44"/>
            <p:cNvSpPr/>
            <p:nvPr/>
          </p:nvSpPr>
          <p:spPr>
            <a:xfrm>
              <a:off x="634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44"/>
            <p:cNvSpPr/>
            <p:nvPr/>
          </p:nvSpPr>
          <p:spPr>
            <a:xfrm>
              <a:off x="63732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44"/>
            <p:cNvSpPr/>
            <p:nvPr/>
          </p:nvSpPr>
          <p:spPr>
            <a:xfrm>
              <a:off x="63966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44"/>
            <p:cNvSpPr/>
            <p:nvPr/>
          </p:nvSpPr>
          <p:spPr>
            <a:xfrm>
              <a:off x="641990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44"/>
            <p:cNvSpPr/>
            <p:nvPr/>
          </p:nvSpPr>
          <p:spPr>
            <a:xfrm>
              <a:off x="644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44"/>
            <p:cNvSpPr/>
            <p:nvPr/>
          </p:nvSpPr>
          <p:spPr>
            <a:xfrm>
              <a:off x="6466550" y="399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44"/>
            <p:cNvSpPr/>
            <p:nvPr/>
          </p:nvSpPr>
          <p:spPr>
            <a:xfrm>
              <a:off x="6487275" y="39915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39" y="1"/>
                    <a:pt x="1" y="337"/>
                    <a:pt x="196" y="533"/>
                  </a:cubicBezTo>
                  <a:cubicBezTo>
                    <a:pt x="260" y="597"/>
                    <a:pt x="339" y="625"/>
                    <a:pt x="415" y="625"/>
                  </a:cubicBezTo>
                  <a:cubicBezTo>
                    <a:pt x="576" y="625"/>
                    <a:pt x="730" y="501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44"/>
            <p:cNvSpPr/>
            <p:nvPr/>
          </p:nvSpPr>
          <p:spPr>
            <a:xfrm>
              <a:off x="65132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44"/>
            <p:cNvSpPr/>
            <p:nvPr/>
          </p:nvSpPr>
          <p:spPr>
            <a:xfrm>
              <a:off x="595332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44"/>
            <p:cNvSpPr/>
            <p:nvPr/>
          </p:nvSpPr>
          <p:spPr>
            <a:xfrm>
              <a:off x="597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44"/>
            <p:cNvSpPr/>
            <p:nvPr/>
          </p:nvSpPr>
          <p:spPr>
            <a:xfrm>
              <a:off x="5999975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4"/>
                    <a:pt x="141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44"/>
            <p:cNvSpPr/>
            <p:nvPr/>
          </p:nvSpPr>
          <p:spPr>
            <a:xfrm>
              <a:off x="602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44"/>
            <p:cNvSpPr/>
            <p:nvPr/>
          </p:nvSpPr>
          <p:spPr>
            <a:xfrm>
              <a:off x="60466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4"/>
                    <a:pt x="139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44"/>
            <p:cNvSpPr/>
            <p:nvPr/>
          </p:nvSpPr>
          <p:spPr>
            <a:xfrm>
              <a:off x="6067350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5"/>
                    <a:pt x="416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44"/>
            <p:cNvSpPr/>
            <p:nvPr/>
          </p:nvSpPr>
          <p:spPr>
            <a:xfrm>
              <a:off x="60933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44"/>
            <p:cNvSpPr/>
            <p:nvPr/>
          </p:nvSpPr>
          <p:spPr>
            <a:xfrm>
              <a:off x="61166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44"/>
            <p:cNvSpPr/>
            <p:nvPr/>
          </p:nvSpPr>
          <p:spPr>
            <a:xfrm>
              <a:off x="61399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44"/>
            <p:cNvSpPr/>
            <p:nvPr/>
          </p:nvSpPr>
          <p:spPr>
            <a:xfrm>
              <a:off x="61606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44"/>
            <p:cNvSpPr/>
            <p:nvPr/>
          </p:nvSpPr>
          <p:spPr>
            <a:xfrm>
              <a:off x="618662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44"/>
            <p:cNvSpPr/>
            <p:nvPr/>
          </p:nvSpPr>
          <p:spPr>
            <a:xfrm>
              <a:off x="620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44"/>
            <p:cNvSpPr/>
            <p:nvPr/>
          </p:nvSpPr>
          <p:spPr>
            <a:xfrm>
              <a:off x="6233275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4"/>
                    <a:pt x="141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44"/>
            <p:cNvSpPr/>
            <p:nvPr/>
          </p:nvSpPr>
          <p:spPr>
            <a:xfrm>
              <a:off x="62566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44"/>
            <p:cNvSpPr/>
            <p:nvPr/>
          </p:nvSpPr>
          <p:spPr>
            <a:xfrm>
              <a:off x="62799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44"/>
            <p:cNvSpPr/>
            <p:nvPr/>
          </p:nvSpPr>
          <p:spPr>
            <a:xfrm>
              <a:off x="630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44"/>
            <p:cNvSpPr/>
            <p:nvPr/>
          </p:nvSpPr>
          <p:spPr>
            <a:xfrm>
              <a:off x="6323950" y="39714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39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44"/>
            <p:cNvSpPr/>
            <p:nvPr/>
          </p:nvSpPr>
          <p:spPr>
            <a:xfrm>
              <a:off x="634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44"/>
            <p:cNvSpPr/>
            <p:nvPr/>
          </p:nvSpPr>
          <p:spPr>
            <a:xfrm>
              <a:off x="63732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44"/>
            <p:cNvSpPr/>
            <p:nvPr/>
          </p:nvSpPr>
          <p:spPr>
            <a:xfrm>
              <a:off x="63966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44"/>
            <p:cNvSpPr/>
            <p:nvPr/>
          </p:nvSpPr>
          <p:spPr>
            <a:xfrm>
              <a:off x="641990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44"/>
            <p:cNvSpPr/>
            <p:nvPr/>
          </p:nvSpPr>
          <p:spPr>
            <a:xfrm>
              <a:off x="644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44"/>
            <p:cNvSpPr/>
            <p:nvPr/>
          </p:nvSpPr>
          <p:spPr>
            <a:xfrm>
              <a:off x="6466550" y="39715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4"/>
                    <a:pt x="142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44"/>
            <p:cNvSpPr/>
            <p:nvPr/>
          </p:nvSpPr>
          <p:spPr>
            <a:xfrm>
              <a:off x="6487275" y="39714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6" y="625"/>
                    <a:pt x="730" y="501"/>
                    <a:pt x="730" y="312"/>
                  </a:cubicBezTo>
                  <a:cubicBezTo>
                    <a:pt x="730" y="139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44"/>
            <p:cNvSpPr/>
            <p:nvPr/>
          </p:nvSpPr>
          <p:spPr>
            <a:xfrm>
              <a:off x="65132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4" y="625"/>
                    <a:pt x="625" y="484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44"/>
            <p:cNvSpPr/>
            <p:nvPr/>
          </p:nvSpPr>
          <p:spPr>
            <a:xfrm>
              <a:off x="597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44"/>
            <p:cNvSpPr/>
            <p:nvPr/>
          </p:nvSpPr>
          <p:spPr>
            <a:xfrm>
              <a:off x="5999975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44"/>
            <p:cNvSpPr/>
            <p:nvPr/>
          </p:nvSpPr>
          <p:spPr>
            <a:xfrm>
              <a:off x="602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44"/>
            <p:cNvSpPr/>
            <p:nvPr/>
          </p:nvSpPr>
          <p:spPr>
            <a:xfrm>
              <a:off x="60466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44"/>
            <p:cNvSpPr/>
            <p:nvPr/>
          </p:nvSpPr>
          <p:spPr>
            <a:xfrm>
              <a:off x="6067350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44"/>
            <p:cNvSpPr/>
            <p:nvPr/>
          </p:nvSpPr>
          <p:spPr>
            <a:xfrm>
              <a:off x="60933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44"/>
            <p:cNvSpPr/>
            <p:nvPr/>
          </p:nvSpPr>
          <p:spPr>
            <a:xfrm>
              <a:off x="61166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44"/>
            <p:cNvSpPr/>
            <p:nvPr/>
          </p:nvSpPr>
          <p:spPr>
            <a:xfrm>
              <a:off x="61399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44"/>
            <p:cNvSpPr/>
            <p:nvPr/>
          </p:nvSpPr>
          <p:spPr>
            <a:xfrm>
              <a:off x="61606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5"/>
                    <a:pt x="198" y="532"/>
                  </a:cubicBezTo>
                  <a:cubicBezTo>
                    <a:pt x="262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44"/>
            <p:cNvSpPr/>
            <p:nvPr/>
          </p:nvSpPr>
          <p:spPr>
            <a:xfrm>
              <a:off x="618662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44"/>
            <p:cNvSpPr/>
            <p:nvPr/>
          </p:nvSpPr>
          <p:spPr>
            <a:xfrm>
              <a:off x="620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44"/>
            <p:cNvSpPr/>
            <p:nvPr/>
          </p:nvSpPr>
          <p:spPr>
            <a:xfrm>
              <a:off x="6233275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44"/>
            <p:cNvSpPr/>
            <p:nvPr/>
          </p:nvSpPr>
          <p:spPr>
            <a:xfrm>
              <a:off x="62566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44"/>
            <p:cNvSpPr/>
            <p:nvPr/>
          </p:nvSpPr>
          <p:spPr>
            <a:xfrm>
              <a:off x="62799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44"/>
            <p:cNvSpPr/>
            <p:nvPr/>
          </p:nvSpPr>
          <p:spPr>
            <a:xfrm>
              <a:off x="630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44"/>
            <p:cNvSpPr/>
            <p:nvPr/>
          </p:nvSpPr>
          <p:spPr>
            <a:xfrm>
              <a:off x="6323950" y="3951500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22" y="0"/>
                  </a:moveTo>
                  <a:cubicBezTo>
                    <a:pt x="421" y="0"/>
                    <a:pt x="420" y="0"/>
                    <a:pt x="419" y="0"/>
                  </a:cubicBezTo>
                  <a:cubicBezTo>
                    <a:pt x="418" y="0"/>
                    <a:pt x="418" y="0"/>
                    <a:pt x="417" y="0"/>
                  </a:cubicBezTo>
                  <a:cubicBezTo>
                    <a:pt x="139" y="0"/>
                    <a:pt x="1" y="336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2"/>
                  </a:cubicBezTo>
                  <a:cubicBezTo>
                    <a:pt x="731" y="141"/>
                    <a:pt x="593" y="0"/>
                    <a:pt x="4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44"/>
            <p:cNvSpPr/>
            <p:nvPr/>
          </p:nvSpPr>
          <p:spPr>
            <a:xfrm>
              <a:off x="634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44"/>
            <p:cNvSpPr/>
            <p:nvPr/>
          </p:nvSpPr>
          <p:spPr>
            <a:xfrm>
              <a:off x="63732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44"/>
            <p:cNvSpPr/>
            <p:nvPr/>
          </p:nvSpPr>
          <p:spPr>
            <a:xfrm>
              <a:off x="639660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44"/>
            <p:cNvSpPr/>
            <p:nvPr/>
          </p:nvSpPr>
          <p:spPr>
            <a:xfrm>
              <a:off x="641990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44"/>
            <p:cNvSpPr/>
            <p:nvPr/>
          </p:nvSpPr>
          <p:spPr>
            <a:xfrm>
              <a:off x="644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44"/>
            <p:cNvSpPr/>
            <p:nvPr/>
          </p:nvSpPr>
          <p:spPr>
            <a:xfrm>
              <a:off x="6466550" y="395145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44"/>
            <p:cNvSpPr/>
            <p:nvPr/>
          </p:nvSpPr>
          <p:spPr>
            <a:xfrm>
              <a:off x="6487275" y="395150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39" y="0"/>
                    <a:pt x="1" y="335"/>
                    <a:pt x="196" y="532"/>
                  </a:cubicBezTo>
                  <a:cubicBezTo>
                    <a:pt x="260" y="596"/>
                    <a:pt x="339" y="625"/>
                    <a:pt x="415" y="625"/>
                  </a:cubicBezTo>
                  <a:cubicBezTo>
                    <a:pt x="576" y="625"/>
                    <a:pt x="730" y="500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44"/>
            <p:cNvSpPr/>
            <p:nvPr/>
          </p:nvSpPr>
          <p:spPr>
            <a:xfrm>
              <a:off x="65132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44"/>
            <p:cNvSpPr/>
            <p:nvPr/>
          </p:nvSpPr>
          <p:spPr>
            <a:xfrm>
              <a:off x="597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44"/>
            <p:cNvSpPr/>
            <p:nvPr/>
          </p:nvSpPr>
          <p:spPr>
            <a:xfrm>
              <a:off x="5999975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1" y="0"/>
                    <a:pt x="1" y="141"/>
                    <a:pt x="1" y="313"/>
                  </a:cubicBezTo>
                  <a:cubicBezTo>
                    <a:pt x="1" y="485"/>
                    <a:pt x="141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44"/>
            <p:cNvSpPr/>
            <p:nvPr/>
          </p:nvSpPr>
          <p:spPr>
            <a:xfrm>
              <a:off x="602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44"/>
            <p:cNvSpPr/>
            <p:nvPr/>
          </p:nvSpPr>
          <p:spPr>
            <a:xfrm>
              <a:off x="60466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1"/>
                    <a:pt x="0" y="313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44"/>
            <p:cNvSpPr/>
            <p:nvPr/>
          </p:nvSpPr>
          <p:spPr>
            <a:xfrm>
              <a:off x="6067350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44"/>
            <p:cNvSpPr/>
            <p:nvPr/>
          </p:nvSpPr>
          <p:spPr>
            <a:xfrm>
              <a:off x="60933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44"/>
            <p:cNvSpPr/>
            <p:nvPr/>
          </p:nvSpPr>
          <p:spPr>
            <a:xfrm>
              <a:off x="61166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44"/>
            <p:cNvSpPr/>
            <p:nvPr/>
          </p:nvSpPr>
          <p:spPr>
            <a:xfrm>
              <a:off x="61399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44"/>
            <p:cNvSpPr/>
            <p:nvPr/>
          </p:nvSpPr>
          <p:spPr>
            <a:xfrm>
              <a:off x="61606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44"/>
            <p:cNvSpPr/>
            <p:nvPr/>
          </p:nvSpPr>
          <p:spPr>
            <a:xfrm>
              <a:off x="618662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44"/>
            <p:cNvSpPr/>
            <p:nvPr/>
          </p:nvSpPr>
          <p:spPr>
            <a:xfrm>
              <a:off x="620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44"/>
            <p:cNvSpPr/>
            <p:nvPr/>
          </p:nvSpPr>
          <p:spPr>
            <a:xfrm>
              <a:off x="6233275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1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44"/>
            <p:cNvSpPr/>
            <p:nvPr/>
          </p:nvSpPr>
          <p:spPr>
            <a:xfrm>
              <a:off x="62566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44"/>
            <p:cNvSpPr/>
            <p:nvPr/>
          </p:nvSpPr>
          <p:spPr>
            <a:xfrm>
              <a:off x="62799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44"/>
            <p:cNvSpPr/>
            <p:nvPr/>
          </p:nvSpPr>
          <p:spPr>
            <a:xfrm>
              <a:off x="630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44"/>
            <p:cNvSpPr/>
            <p:nvPr/>
          </p:nvSpPr>
          <p:spPr>
            <a:xfrm>
              <a:off x="6323950" y="393145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1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44"/>
            <p:cNvSpPr/>
            <p:nvPr/>
          </p:nvSpPr>
          <p:spPr>
            <a:xfrm>
              <a:off x="634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44"/>
            <p:cNvSpPr/>
            <p:nvPr/>
          </p:nvSpPr>
          <p:spPr>
            <a:xfrm>
              <a:off x="63732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44"/>
            <p:cNvSpPr/>
            <p:nvPr/>
          </p:nvSpPr>
          <p:spPr>
            <a:xfrm>
              <a:off x="639660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44"/>
            <p:cNvSpPr/>
            <p:nvPr/>
          </p:nvSpPr>
          <p:spPr>
            <a:xfrm>
              <a:off x="641990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1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44"/>
            <p:cNvSpPr/>
            <p:nvPr/>
          </p:nvSpPr>
          <p:spPr>
            <a:xfrm>
              <a:off x="644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1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44"/>
            <p:cNvSpPr/>
            <p:nvPr/>
          </p:nvSpPr>
          <p:spPr>
            <a:xfrm>
              <a:off x="6466550" y="39314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1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44"/>
            <p:cNvSpPr/>
            <p:nvPr/>
          </p:nvSpPr>
          <p:spPr>
            <a:xfrm>
              <a:off x="6487275" y="393145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1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44"/>
            <p:cNvSpPr/>
            <p:nvPr/>
          </p:nvSpPr>
          <p:spPr>
            <a:xfrm>
              <a:off x="65132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1"/>
                    <a:pt x="484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44"/>
            <p:cNvSpPr/>
            <p:nvPr/>
          </p:nvSpPr>
          <p:spPr>
            <a:xfrm>
              <a:off x="5999975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2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44"/>
            <p:cNvSpPr/>
            <p:nvPr/>
          </p:nvSpPr>
          <p:spPr>
            <a:xfrm>
              <a:off x="602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44"/>
            <p:cNvSpPr/>
            <p:nvPr/>
          </p:nvSpPr>
          <p:spPr>
            <a:xfrm>
              <a:off x="60466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2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44"/>
            <p:cNvSpPr/>
            <p:nvPr/>
          </p:nvSpPr>
          <p:spPr>
            <a:xfrm>
              <a:off x="6067350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44"/>
            <p:cNvSpPr/>
            <p:nvPr/>
          </p:nvSpPr>
          <p:spPr>
            <a:xfrm>
              <a:off x="60933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44"/>
            <p:cNvSpPr/>
            <p:nvPr/>
          </p:nvSpPr>
          <p:spPr>
            <a:xfrm>
              <a:off x="61166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44"/>
            <p:cNvSpPr/>
            <p:nvPr/>
          </p:nvSpPr>
          <p:spPr>
            <a:xfrm>
              <a:off x="61399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44"/>
            <p:cNvSpPr/>
            <p:nvPr/>
          </p:nvSpPr>
          <p:spPr>
            <a:xfrm>
              <a:off x="61606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44"/>
            <p:cNvSpPr/>
            <p:nvPr/>
          </p:nvSpPr>
          <p:spPr>
            <a:xfrm>
              <a:off x="618662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44"/>
            <p:cNvSpPr/>
            <p:nvPr/>
          </p:nvSpPr>
          <p:spPr>
            <a:xfrm>
              <a:off x="620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44"/>
            <p:cNvSpPr/>
            <p:nvPr/>
          </p:nvSpPr>
          <p:spPr>
            <a:xfrm>
              <a:off x="6233275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2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44"/>
            <p:cNvSpPr/>
            <p:nvPr/>
          </p:nvSpPr>
          <p:spPr>
            <a:xfrm>
              <a:off x="62566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44"/>
            <p:cNvSpPr/>
            <p:nvPr/>
          </p:nvSpPr>
          <p:spPr>
            <a:xfrm>
              <a:off x="62799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44"/>
            <p:cNvSpPr/>
            <p:nvPr/>
          </p:nvSpPr>
          <p:spPr>
            <a:xfrm>
              <a:off x="630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44"/>
            <p:cNvSpPr/>
            <p:nvPr/>
          </p:nvSpPr>
          <p:spPr>
            <a:xfrm>
              <a:off x="6323950" y="391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2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44"/>
            <p:cNvSpPr/>
            <p:nvPr/>
          </p:nvSpPr>
          <p:spPr>
            <a:xfrm>
              <a:off x="634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44"/>
            <p:cNvSpPr/>
            <p:nvPr/>
          </p:nvSpPr>
          <p:spPr>
            <a:xfrm>
              <a:off x="63732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44"/>
            <p:cNvSpPr/>
            <p:nvPr/>
          </p:nvSpPr>
          <p:spPr>
            <a:xfrm>
              <a:off x="639660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44"/>
            <p:cNvSpPr/>
            <p:nvPr/>
          </p:nvSpPr>
          <p:spPr>
            <a:xfrm>
              <a:off x="641990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2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44"/>
            <p:cNvSpPr/>
            <p:nvPr/>
          </p:nvSpPr>
          <p:spPr>
            <a:xfrm>
              <a:off x="644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44"/>
            <p:cNvSpPr/>
            <p:nvPr/>
          </p:nvSpPr>
          <p:spPr>
            <a:xfrm>
              <a:off x="6466550" y="391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2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44"/>
            <p:cNvSpPr/>
            <p:nvPr/>
          </p:nvSpPr>
          <p:spPr>
            <a:xfrm>
              <a:off x="6487275" y="391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7"/>
                    <a:pt x="415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2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44"/>
            <p:cNvSpPr/>
            <p:nvPr/>
          </p:nvSpPr>
          <p:spPr>
            <a:xfrm>
              <a:off x="6513250" y="391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2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44"/>
            <p:cNvSpPr/>
            <p:nvPr/>
          </p:nvSpPr>
          <p:spPr>
            <a:xfrm>
              <a:off x="5999975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1" y="1"/>
                    <a:pt x="1" y="140"/>
                    <a:pt x="1" y="313"/>
                  </a:cubicBezTo>
                  <a:cubicBezTo>
                    <a:pt x="1" y="486"/>
                    <a:pt x="141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44"/>
            <p:cNvSpPr/>
            <p:nvPr/>
          </p:nvSpPr>
          <p:spPr>
            <a:xfrm>
              <a:off x="602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44"/>
            <p:cNvSpPr/>
            <p:nvPr/>
          </p:nvSpPr>
          <p:spPr>
            <a:xfrm>
              <a:off x="60466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44"/>
            <p:cNvSpPr/>
            <p:nvPr/>
          </p:nvSpPr>
          <p:spPr>
            <a:xfrm>
              <a:off x="6067350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44"/>
            <p:cNvSpPr/>
            <p:nvPr/>
          </p:nvSpPr>
          <p:spPr>
            <a:xfrm>
              <a:off x="60933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44"/>
            <p:cNvSpPr/>
            <p:nvPr/>
          </p:nvSpPr>
          <p:spPr>
            <a:xfrm>
              <a:off x="61166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44"/>
            <p:cNvSpPr/>
            <p:nvPr/>
          </p:nvSpPr>
          <p:spPr>
            <a:xfrm>
              <a:off x="61399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44"/>
            <p:cNvSpPr/>
            <p:nvPr/>
          </p:nvSpPr>
          <p:spPr>
            <a:xfrm>
              <a:off x="61606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6"/>
                    <a:pt x="417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44"/>
            <p:cNvSpPr/>
            <p:nvPr/>
          </p:nvSpPr>
          <p:spPr>
            <a:xfrm>
              <a:off x="618662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44"/>
            <p:cNvSpPr/>
            <p:nvPr/>
          </p:nvSpPr>
          <p:spPr>
            <a:xfrm>
              <a:off x="620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44"/>
            <p:cNvSpPr/>
            <p:nvPr/>
          </p:nvSpPr>
          <p:spPr>
            <a:xfrm>
              <a:off x="6233275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44"/>
            <p:cNvSpPr/>
            <p:nvPr/>
          </p:nvSpPr>
          <p:spPr>
            <a:xfrm>
              <a:off x="62566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44"/>
            <p:cNvSpPr/>
            <p:nvPr/>
          </p:nvSpPr>
          <p:spPr>
            <a:xfrm>
              <a:off x="62799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44"/>
            <p:cNvSpPr/>
            <p:nvPr/>
          </p:nvSpPr>
          <p:spPr>
            <a:xfrm>
              <a:off x="630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44"/>
            <p:cNvSpPr/>
            <p:nvPr/>
          </p:nvSpPr>
          <p:spPr>
            <a:xfrm>
              <a:off x="6323950" y="389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6"/>
                    <a:pt x="416" y="626"/>
                  </a:cubicBezTo>
                  <a:cubicBezTo>
                    <a:pt x="577" y="626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44"/>
            <p:cNvSpPr/>
            <p:nvPr/>
          </p:nvSpPr>
          <p:spPr>
            <a:xfrm>
              <a:off x="634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44"/>
            <p:cNvSpPr/>
            <p:nvPr/>
          </p:nvSpPr>
          <p:spPr>
            <a:xfrm>
              <a:off x="63732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44"/>
            <p:cNvSpPr/>
            <p:nvPr/>
          </p:nvSpPr>
          <p:spPr>
            <a:xfrm>
              <a:off x="639660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44"/>
            <p:cNvSpPr/>
            <p:nvPr/>
          </p:nvSpPr>
          <p:spPr>
            <a:xfrm>
              <a:off x="641990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44"/>
            <p:cNvSpPr/>
            <p:nvPr/>
          </p:nvSpPr>
          <p:spPr>
            <a:xfrm>
              <a:off x="644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44"/>
            <p:cNvSpPr/>
            <p:nvPr/>
          </p:nvSpPr>
          <p:spPr>
            <a:xfrm>
              <a:off x="6466550" y="38914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44"/>
            <p:cNvSpPr/>
            <p:nvPr/>
          </p:nvSpPr>
          <p:spPr>
            <a:xfrm>
              <a:off x="6487275" y="389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39" y="1"/>
                    <a:pt x="1" y="337"/>
                    <a:pt x="196" y="534"/>
                  </a:cubicBezTo>
                  <a:cubicBezTo>
                    <a:pt x="260" y="598"/>
                    <a:pt x="338" y="626"/>
                    <a:pt x="415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44"/>
            <p:cNvSpPr/>
            <p:nvPr/>
          </p:nvSpPr>
          <p:spPr>
            <a:xfrm>
              <a:off x="6513250" y="38914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44"/>
            <p:cNvSpPr/>
            <p:nvPr/>
          </p:nvSpPr>
          <p:spPr>
            <a:xfrm>
              <a:off x="602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44"/>
            <p:cNvSpPr/>
            <p:nvPr/>
          </p:nvSpPr>
          <p:spPr>
            <a:xfrm>
              <a:off x="60466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39" y="0"/>
                    <a:pt x="0" y="140"/>
                    <a:pt x="0" y="312"/>
                  </a:cubicBezTo>
                  <a:cubicBezTo>
                    <a:pt x="0" y="485"/>
                    <a:pt x="139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44"/>
            <p:cNvSpPr/>
            <p:nvPr/>
          </p:nvSpPr>
          <p:spPr>
            <a:xfrm>
              <a:off x="6067350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44"/>
            <p:cNvSpPr/>
            <p:nvPr/>
          </p:nvSpPr>
          <p:spPr>
            <a:xfrm>
              <a:off x="60933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44"/>
            <p:cNvSpPr/>
            <p:nvPr/>
          </p:nvSpPr>
          <p:spPr>
            <a:xfrm>
              <a:off x="61166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44"/>
            <p:cNvSpPr/>
            <p:nvPr/>
          </p:nvSpPr>
          <p:spPr>
            <a:xfrm>
              <a:off x="61399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44"/>
            <p:cNvSpPr/>
            <p:nvPr/>
          </p:nvSpPr>
          <p:spPr>
            <a:xfrm>
              <a:off x="61606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2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44"/>
            <p:cNvSpPr/>
            <p:nvPr/>
          </p:nvSpPr>
          <p:spPr>
            <a:xfrm>
              <a:off x="618662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44"/>
            <p:cNvSpPr/>
            <p:nvPr/>
          </p:nvSpPr>
          <p:spPr>
            <a:xfrm>
              <a:off x="620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44"/>
            <p:cNvSpPr/>
            <p:nvPr/>
          </p:nvSpPr>
          <p:spPr>
            <a:xfrm>
              <a:off x="6233275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44"/>
            <p:cNvSpPr/>
            <p:nvPr/>
          </p:nvSpPr>
          <p:spPr>
            <a:xfrm>
              <a:off x="62566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44"/>
            <p:cNvSpPr/>
            <p:nvPr/>
          </p:nvSpPr>
          <p:spPr>
            <a:xfrm>
              <a:off x="62799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44"/>
            <p:cNvSpPr/>
            <p:nvPr/>
          </p:nvSpPr>
          <p:spPr>
            <a:xfrm>
              <a:off x="630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44"/>
            <p:cNvSpPr/>
            <p:nvPr/>
          </p:nvSpPr>
          <p:spPr>
            <a:xfrm>
              <a:off x="6323950" y="38714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44"/>
            <p:cNvSpPr/>
            <p:nvPr/>
          </p:nvSpPr>
          <p:spPr>
            <a:xfrm>
              <a:off x="634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44"/>
            <p:cNvSpPr/>
            <p:nvPr/>
          </p:nvSpPr>
          <p:spPr>
            <a:xfrm>
              <a:off x="63732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44"/>
            <p:cNvSpPr/>
            <p:nvPr/>
          </p:nvSpPr>
          <p:spPr>
            <a:xfrm>
              <a:off x="639660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44"/>
            <p:cNvSpPr/>
            <p:nvPr/>
          </p:nvSpPr>
          <p:spPr>
            <a:xfrm>
              <a:off x="641990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44"/>
            <p:cNvSpPr/>
            <p:nvPr/>
          </p:nvSpPr>
          <p:spPr>
            <a:xfrm>
              <a:off x="6443250" y="38714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44"/>
            <p:cNvSpPr/>
            <p:nvPr/>
          </p:nvSpPr>
          <p:spPr>
            <a:xfrm>
              <a:off x="6466550" y="38714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44"/>
            <p:cNvSpPr/>
            <p:nvPr/>
          </p:nvSpPr>
          <p:spPr>
            <a:xfrm>
              <a:off x="6487275" y="387142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0"/>
                  </a:moveTo>
                  <a:cubicBezTo>
                    <a:pt x="139" y="0"/>
                    <a:pt x="1" y="337"/>
                    <a:pt x="196" y="534"/>
                  </a:cubicBezTo>
                  <a:cubicBezTo>
                    <a:pt x="260" y="597"/>
                    <a:pt x="338" y="626"/>
                    <a:pt x="415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44"/>
            <p:cNvSpPr/>
            <p:nvPr/>
          </p:nvSpPr>
          <p:spPr>
            <a:xfrm>
              <a:off x="60466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39" y="1"/>
                    <a:pt x="0" y="140"/>
                    <a:pt x="0" y="313"/>
                  </a:cubicBezTo>
                  <a:cubicBezTo>
                    <a:pt x="0" y="486"/>
                    <a:pt x="139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44"/>
            <p:cNvSpPr/>
            <p:nvPr/>
          </p:nvSpPr>
          <p:spPr>
            <a:xfrm>
              <a:off x="6067350" y="3851400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0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44"/>
            <p:cNvSpPr/>
            <p:nvPr/>
          </p:nvSpPr>
          <p:spPr>
            <a:xfrm>
              <a:off x="60933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44"/>
            <p:cNvSpPr/>
            <p:nvPr/>
          </p:nvSpPr>
          <p:spPr>
            <a:xfrm>
              <a:off x="61166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44"/>
            <p:cNvSpPr/>
            <p:nvPr/>
          </p:nvSpPr>
          <p:spPr>
            <a:xfrm>
              <a:off x="61399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44"/>
            <p:cNvSpPr/>
            <p:nvPr/>
          </p:nvSpPr>
          <p:spPr>
            <a:xfrm>
              <a:off x="61606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44"/>
            <p:cNvSpPr/>
            <p:nvPr/>
          </p:nvSpPr>
          <p:spPr>
            <a:xfrm>
              <a:off x="618662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44"/>
            <p:cNvSpPr/>
            <p:nvPr/>
          </p:nvSpPr>
          <p:spPr>
            <a:xfrm>
              <a:off x="620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44"/>
            <p:cNvSpPr/>
            <p:nvPr/>
          </p:nvSpPr>
          <p:spPr>
            <a:xfrm>
              <a:off x="6233275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44"/>
            <p:cNvSpPr/>
            <p:nvPr/>
          </p:nvSpPr>
          <p:spPr>
            <a:xfrm>
              <a:off x="62566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44"/>
            <p:cNvSpPr/>
            <p:nvPr/>
          </p:nvSpPr>
          <p:spPr>
            <a:xfrm>
              <a:off x="62799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44"/>
            <p:cNvSpPr/>
            <p:nvPr/>
          </p:nvSpPr>
          <p:spPr>
            <a:xfrm>
              <a:off x="630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44"/>
            <p:cNvSpPr/>
            <p:nvPr/>
          </p:nvSpPr>
          <p:spPr>
            <a:xfrm>
              <a:off x="6323950" y="3851400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44"/>
            <p:cNvSpPr/>
            <p:nvPr/>
          </p:nvSpPr>
          <p:spPr>
            <a:xfrm>
              <a:off x="634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44"/>
            <p:cNvSpPr/>
            <p:nvPr/>
          </p:nvSpPr>
          <p:spPr>
            <a:xfrm>
              <a:off x="63732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44"/>
            <p:cNvSpPr/>
            <p:nvPr/>
          </p:nvSpPr>
          <p:spPr>
            <a:xfrm>
              <a:off x="639660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1" name="Google Shape;8981;p44"/>
            <p:cNvSpPr/>
            <p:nvPr/>
          </p:nvSpPr>
          <p:spPr>
            <a:xfrm>
              <a:off x="641990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2" name="Google Shape;8982;p44"/>
            <p:cNvSpPr/>
            <p:nvPr/>
          </p:nvSpPr>
          <p:spPr>
            <a:xfrm>
              <a:off x="6443250" y="38514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3" name="Google Shape;8983;p44"/>
            <p:cNvSpPr/>
            <p:nvPr/>
          </p:nvSpPr>
          <p:spPr>
            <a:xfrm>
              <a:off x="6466550" y="3851400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4" name="Google Shape;8984;p44"/>
            <p:cNvSpPr/>
            <p:nvPr/>
          </p:nvSpPr>
          <p:spPr>
            <a:xfrm>
              <a:off x="6067350" y="383140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0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5" name="Google Shape;8985;p44"/>
            <p:cNvSpPr/>
            <p:nvPr/>
          </p:nvSpPr>
          <p:spPr>
            <a:xfrm>
              <a:off x="60933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6" name="Google Shape;8986;p44"/>
            <p:cNvSpPr/>
            <p:nvPr/>
          </p:nvSpPr>
          <p:spPr>
            <a:xfrm>
              <a:off x="61166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7" name="Google Shape;8987;p44"/>
            <p:cNvSpPr/>
            <p:nvPr/>
          </p:nvSpPr>
          <p:spPr>
            <a:xfrm>
              <a:off x="61399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8" name="Google Shape;8988;p44"/>
            <p:cNvSpPr/>
            <p:nvPr/>
          </p:nvSpPr>
          <p:spPr>
            <a:xfrm>
              <a:off x="61606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7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9" name="Google Shape;8989;p44"/>
            <p:cNvSpPr/>
            <p:nvPr/>
          </p:nvSpPr>
          <p:spPr>
            <a:xfrm>
              <a:off x="618662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0" name="Google Shape;8990;p44"/>
            <p:cNvSpPr/>
            <p:nvPr/>
          </p:nvSpPr>
          <p:spPr>
            <a:xfrm>
              <a:off x="620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1" name="Google Shape;8991;p44"/>
            <p:cNvSpPr/>
            <p:nvPr/>
          </p:nvSpPr>
          <p:spPr>
            <a:xfrm>
              <a:off x="6233275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2" name="Google Shape;8992;p44"/>
            <p:cNvSpPr/>
            <p:nvPr/>
          </p:nvSpPr>
          <p:spPr>
            <a:xfrm>
              <a:off x="62566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3" name="Google Shape;8993;p44"/>
            <p:cNvSpPr/>
            <p:nvPr/>
          </p:nvSpPr>
          <p:spPr>
            <a:xfrm>
              <a:off x="62799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4" name="Google Shape;8994;p44"/>
            <p:cNvSpPr/>
            <p:nvPr/>
          </p:nvSpPr>
          <p:spPr>
            <a:xfrm>
              <a:off x="630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5" name="Google Shape;8995;p44"/>
            <p:cNvSpPr/>
            <p:nvPr/>
          </p:nvSpPr>
          <p:spPr>
            <a:xfrm>
              <a:off x="6323950" y="383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6" name="Google Shape;8996;p44"/>
            <p:cNvSpPr/>
            <p:nvPr/>
          </p:nvSpPr>
          <p:spPr>
            <a:xfrm>
              <a:off x="634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7" name="Google Shape;8997;p44"/>
            <p:cNvSpPr/>
            <p:nvPr/>
          </p:nvSpPr>
          <p:spPr>
            <a:xfrm>
              <a:off x="637325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8" name="Google Shape;8998;p44"/>
            <p:cNvSpPr/>
            <p:nvPr/>
          </p:nvSpPr>
          <p:spPr>
            <a:xfrm>
              <a:off x="639660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9" name="Google Shape;8999;p44"/>
            <p:cNvSpPr/>
            <p:nvPr/>
          </p:nvSpPr>
          <p:spPr>
            <a:xfrm>
              <a:off x="6419900" y="383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0" name="Google Shape;9000;p44"/>
            <p:cNvSpPr/>
            <p:nvPr/>
          </p:nvSpPr>
          <p:spPr>
            <a:xfrm>
              <a:off x="6443250" y="383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1" name="Google Shape;9001;p44"/>
            <p:cNvSpPr/>
            <p:nvPr/>
          </p:nvSpPr>
          <p:spPr>
            <a:xfrm>
              <a:off x="60933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2" name="Google Shape;9002;p44"/>
            <p:cNvSpPr/>
            <p:nvPr/>
          </p:nvSpPr>
          <p:spPr>
            <a:xfrm>
              <a:off x="61166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3" name="Google Shape;9003;p44"/>
            <p:cNvSpPr/>
            <p:nvPr/>
          </p:nvSpPr>
          <p:spPr>
            <a:xfrm>
              <a:off x="61399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4" name="Google Shape;9004;p44"/>
            <p:cNvSpPr/>
            <p:nvPr/>
          </p:nvSpPr>
          <p:spPr>
            <a:xfrm>
              <a:off x="61606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0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5" name="Google Shape;9005;p44"/>
            <p:cNvSpPr/>
            <p:nvPr/>
          </p:nvSpPr>
          <p:spPr>
            <a:xfrm>
              <a:off x="618662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6" name="Google Shape;9006;p44"/>
            <p:cNvSpPr/>
            <p:nvPr/>
          </p:nvSpPr>
          <p:spPr>
            <a:xfrm>
              <a:off x="620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7" name="Google Shape;9007;p44"/>
            <p:cNvSpPr/>
            <p:nvPr/>
          </p:nvSpPr>
          <p:spPr>
            <a:xfrm>
              <a:off x="6233275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8" name="Google Shape;9008;p44"/>
            <p:cNvSpPr/>
            <p:nvPr/>
          </p:nvSpPr>
          <p:spPr>
            <a:xfrm>
              <a:off x="62566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9" name="Google Shape;9009;p44"/>
            <p:cNvSpPr/>
            <p:nvPr/>
          </p:nvSpPr>
          <p:spPr>
            <a:xfrm>
              <a:off x="62799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0" name="Google Shape;9010;p44"/>
            <p:cNvSpPr/>
            <p:nvPr/>
          </p:nvSpPr>
          <p:spPr>
            <a:xfrm>
              <a:off x="630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1" name="Google Shape;9011;p44"/>
            <p:cNvSpPr/>
            <p:nvPr/>
          </p:nvSpPr>
          <p:spPr>
            <a:xfrm>
              <a:off x="6323950" y="381140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5"/>
                    <a:pt x="416" y="625"/>
                  </a:cubicBezTo>
                  <a:cubicBezTo>
                    <a:pt x="577" y="625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2" name="Google Shape;9012;p44"/>
            <p:cNvSpPr/>
            <p:nvPr/>
          </p:nvSpPr>
          <p:spPr>
            <a:xfrm>
              <a:off x="634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2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3" name="Google Shape;9013;p44"/>
            <p:cNvSpPr/>
            <p:nvPr/>
          </p:nvSpPr>
          <p:spPr>
            <a:xfrm>
              <a:off x="637325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4" name="Google Shape;9014;p44"/>
            <p:cNvSpPr/>
            <p:nvPr/>
          </p:nvSpPr>
          <p:spPr>
            <a:xfrm>
              <a:off x="6396600" y="38114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5" name="Google Shape;9015;p44"/>
            <p:cNvSpPr/>
            <p:nvPr/>
          </p:nvSpPr>
          <p:spPr>
            <a:xfrm>
              <a:off x="6419900" y="381140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6" name="Google Shape;9016;p44"/>
            <p:cNvSpPr/>
            <p:nvPr/>
          </p:nvSpPr>
          <p:spPr>
            <a:xfrm>
              <a:off x="61399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7" name="Google Shape;9017;p44"/>
            <p:cNvSpPr/>
            <p:nvPr/>
          </p:nvSpPr>
          <p:spPr>
            <a:xfrm>
              <a:off x="61606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7" y="626"/>
                    <a:pt x="731" y="501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8" name="Google Shape;9018;p44"/>
            <p:cNvSpPr/>
            <p:nvPr/>
          </p:nvSpPr>
          <p:spPr>
            <a:xfrm>
              <a:off x="618662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9" name="Google Shape;9019;p44"/>
            <p:cNvSpPr/>
            <p:nvPr/>
          </p:nvSpPr>
          <p:spPr>
            <a:xfrm>
              <a:off x="620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0" name="Google Shape;9020;p44"/>
            <p:cNvSpPr/>
            <p:nvPr/>
          </p:nvSpPr>
          <p:spPr>
            <a:xfrm>
              <a:off x="6233275" y="37913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1" name="Google Shape;9021;p44"/>
            <p:cNvSpPr/>
            <p:nvPr/>
          </p:nvSpPr>
          <p:spPr>
            <a:xfrm>
              <a:off x="62566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2" name="Google Shape;9022;p44"/>
            <p:cNvSpPr/>
            <p:nvPr/>
          </p:nvSpPr>
          <p:spPr>
            <a:xfrm>
              <a:off x="62799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3" name="Google Shape;9023;p44"/>
            <p:cNvSpPr/>
            <p:nvPr/>
          </p:nvSpPr>
          <p:spPr>
            <a:xfrm>
              <a:off x="630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4" name="Google Shape;9024;p44"/>
            <p:cNvSpPr/>
            <p:nvPr/>
          </p:nvSpPr>
          <p:spPr>
            <a:xfrm>
              <a:off x="6323950" y="3791375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5" name="Google Shape;9025;p44"/>
            <p:cNvSpPr/>
            <p:nvPr/>
          </p:nvSpPr>
          <p:spPr>
            <a:xfrm>
              <a:off x="634990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6" name="Google Shape;9026;p44"/>
            <p:cNvSpPr/>
            <p:nvPr/>
          </p:nvSpPr>
          <p:spPr>
            <a:xfrm>
              <a:off x="6373250" y="379137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7" name="Google Shape;9027;p44"/>
            <p:cNvSpPr/>
            <p:nvPr/>
          </p:nvSpPr>
          <p:spPr>
            <a:xfrm>
              <a:off x="618662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8" name="Google Shape;9028;p44"/>
            <p:cNvSpPr/>
            <p:nvPr/>
          </p:nvSpPr>
          <p:spPr>
            <a:xfrm>
              <a:off x="620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9" name="Google Shape;9029;p44"/>
            <p:cNvSpPr/>
            <p:nvPr/>
          </p:nvSpPr>
          <p:spPr>
            <a:xfrm>
              <a:off x="6233275" y="37713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0" name="Google Shape;9030;p44"/>
            <p:cNvSpPr/>
            <p:nvPr/>
          </p:nvSpPr>
          <p:spPr>
            <a:xfrm>
              <a:off x="625660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1" name="Google Shape;9031;p44"/>
            <p:cNvSpPr/>
            <p:nvPr/>
          </p:nvSpPr>
          <p:spPr>
            <a:xfrm>
              <a:off x="62799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2" name="Google Shape;9032;p44"/>
            <p:cNvSpPr/>
            <p:nvPr/>
          </p:nvSpPr>
          <p:spPr>
            <a:xfrm>
              <a:off x="6303250" y="377137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3" name="Google Shape;9033;p44"/>
            <p:cNvSpPr/>
            <p:nvPr/>
          </p:nvSpPr>
          <p:spPr>
            <a:xfrm>
              <a:off x="6323950" y="3771375"/>
              <a:ext cx="18300" cy="15625"/>
            </a:xfrm>
            <a:custGeom>
              <a:avLst/>
              <a:gdLst/>
              <a:ahLst/>
              <a:cxnLst/>
              <a:rect l="l" t="t" r="r" b="b"/>
              <a:pathLst>
                <a:path w="732" h="625" extrusionOk="0">
                  <a:moveTo>
                    <a:pt x="419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40" y="625"/>
                    <a:pt x="417" y="625"/>
                  </a:cubicBezTo>
                  <a:cubicBezTo>
                    <a:pt x="577" y="625"/>
                    <a:pt x="731" y="500"/>
                    <a:pt x="731" y="313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4" name="Google Shape;9034;p44"/>
            <p:cNvSpPr/>
            <p:nvPr/>
          </p:nvSpPr>
          <p:spPr>
            <a:xfrm>
              <a:off x="61399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5" name="Google Shape;9035;p44"/>
            <p:cNvSpPr/>
            <p:nvPr/>
          </p:nvSpPr>
          <p:spPr>
            <a:xfrm>
              <a:off x="61606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2" y="598"/>
                    <a:pt x="340" y="627"/>
                    <a:pt x="417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0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6" name="Google Shape;9036;p44"/>
            <p:cNvSpPr/>
            <p:nvPr/>
          </p:nvSpPr>
          <p:spPr>
            <a:xfrm>
              <a:off x="618662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7" name="Google Shape;9037;p44"/>
            <p:cNvSpPr/>
            <p:nvPr/>
          </p:nvSpPr>
          <p:spPr>
            <a:xfrm>
              <a:off x="620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8" name="Google Shape;9038;p44"/>
            <p:cNvSpPr/>
            <p:nvPr/>
          </p:nvSpPr>
          <p:spPr>
            <a:xfrm>
              <a:off x="6233275" y="43917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1" y="1"/>
                    <a:pt x="0" y="140"/>
                    <a:pt x="0" y="313"/>
                  </a:cubicBezTo>
                  <a:cubicBezTo>
                    <a:pt x="0" y="486"/>
                    <a:pt x="141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9" name="Google Shape;9039;p44"/>
            <p:cNvSpPr/>
            <p:nvPr/>
          </p:nvSpPr>
          <p:spPr>
            <a:xfrm>
              <a:off x="62566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0" name="Google Shape;9040;p44"/>
            <p:cNvSpPr/>
            <p:nvPr/>
          </p:nvSpPr>
          <p:spPr>
            <a:xfrm>
              <a:off x="62799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4" y="625"/>
                    <a:pt x="625" y="486"/>
                    <a:pt x="625" y="313"/>
                  </a:cubicBezTo>
                  <a:cubicBezTo>
                    <a:pt x="625" y="140"/>
                    <a:pt x="484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1" name="Google Shape;9041;p44"/>
            <p:cNvSpPr/>
            <p:nvPr/>
          </p:nvSpPr>
          <p:spPr>
            <a:xfrm>
              <a:off x="630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2" name="Google Shape;9042;p44"/>
            <p:cNvSpPr/>
            <p:nvPr/>
          </p:nvSpPr>
          <p:spPr>
            <a:xfrm>
              <a:off x="6323950" y="4391725"/>
              <a:ext cx="18300" cy="15675"/>
            </a:xfrm>
            <a:custGeom>
              <a:avLst/>
              <a:gdLst/>
              <a:ahLst/>
              <a:cxnLst/>
              <a:rect l="l" t="t" r="r" b="b"/>
              <a:pathLst>
                <a:path w="732" h="627" extrusionOk="0">
                  <a:moveTo>
                    <a:pt x="419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40" y="627"/>
                    <a:pt x="416" y="627"/>
                  </a:cubicBezTo>
                  <a:cubicBezTo>
                    <a:pt x="577" y="627"/>
                    <a:pt x="731" y="502"/>
                    <a:pt x="731" y="313"/>
                  </a:cubicBezTo>
                  <a:cubicBezTo>
                    <a:pt x="731" y="140"/>
                    <a:pt x="592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3" name="Google Shape;9043;p44"/>
            <p:cNvSpPr/>
            <p:nvPr/>
          </p:nvSpPr>
          <p:spPr>
            <a:xfrm>
              <a:off x="634990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2" y="1"/>
                    <a:pt x="1" y="140"/>
                    <a:pt x="1" y="313"/>
                  </a:cubicBezTo>
                  <a:cubicBezTo>
                    <a:pt x="1" y="486"/>
                    <a:pt x="142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4" name="Google Shape;9044;p44"/>
            <p:cNvSpPr/>
            <p:nvPr/>
          </p:nvSpPr>
          <p:spPr>
            <a:xfrm>
              <a:off x="6373250" y="4391725"/>
              <a:ext cx="15650" cy="15650"/>
            </a:xfrm>
            <a:custGeom>
              <a:avLst/>
              <a:gdLst/>
              <a:ahLst/>
              <a:cxnLst/>
              <a:rect l="l" t="t" r="r" b="b"/>
              <a:pathLst>
                <a:path w="626" h="626" extrusionOk="0">
                  <a:moveTo>
                    <a:pt x="313" y="1"/>
                  </a:moveTo>
                  <a:cubicBezTo>
                    <a:pt x="140" y="1"/>
                    <a:pt x="1" y="140"/>
                    <a:pt x="1" y="313"/>
                  </a:cubicBezTo>
                  <a:cubicBezTo>
                    <a:pt x="1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5" name="Google Shape;9045;p44"/>
            <p:cNvSpPr/>
            <p:nvPr/>
          </p:nvSpPr>
          <p:spPr>
            <a:xfrm>
              <a:off x="60933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6" name="Google Shape;9046;p44"/>
            <p:cNvSpPr/>
            <p:nvPr/>
          </p:nvSpPr>
          <p:spPr>
            <a:xfrm>
              <a:off x="61166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7" name="Google Shape;9047;p44"/>
            <p:cNvSpPr/>
            <p:nvPr/>
          </p:nvSpPr>
          <p:spPr>
            <a:xfrm>
              <a:off x="61399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8" name="Google Shape;9048;p44"/>
            <p:cNvSpPr/>
            <p:nvPr/>
          </p:nvSpPr>
          <p:spPr>
            <a:xfrm>
              <a:off x="61606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140" y="1"/>
                    <a:pt x="1" y="336"/>
                    <a:pt x="198" y="533"/>
                  </a:cubicBezTo>
                  <a:cubicBezTo>
                    <a:pt x="262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2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9" name="Google Shape;9049;p44"/>
            <p:cNvSpPr/>
            <p:nvPr/>
          </p:nvSpPr>
          <p:spPr>
            <a:xfrm>
              <a:off x="618662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0" name="Google Shape;9050;p44"/>
            <p:cNvSpPr/>
            <p:nvPr/>
          </p:nvSpPr>
          <p:spPr>
            <a:xfrm>
              <a:off x="618662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1" name="Google Shape;9051;p44"/>
            <p:cNvSpPr/>
            <p:nvPr/>
          </p:nvSpPr>
          <p:spPr>
            <a:xfrm>
              <a:off x="620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2" name="Google Shape;9052;p44"/>
            <p:cNvSpPr/>
            <p:nvPr/>
          </p:nvSpPr>
          <p:spPr>
            <a:xfrm>
              <a:off x="6233275" y="44117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2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3" name="Google Shape;9053;p44"/>
            <p:cNvSpPr/>
            <p:nvPr/>
          </p:nvSpPr>
          <p:spPr>
            <a:xfrm>
              <a:off x="625660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4" name="Google Shape;9054;p44"/>
            <p:cNvSpPr/>
            <p:nvPr/>
          </p:nvSpPr>
          <p:spPr>
            <a:xfrm>
              <a:off x="62799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2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5" name="Google Shape;9055;p44"/>
            <p:cNvSpPr/>
            <p:nvPr/>
          </p:nvSpPr>
          <p:spPr>
            <a:xfrm>
              <a:off x="6303250" y="4411750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2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6" name="Google Shape;9056;p44"/>
            <p:cNvSpPr/>
            <p:nvPr/>
          </p:nvSpPr>
          <p:spPr>
            <a:xfrm>
              <a:off x="6323950" y="441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19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40" y="626"/>
                    <a:pt x="416" y="626"/>
                  </a:cubicBezTo>
                  <a:cubicBezTo>
                    <a:pt x="577" y="626"/>
                    <a:pt x="731" y="501"/>
                    <a:pt x="731" y="312"/>
                  </a:cubicBezTo>
                  <a:cubicBezTo>
                    <a:pt x="731" y="140"/>
                    <a:pt x="592" y="0"/>
                    <a:pt x="4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7" name="Google Shape;9057;p44"/>
            <p:cNvSpPr/>
            <p:nvPr/>
          </p:nvSpPr>
          <p:spPr>
            <a:xfrm>
              <a:off x="620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8" name="Google Shape;9058;p44"/>
            <p:cNvSpPr/>
            <p:nvPr/>
          </p:nvSpPr>
          <p:spPr>
            <a:xfrm>
              <a:off x="6233275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1" y="0"/>
                    <a:pt x="0" y="140"/>
                    <a:pt x="0" y="313"/>
                  </a:cubicBezTo>
                  <a:cubicBezTo>
                    <a:pt x="0" y="485"/>
                    <a:pt x="141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9" name="Google Shape;9059;p44"/>
            <p:cNvSpPr/>
            <p:nvPr/>
          </p:nvSpPr>
          <p:spPr>
            <a:xfrm>
              <a:off x="62566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0" name="Google Shape;9060;p44"/>
            <p:cNvSpPr/>
            <p:nvPr/>
          </p:nvSpPr>
          <p:spPr>
            <a:xfrm>
              <a:off x="62799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1" name="Google Shape;9061;p44"/>
            <p:cNvSpPr/>
            <p:nvPr/>
          </p:nvSpPr>
          <p:spPr>
            <a:xfrm>
              <a:off x="630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2" name="Google Shape;9062;p44"/>
            <p:cNvSpPr/>
            <p:nvPr/>
          </p:nvSpPr>
          <p:spPr>
            <a:xfrm>
              <a:off x="6323950" y="4371750"/>
              <a:ext cx="18300" cy="15650"/>
            </a:xfrm>
            <a:custGeom>
              <a:avLst/>
              <a:gdLst/>
              <a:ahLst/>
              <a:cxnLst/>
              <a:rect l="l" t="t" r="r" b="b"/>
              <a:pathLst>
                <a:path w="732" h="626" extrusionOk="0">
                  <a:moveTo>
                    <a:pt x="422" y="1"/>
                  </a:moveTo>
                  <a:cubicBezTo>
                    <a:pt x="421" y="1"/>
                    <a:pt x="420" y="1"/>
                    <a:pt x="419" y="1"/>
                  </a:cubicBezTo>
                  <a:cubicBezTo>
                    <a:pt x="418" y="1"/>
                    <a:pt x="418" y="1"/>
                    <a:pt x="417" y="1"/>
                  </a:cubicBezTo>
                  <a:cubicBezTo>
                    <a:pt x="139" y="1"/>
                    <a:pt x="1" y="336"/>
                    <a:pt x="198" y="533"/>
                  </a:cubicBezTo>
                  <a:cubicBezTo>
                    <a:pt x="261" y="597"/>
                    <a:pt x="340" y="625"/>
                    <a:pt x="417" y="625"/>
                  </a:cubicBezTo>
                  <a:cubicBezTo>
                    <a:pt x="577" y="625"/>
                    <a:pt x="731" y="501"/>
                    <a:pt x="731" y="313"/>
                  </a:cubicBezTo>
                  <a:cubicBezTo>
                    <a:pt x="731" y="141"/>
                    <a:pt x="593" y="1"/>
                    <a:pt x="4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3" name="Google Shape;9063;p44"/>
            <p:cNvSpPr/>
            <p:nvPr/>
          </p:nvSpPr>
          <p:spPr>
            <a:xfrm>
              <a:off x="634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2" y="0"/>
                    <a:pt x="1" y="140"/>
                    <a:pt x="1" y="313"/>
                  </a:cubicBezTo>
                  <a:cubicBezTo>
                    <a:pt x="1" y="485"/>
                    <a:pt x="142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4" name="Google Shape;9064;p44"/>
            <p:cNvSpPr/>
            <p:nvPr/>
          </p:nvSpPr>
          <p:spPr>
            <a:xfrm>
              <a:off x="637325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5" name="Google Shape;9065;p44"/>
            <p:cNvSpPr/>
            <p:nvPr/>
          </p:nvSpPr>
          <p:spPr>
            <a:xfrm>
              <a:off x="6396600" y="43717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4" y="625"/>
                    <a:pt x="625" y="485"/>
                    <a:pt x="625" y="313"/>
                  </a:cubicBezTo>
                  <a:cubicBezTo>
                    <a:pt x="625" y="140"/>
                    <a:pt x="484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6" name="Google Shape;9066;p44"/>
            <p:cNvSpPr/>
            <p:nvPr/>
          </p:nvSpPr>
          <p:spPr>
            <a:xfrm>
              <a:off x="6419900" y="4371725"/>
              <a:ext cx="15650" cy="15625"/>
            </a:xfrm>
            <a:custGeom>
              <a:avLst/>
              <a:gdLst/>
              <a:ahLst/>
              <a:cxnLst/>
              <a:rect l="l" t="t" r="r" b="b"/>
              <a:pathLst>
                <a:path w="626" h="625" extrusionOk="0">
                  <a:moveTo>
                    <a:pt x="313" y="0"/>
                  </a:moveTo>
                  <a:cubicBezTo>
                    <a:pt x="140" y="0"/>
                    <a:pt x="1" y="140"/>
                    <a:pt x="1" y="313"/>
                  </a:cubicBezTo>
                  <a:cubicBezTo>
                    <a:pt x="1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7" name="Google Shape;9067;p44"/>
            <p:cNvSpPr/>
            <p:nvPr/>
          </p:nvSpPr>
          <p:spPr>
            <a:xfrm>
              <a:off x="6536550" y="42516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8" name="Google Shape;9068;p44"/>
            <p:cNvSpPr/>
            <p:nvPr/>
          </p:nvSpPr>
          <p:spPr>
            <a:xfrm>
              <a:off x="6536550" y="42316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9" name="Google Shape;9069;p44"/>
            <p:cNvSpPr/>
            <p:nvPr/>
          </p:nvSpPr>
          <p:spPr>
            <a:xfrm>
              <a:off x="653655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3" y="623"/>
                  </a:cubicBezTo>
                  <a:cubicBezTo>
                    <a:pt x="486" y="623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0" name="Google Shape;9070;p44"/>
            <p:cNvSpPr/>
            <p:nvPr/>
          </p:nvSpPr>
          <p:spPr>
            <a:xfrm>
              <a:off x="6559900" y="4211650"/>
              <a:ext cx="15625" cy="15600"/>
            </a:xfrm>
            <a:custGeom>
              <a:avLst/>
              <a:gdLst/>
              <a:ahLst/>
              <a:cxnLst/>
              <a:rect l="l" t="t" r="r" b="b"/>
              <a:pathLst>
                <a:path w="625" h="624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3"/>
                    <a:pt x="312" y="623"/>
                  </a:cubicBezTo>
                  <a:cubicBezTo>
                    <a:pt x="485" y="623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1" name="Google Shape;9071;p44"/>
            <p:cNvSpPr/>
            <p:nvPr/>
          </p:nvSpPr>
          <p:spPr>
            <a:xfrm>
              <a:off x="653655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2" name="Google Shape;9072;p44"/>
            <p:cNvSpPr/>
            <p:nvPr/>
          </p:nvSpPr>
          <p:spPr>
            <a:xfrm>
              <a:off x="6559900" y="41916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2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3" name="Google Shape;9073;p44"/>
            <p:cNvSpPr/>
            <p:nvPr/>
          </p:nvSpPr>
          <p:spPr>
            <a:xfrm>
              <a:off x="653655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4" name="Google Shape;9074;p44"/>
            <p:cNvSpPr/>
            <p:nvPr/>
          </p:nvSpPr>
          <p:spPr>
            <a:xfrm>
              <a:off x="6559900" y="417160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5" name="Google Shape;9075;p44"/>
            <p:cNvSpPr/>
            <p:nvPr/>
          </p:nvSpPr>
          <p:spPr>
            <a:xfrm>
              <a:off x="653655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6" name="Google Shape;9076;p44"/>
            <p:cNvSpPr/>
            <p:nvPr/>
          </p:nvSpPr>
          <p:spPr>
            <a:xfrm>
              <a:off x="6559900" y="415157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7" name="Google Shape;9077;p44"/>
            <p:cNvSpPr/>
            <p:nvPr/>
          </p:nvSpPr>
          <p:spPr>
            <a:xfrm>
              <a:off x="6580575" y="4151575"/>
              <a:ext cx="18250" cy="15675"/>
            </a:xfrm>
            <a:custGeom>
              <a:avLst/>
              <a:gdLst/>
              <a:ahLst/>
              <a:cxnLst/>
              <a:rect l="l" t="t" r="r" b="b"/>
              <a:pathLst>
                <a:path w="730" h="627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7"/>
                    <a:pt x="416" y="627"/>
                  </a:cubicBezTo>
                  <a:cubicBezTo>
                    <a:pt x="576" y="627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8" name="Google Shape;9078;p44"/>
            <p:cNvSpPr/>
            <p:nvPr/>
          </p:nvSpPr>
          <p:spPr>
            <a:xfrm>
              <a:off x="653655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9" name="Google Shape;9079;p44"/>
            <p:cNvSpPr/>
            <p:nvPr/>
          </p:nvSpPr>
          <p:spPr>
            <a:xfrm>
              <a:off x="6559900" y="413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0" name="Google Shape;9080;p44"/>
            <p:cNvSpPr/>
            <p:nvPr/>
          </p:nvSpPr>
          <p:spPr>
            <a:xfrm>
              <a:off x="6580575" y="413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1" name="Google Shape;9081;p44"/>
            <p:cNvSpPr/>
            <p:nvPr/>
          </p:nvSpPr>
          <p:spPr>
            <a:xfrm>
              <a:off x="653655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2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2" name="Google Shape;9082;p44"/>
            <p:cNvSpPr/>
            <p:nvPr/>
          </p:nvSpPr>
          <p:spPr>
            <a:xfrm>
              <a:off x="6559900" y="411157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2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2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3" name="Google Shape;9083;p44"/>
            <p:cNvSpPr/>
            <p:nvPr/>
          </p:nvSpPr>
          <p:spPr>
            <a:xfrm>
              <a:off x="6580575" y="4111575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0"/>
                  </a:moveTo>
                  <a:cubicBezTo>
                    <a:pt x="140" y="0"/>
                    <a:pt x="1" y="337"/>
                    <a:pt x="198" y="534"/>
                  </a:cubicBezTo>
                  <a:cubicBezTo>
                    <a:pt x="261" y="597"/>
                    <a:pt x="339" y="626"/>
                    <a:pt x="416" y="626"/>
                  </a:cubicBezTo>
                  <a:cubicBezTo>
                    <a:pt x="576" y="626"/>
                    <a:pt x="730" y="501"/>
                    <a:pt x="730" y="312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4" name="Google Shape;9084;p44"/>
            <p:cNvSpPr/>
            <p:nvPr/>
          </p:nvSpPr>
          <p:spPr>
            <a:xfrm>
              <a:off x="653655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5" name="Google Shape;9085;p44"/>
            <p:cNvSpPr/>
            <p:nvPr/>
          </p:nvSpPr>
          <p:spPr>
            <a:xfrm>
              <a:off x="6559900" y="40915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6" name="Google Shape;9086;p44"/>
            <p:cNvSpPr/>
            <p:nvPr/>
          </p:nvSpPr>
          <p:spPr>
            <a:xfrm>
              <a:off x="6580575" y="4091550"/>
              <a:ext cx="18250" cy="15650"/>
            </a:xfrm>
            <a:custGeom>
              <a:avLst/>
              <a:gdLst/>
              <a:ahLst/>
              <a:cxnLst/>
              <a:rect l="l" t="t" r="r" b="b"/>
              <a:pathLst>
                <a:path w="730" h="626" extrusionOk="0">
                  <a:moveTo>
                    <a:pt x="418" y="1"/>
                  </a:moveTo>
                  <a:cubicBezTo>
                    <a:pt x="140" y="1"/>
                    <a:pt x="1" y="337"/>
                    <a:pt x="198" y="534"/>
                  </a:cubicBezTo>
                  <a:cubicBezTo>
                    <a:pt x="261" y="598"/>
                    <a:pt x="339" y="626"/>
                    <a:pt x="416" y="626"/>
                  </a:cubicBezTo>
                  <a:cubicBezTo>
                    <a:pt x="576" y="626"/>
                    <a:pt x="730" y="502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7" name="Google Shape;9087;p44"/>
            <p:cNvSpPr/>
            <p:nvPr/>
          </p:nvSpPr>
          <p:spPr>
            <a:xfrm>
              <a:off x="653655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8" name="Google Shape;9088;p44"/>
            <p:cNvSpPr/>
            <p:nvPr/>
          </p:nvSpPr>
          <p:spPr>
            <a:xfrm>
              <a:off x="6559900" y="40715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5"/>
                    <a:pt x="140" y="625"/>
                    <a:pt x="312" y="625"/>
                  </a:cubicBezTo>
                  <a:cubicBezTo>
                    <a:pt x="485" y="625"/>
                    <a:pt x="625" y="485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9" name="Google Shape;9089;p44"/>
            <p:cNvSpPr/>
            <p:nvPr/>
          </p:nvSpPr>
          <p:spPr>
            <a:xfrm>
              <a:off x="6580575" y="4071550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0"/>
                  </a:moveTo>
                  <a:cubicBezTo>
                    <a:pt x="140" y="0"/>
                    <a:pt x="1" y="337"/>
                    <a:pt x="198" y="532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0"/>
                    <a:pt x="4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0" name="Google Shape;9090;p44"/>
            <p:cNvSpPr/>
            <p:nvPr/>
          </p:nvSpPr>
          <p:spPr>
            <a:xfrm>
              <a:off x="653655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3" y="626"/>
                  </a:cubicBezTo>
                  <a:cubicBezTo>
                    <a:pt x="486" y="626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1" name="Google Shape;9091;p44"/>
            <p:cNvSpPr/>
            <p:nvPr/>
          </p:nvSpPr>
          <p:spPr>
            <a:xfrm>
              <a:off x="6559900" y="405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6"/>
                    <a:pt x="312" y="626"/>
                  </a:cubicBezTo>
                  <a:cubicBezTo>
                    <a:pt x="485" y="626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2" name="Google Shape;9092;p44"/>
            <p:cNvSpPr/>
            <p:nvPr/>
          </p:nvSpPr>
          <p:spPr>
            <a:xfrm>
              <a:off x="6580600" y="4051525"/>
              <a:ext cx="18225" cy="15650"/>
            </a:xfrm>
            <a:custGeom>
              <a:avLst/>
              <a:gdLst/>
              <a:ahLst/>
              <a:cxnLst/>
              <a:rect l="l" t="t" r="r" b="b"/>
              <a:pathLst>
                <a:path w="729" h="626" extrusionOk="0">
                  <a:moveTo>
                    <a:pt x="419" y="1"/>
                  </a:moveTo>
                  <a:cubicBezTo>
                    <a:pt x="419" y="1"/>
                    <a:pt x="418" y="1"/>
                    <a:pt x="417" y="1"/>
                  </a:cubicBezTo>
                  <a:cubicBezTo>
                    <a:pt x="416" y="1"/>
                    <a:pt x="415" y="1"/>
                    <a:pt x="415" y="1"/>
                  </a:cubicBezTo>
                  <a:cubicBezTo>
                    <a:pt x="139" y="1"/>
                    <a:pt x="0" y="336"/>
                    <a:pt x="197" y="533"/>
                  </a:cubicBezTo>
                  <a:cubicBezTo>
                    <a:pt x="260" y="597"/>
                    <a:pt x="338" y="625"/>
                    <a:pt x="415" y="625"/>
                  </a:cubicBezTo>
                  <a:cubicBezTo>
                    <a:pt x="575" y="625"/>
                    <a:pt x="729" y="501"/>
                    <a:pt x="729" y="313"/>
                  </a:cubicBezTo>
                  <a:cubicBezTo>
                    <a:pt x="729" y="141"/>
                    <a:pt x="591" y="1"/>
                    <a:pt x="4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3" name="Google Shape;9093;p44"/>
            <p:cNvSpPr/>
            <p:nvPr/>
          </p:nvSpPr>
          <p:spPr>
            <a:xfrm>
              <a:off x="653655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4" name="Google Shape;9094;p44"/>
            <p:cNvSpPr/>
            <p:nvPr/>
          </p:nvSpPr>
          <p:spPr>
            <a:xfrm>
              <a:off x="6559900" y="4031525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6"/>
                    <a:pt x="140" y="625"/>
                    <a:pt x="312" y="625"/>
                  </a:cubicBezTo>
                  <a:cubicBezTo>
                    <a:pt x="485" y="625"/>
                    <a:pt x="625" y="486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5" name="Google Shape;9095;p44"/>
            <p:cNvSpPr/>
            <p:nvPr/>
          </p:nvSpPr>
          <p:spPr>
            <a:xfrm>
              <a:off x="6580575" y="4031525"/>
              <a:ext cx="18250" cy="15625"/>
            </a:xfrm>
            <a:custGeom>
              <a:avLst/>
              <a:gdLst/>
              <a:ahLst/>
              <a:cxnLst/>
              <a:rect l="l" t="t" r="r" b="b"/>
              <a:pathLst>
                <a:path w="730" h="625" extrusionOk="0">
                  <a:moveTo>
                    <a:pt x="418" y="1"/>
                  </a:moveTo>
                  <a:cubicBezTo>
                    <a:pt x="140" y="1"/>
                    <a:pt x="1" y="337"/>
                    <a:pt x="198" y="533"/>
                  </a:cubicBezTo>
                  <a:cubicBezTo>
                    <a:pt x="261" y="596"/>
                    <a:pt x="339" y="625"/>
                    <a:pt x="416" y="625"/>
                  </a:cubicBezTo>
                  <a:cubicBezTo>
                    <a:pt x="576" y="625"/>
                    <a:pt x="730" y="500"/>
                    <a:pt x="730" y="313"/>
                  </a:cubicBezTo>
                  <a:cubicBezTo>
                    <a:pt x="730" y="140"/>
                    <a:pt x="591" y="1"/>
                    <a:pt x="4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6" name="Google Shape;9096;p44"/>
            <p:cNvSpPr/>
            <p:nvPr/>
          </p:nvSpPr>
          <p:spPr>
            <a:xfrm>
              <a:off x="653655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7" name="Google Shape;9097;p44"/>
            <p:cNvSpPr/>
            <p:nvPr/>
          </p:nvSpPr>
          <p:spPr>
            <a:xfrm>
              <a:off x="6559900" y="4011525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2" y="0"/>
                  </a:moveTo>
                  <a:cubicBezTo>
                    <a:pt x="140" y="0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0"/>
                    <a:pt x="3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8" name="Google Shape;9098;p44"/>
            <p:cNvSpPr/>
            <p:nvPr/>
          </p:nvSpPr>
          <p:spPr>
            <a:xfrm>
              <a:off x="653655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9" name="Google Shape;9099;p44"/>
            <p:cNvSpPr/>
            <p:nvPr/>
          </p:nvSpPr>
          <p:spPr>
            <a:xfrm>
              <a:off x="6559900" y="399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0" name="Google Shape;9100;p44"/>
            <p:cNvSpPr/>
            <p:nvPr/>
          </p:nvSpPr>
          <p:spPr>
            <a:xfrm>
              <a:off x="653655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3" y="625"/>
                  </a:cubicBezTo>
                  <a:cubicBezTo>
                    <a:pt x="486" y="625"/>
                    <a:pt x="625" y="484"/>
                    <a:pt x="625" y="313"/>
                  </a:cubicBezTo>
                  <a:cubicBezTo>
                    <a:pt x="625" y="140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1" name="Google Shape;9101;p44"/>
            <p:cNvSpPr/>
            <p:nvPr/>
          </p:nvSpPr>
          <p:spPr>
            <a:xfrm>
              <a:off x="6559900" y="397150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2" y="1"/>
                  </a:moveTo>
                  <a:cubicBezTo>
                    <a:pt x="140" y="1"/>
                    <a:pt x="0" y="140"/>
                    <a:pt x="0" y="313"/>
                  </a:cubicBezTo>
                  <a:cubicBezTo>
                    <a:pt x="0" y="484"/>
                    <a:pt x="140" y="625"/>
                    <a:pt x="312" y="625"/>
                  </a:cubicBezTo>
                  <a:cubicBezTo>
                    <a:pt x="485" y="625"/>
                    <a:pt x="625" y="484"/>
                    <a:pt x="625" y="313"/>
                  </a:cubicBezTo>
                  <a:cubicBezTo>
                    <a:pt x="625" y="140"/>
                    <a:pt x="485" y="1"/>
                    <a:pt x="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2" name="Google Shape;9102;p44"/>
            <p:cNvSpPr/>
            <p:nvPr/>
          </p:nvSpPr>
          <p:spPr>
            <a:xfrm>
              <a:off x="6536550" y="3951450"/>
              <a:ext cx="15625" cy="15650"/>
            </a:xfrm>
            <a:custGeom>
              <a:avLst/>
              <a:gdLst/>
              <a:ahLst/>
              <a:cxnLst/>
              <a:rect l="l" t="t" r="r" b="b"/>
              <a:pathLst>
                <a:path w="625" h="626" extrusionOk="0">
                  <a:moveTo>
                    <a:pt x="313" y="1"/>
                  </a:moveTo>
                  <a:cubicBezTo>
                    <a:pt x="140" y="1"/>
                    <a:pt x="0" y="142"/>
                    <a:pt x="0" y="313"/>
                  </a:cubicBezTo>
                  <a:cubicBezTo>
                    <a:pt x="0" y="486"/>
                    <a:pt x="140" y="625"/>
                    <a:pt x="313" y="625"/>
                  </a:cubicBezTo>
                  <a:cubicBezTo>
                    <a:pt x="486" y="625"/>
                    <a:pt x="625" y="486"/>
                    <a:pt x="625" y="313"/>
                  </a:cubicBezTo>
                  <a:cubicBezTo>
                    <a:pt x="625" y="142"/>
                    <a:pt x="486" y="1"/>
                    <a:pt x="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3" name="Google Shape;9103;p44"/>
            <p:cNvSpPr/>
            <p:nvPr/>
          </p:nvSpPr>
          <p:spPr>
            <a:xfrm>
              <a:off x="6536550" y="3931450"/>
              <a:ext cx="15625" cy="15625"/>
            </a:xfrm>
            <a:custGeom>
              <a:avLst/>
              <a:gdLst/>
              <a:ahLst/>
              <a:cxnLst/>
              <a:rect l="l" t="t" r="r" b="b"/>
              <a:pathLst>
                <a:path w="625" h="625" extrusionOk="0">
                  <a:moveTo>
                    <a:pt x="313" y="0"/>
                  </a:moveTo>
                  <a:cubicBezTo>
                    <a:pt x="140" y="0"/>
                    <a:pt x="0" y="141"/>
                    <a:pt x="0" y="313"/>
                  </a:cubicBezTo>
                  <a:cubicBezTo>
                    <a:pt x="0" y="485"/>
                    <a:pt x="140" y="625"/>
                    <a:pt x="313" y="625"/>
                  </a:cubicBezTo>
                  <a:cubicBezTo>
                    <a:pt x="486" y="625"/>
                    <a:pt x="625" y="485"/>
                    <a:pt x="625" y="313"/>
                  </a:cubicBezTo>
                  <a:cubicBezTo>
                    <a:pt x="625" y="141"/>
                    <a:pt x="486" y="0"/>
                    <a:pt x="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04" name="Google Shape;9104;p44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00775" y="431402"/>
            <a:ext cx="57426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None/>
              <a:defRPr sz="1800" b="1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2375" y="1360975"/>
            <a:ext cx="7699200" cy="32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 Light"/>
              <a:buChar char="●"/>
              <a:defRPr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9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565A6-C592-BFC6-8396-3863D7C1E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53662" cy="1413282"/>
          </a:xfrm>
          <a:prstGeom prst="rect">
            <a:avLst/>
          </a:prstGeom>
        </p:spPr>
      </p:pic>
      <p:sp>
        <p:nvSpPr>
          <p:cNvPr id="5" name="Google Shape;11418;p52"/>
          <p:cNvSpPr txBox="1">
            <a:spLocks noGrp="1"/>
          </p:cNvSpPr>
          <p:nvPr>
            <p:ph type="ctrTitle"/>
          </p:nvPr>
        </p:nvSpPr>
        <p:spPr>
          <a:xfrm>
            <a:off x="2317173" y="1760452"/>
            <a:ext cx="4094017" cy="207379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dirty="0" smtClean="0">
                <a:solidFill>
                  <a:srgbClr val="E5AC77"/>
                </a:solidFill>
              </a:rPr>
              <a:t>EVOLVE 5B</a:t>
            </a:r>
            <a:br>
              <a:rPr lang="en-US" sz="6000" dirty="0" smtClean="0">
                <a:solidFill>
                  <a:srgbClr val="E5AC77"/>
                </a:solidFill>
              </a:rPr>
            </a:br>
            <a:r>
              <a:rPr lang="en-US" sz="6000" dirty="0" smtClean="0">
                <a:solidFill>
                  <a:srgbClr val="E5AC77"/>
                </a:solidFill>
              </a:rPr>
              <a:t>5.4</a:t>
            </a:r>
            <a:endParaRPr sz="6000" dirty="0">
              <a:solidFill>
                <a:srgbClr val="E5AC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0893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58" y="0"/>
            <a:ext cx="6821714" cy="37968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4" y="3767798"/>
            <a:ext cx="7268482" cy="12955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0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15" r="1424"/>
          <a:stretch/>
        </p:blipFill>
        <p:spPr>
          <a:xfrm>
            <a:off x="29513" y="814737"/>
            <a:ext cx="9114487" cy="2523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7" y="0"/>
            <a:ext cx="884887" cy="949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86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015" r="1424"/>
          <a:stretch/>
        </p:blipFill>
        <p:spPr>
          <a:xfrm>
            <a:off x="29513" y="814737"/>
            <a:ext cx="9114487" cy="25235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27" y="0"/>
            <a:ext cx="884887" cy="9497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r="18978" b="5753"/>
          <a:stretch/>
        </p:blipFill>
        <p:spPr>
          <a:xfrm>
            <a:off x="1296776" y="3524656"/>
            <a:ext cx="5582996" cy="1256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8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72540" b="55645"/>
          <a:stretch/>
        </p:blipFill>
        <p:spPr>
          <a:xfrm>
            <a:off x="175330" y="568776"/>
            <a:ext cx="2510970" cy="6724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4" t="44916" r="95000" b="30191"/>
          <a:stretch/>
        </p:blipFill>
        <p:spPr>
          <a:xfrm>
            <a:off x="261256" y="1241880"/>
            <a:ext cx="716643" cy="6901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556" t="44715" r="1666"/>
          <a:stretch/>
        </p:blipFill>
        <p:spPr>
          <a:xfrm>
            <a:off x="175330" y="1933350"/>
            <a:ext cx="8968670" cy="886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68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336"/>
          <a:stretch/>
        </p:blipFill>
        <p:spPr>
          <a:xfrm>
            <a:off x="1624012" y="457200"/>
            <a:ext cx="5567363" cy="9971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35" y="364899"/>
            <a:ext cx="9158835" cy="40039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52" y="86265"/>
            <a:ext cx="7435214" cy="192369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6738" y="2103422"/>
            <a:ext cx="4114441" cy="28586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6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34" y="69013"/>
            <a:ext cx="3373466" cy="8728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7206" y="-1"/>
            <a:ext cx="5736794" cy="51435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60000"/>
          <a:stretch/>
        </p:blipFill>
        <p:spPr>
          <a:xfrm>
            <a:off x="0" y="3694545"/>
            <a:ext cx="3315882" cy="120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8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52" y="86265"/>
            <a:ext cx="7435214" cy="19236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53" r="733" b="4006"/>
          <a:stretch/>
        </p:blipFill>
        <p:spPr>
          <a:xfrm>
            <a:off x="1009353" y="2406771"/>
            <a:ext cx="7228873" cy="20358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8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4746" b="26608"/>
          <a:stretch/>
        </p:blipFill>
        <p:spPr>
          <a:xfrm>
            <a:off x="409574" y="376238"/>
            <a:ext cx="8041219" cy="15478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00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44746" b="26608"/>
          <a:stretch/>
        </p:blipFill>
        <p:spPr>
          <a:xfrm>
            <a:off x="409574" y="376238"/>
            <a:ext cx="8041219" cy="15478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4076" r="1043" b="1"/>
          <a:stretch/>
        </p:blipFill>
        <p:spPr>
          <a:xfrm>
            <a:off x="895402" y="2312239"/>
            <a:ext cx="7365611" cy="177398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4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509587"/>
            <a:ext cx="8219271" cy="8524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" y="509587"/>
            <a:ext cx="8219271" cy="8524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r="7581"/>
          <a:stretch/>
        </p:blipFill>
        <p:spPr>
          <a:xfrm>
            <a:off x="1104001" y="1620867"/>
            <a:ext cx="7013455" cy="21767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67709" b="50000"/>
          <a:stretch/>
        </p:blipFill>
        <p:spPr>
          <a:xfrm>
            <a:off x="199986" y="1096604"/>
            <a:ext cx="4642553" cy="614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2732" b="51031"/>
          <a:stretch/>
        </p:blipFill>
        <p:spPr>
          <a:xfrm>
            <a:off x="199986" y="1633328"/>
            <a:ext cx="8726779" cy="542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569" t="46546" r="24185" b="1891"/>
          <a:stretch/>
        </p:blipFill>
        <p:spPr>
          <a:xfrm>
            <a:off x="51761" y="2210357"/>
            <a:ext cx="9230264" cy="5630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05826E-E679-6C94-15B6-677011F64E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874" y="4405462"/>
            <a:ext cx="759125" cy="73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1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struction Project Proposal XL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E5AC77"/>
      </a:accent1>
      <a:accent2>
        <a:srgbClr val="3F4D53"/>
      </a:accent2>
      <a:accent3>
        <a:srgbClr val="FFFFFF"/>
      </a:accent3>
      <a:accent4>
        <a:srgbClr val="F3F3F3"/>
      </a:accent4>
      <a:accent5>
        <a:srgbClr val="D69D68"/>
      </a:accent5>
      <a:accent6>
        <a:srgbClr val="45565D"/>
      </a:accent6>
      <a:hlink>
        <a:srgbClr val="3F4D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</Words>
  <Application>Microsoft Office PowerPoint</Application>
  <PresentationFormat>On-screen Show (16:9)</PresentationFormat>
  <Paragraphs>1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Poppins Light</vt:lpstr>
      <vt:lpstr>Poppins SemiBold</vt:lpstr>
      <vt:lpstr>Arial</vt:lpstr>
      <vt:lpstr>Poppins</vt:lpstr>
      <vt:lpstr>Construction Project Proposal XL</vt:lpstr>
      <vt:lpstr>EVOLVE 5B 5.4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Project Proposal </dc:title>
  <dc:creator>Shahbazi</dc:creator>
  <cp:lastModifiedBy>Admin</cp:lastModifiedBy>
  <cp:revision>30</cp:revision>
  <dcterms:modified xsi:type="dcterms:W3CDTF">2023-07-23T08:17:40Z</dcterms:modified>
</cp:coreProperties>
</file>