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1"/>
  </p:notesMasterIdLst>
  <p:sldIdLst>
    <p:sldId id="256" r:id="rId2"/>
    <p:sldId id="360" r:id="rId3"/>
    <p:sldId id="353" r:id="rId4"/>
    <p:sldId id="354" r:id="rId5"/>
    <p:sldId id="355" r:id="rId6"/>
    <p:sldId id="356" r:id="rId7"/>
    <p:sldId id="357" r:id="rId8"/>
    <p:sldId id="358" r:id="rId9"/>
    <p:sldId id="359" r:id="rId10"/>
  </p:sldIdLst>
  <p:sldSz cx="9144000" cy="5143500" type="screen16x9"/>
  <p:notesSz cx="6858000" cy="9144000"/>
  <p:embeddedFontLs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  <a:srgbClr val="F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2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3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88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28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66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6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r>
              <a:rPr lang="en-US" sz="6000" smtClean="0">
                <a:solidFill>
                  <a:srgbClr val="E5AC77"/>
                </a:solidFill>
              </a:rPr>
              <a:t/>
            </a:r>
            <a:br>
              <a:rPr lang="en-US" sz="6000" smtClean="0">
                <a:solidFill>
                  <a:srgbClr val="E5AC77"/>
                </a:solidFill>
              </a:rPr>
            </a:br>
            <a:r>
              <a:rPr lang="en-US" sz="6000" smtClean="0">
                <a:solidFill>
                  <a:srgbClr val="E5AC77"/>
                </a:solidFill>
              </a:rPr>
              <a:t>5.5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5" r="94375" b="6582"/>
          <a:stretch/>
        </p:blipFill>
        <p:spPr>
          <a:xfrm>
            <a:off x="370932" y="0"/>
            <a:ext cx="483080" cy="74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94" t="18278" b="6582"/>
          <a:stretch/>
        </p:blipFill>
        <p:spPr>
          <a:xfrm>
            <a:off x="0" y="742255"/>
            <a:ext cx="9188157" cy="63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1" y="1440993"/>
            <a:ext cx="7461854" cy="3557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635" b="50930"/>
          <a:stretch/>
        </p:blipFill>
        <p:spPr>
          <a:xfrm>
            <a:off x="257791" y="809513"/>
            <a:ext cx="652030" cy="743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50" t="3363"/>
          <a:stretch/>
        </p:blipFill>
        <p:spPr>
          <a:xfrm>
            <a:off x="39738" y="1577340"/>
            <a:ext cx="9104262" cy="1178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163"/>
            <a:ext cx="9155540" cy="83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814923"/>
            <a:ext cx="6477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787"/>
            <a:ext cx="9227752" cy="722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7" y="1042987"/>
            <a:ext cx="657225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2313"/>
            <a:ext cx="9144000" cy="754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287463"/>
            <a:ext cx="66675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37" y="92075"/>
            <a:ext cx="4810125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77925"/>
            <a:ext cx="9144000" cy="3569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996"/>
          <a:stretch/>
        </p:blipFill>
        <p:spPr>
          <a:xfrm>
            <a:off x="0" y="596900"/>
            <a:ext cx="9190781" cy="2527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Light</vt:lpstr>
      <vt:lpstr>Poppins SemiBold</vt:lpstr>
      <vt:lpstr>Arial</vt:lpstr>
      <vt:lpstr>Poppins</vt:lpstr>
      <vt:lpstr>Construction Project Proposal XL</vt:lpstr>
      <vt:lpstr>EVOLVE 5B 5.5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33</cp:revision>
  <dcterms:modified xsi:type="dcterms:W3CDTF">2023-07-23T08:18:03Z</dcterms:modified>
</cp:coreProperties>
</file>