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32"/>
  </p:notesMasterIdLst>
  <p:sldIdLst>
    <p:sldId id="256" r:id="rId2"/>
    <p:sldId id="359" r:id="rId3"/>
    <p:sldId id="360" r:id="rId4"/>
    <p:sldId id="361" r:id="rId5"/>
    <p:sldId id="362" r:id="rId6"/>
    <p:sldId id="363" r:id="rId7"/>
    <p:sldId id="364" r:id="rId8"/>
    <p:sldId id="379" r:id="rId9"/>
    <p:sldId id="380" r:id="rId10"/>
    <p:sldId id="370" r:id="rId11"/>
    <p:sldId id="365" r:id="rId12"/>
    <p:sldId id="366" r:id="rId13"/>
    <p:sldId id="391" r:id="rId14"/>
    <p:sldId id="381" r:id="rId15"/>
    <p:sldId id="367" r:id="rId16"/>
    <p:sldId id="372" r:id="rId17"/>
    <p:sldId id="371" r:id="rId18"/>
    <p:sldId id="373" r:id="rId19"/>
    <p:sldId id="368" r:id="rId20"/>
    <p:sldId id="369" r:id="rId21"/>
    <p:sldId id="374" r:id="rId22"/>
    <p:sldId id="375" r:id="rId23"/>
    <p:sldId id="376" r:id="rId24"/>
    <p:sldId id="390" r:id="rId25"/>
    <p:sldId id="382" r:id="rId26"/>
    <p:sldId id="384" r:id="rId27"/>
    <p:sldId id="385" r:id="rId28"/>
    <p:sldId id="378" r:id="rId29"/>
    <p:sldId id="386" r:id="rId30"/>
    <p:sldId id="387" r:id="rId31"/>
  </p:sldIdLst>
  <p:sldSz cx="9144000" cy="5143500" type="screen16x9"/>
  <p:notesSz cx="6858000" cy="9144000"/>
  <p:embeddedFontLst>
    <p:embeddedFont>
      <p:font typeface="Poppins Light" panose="020B0604020202020204" charset="0"/>
      <p:regular r:id="rId33"/>
      <p:bold r:id="rId34"/>
      <p:italic r:id="rId35"/>
      <p:boldItalic r:id="rId36"/>
    </p:embeddedFont>
    <p:embeddedFont>
      <p:font typeface="Poppins SemiBold" panose="020B0604020202020204" charset="0"/>
      <p:regular r:id="rId37"/>
      <p:bold r:id="rId38"/>
      <p:italic r:id="rId39"/>
      <p:boldItalic r:id="rId40"/>
    </p:embeddedFont>
    <p:embeddedFont>
      <p:font typeface="Poppins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6">
          <p15:clr>
            <a:srgbClr val="9AA0A6"/>
          </p15:clr>
        </p15:guide>
        <p15:guide id="2" pos="455">
          <p15:clr>
            <a:srgbClr val="9AA0A6"/>
          </p15:clr>
        </p15:guide>
        <p15:guide id="3" pos="5305">
          <p15:clr>
            <a:srgbClr val="9AA0A6"/>
          </p15:clr>
        </p15:guide>
        <p15:guide id="4" orient="horz" pos="17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BA6A96-A6E9-41D5-8EFC-0508A7D8FFEC}">
  <a:tblStyle styleId="{5FBA6A96-A6E9-41D5-8EFC-0508A7D8FF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6"/>
      </p:cViewPr>
      <p:guideLst>
        <p:guide orient="horz" pos="466"/>
        <p:guide pos="455"/>
        <p:guide pos="5305"/>
        <p:guide orient="horz" pos="1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5" name="Google Shape;114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6" name="Google Shape;114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6269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846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963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92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53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71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33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791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796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08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240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756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144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105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771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396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109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491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711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902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64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360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34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98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74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05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041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809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18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31844" y="-140930"/>
            <a:ext cx="1685899" cy="982051"/>
          </a:xfrm>
          <a:custGeom>
            <a:avLst/>
            <a:gdLst/>
            <a:ahLst/>
            <a:cxnLst/>
            <a:rect l="l" t="t" r="r" b="b"/>
            <a:pathLst>
              <a:path w="40306" h="23480" extrusionOk="0">
                <a:moveTo>
                  <a:pt x="39942" y="0"/>
                </a:moveTo>
                <a:lnTo>
                  <a:pt x="26630" y="23061"/>
                </a:lnTo>
                <a:lnTo>
                  <a:pt x="1" y="23061"/>
                </a:lnTo>
                <a:lnTo>
                  <a:pt x="210" y="23479"/>
                </a:lnTo>
                <a:lnTo>
                  <a:pt x="26871" y="23479"/>
                </a:lnTo>
                <a:lnTo>
                  <a:pt x="40306" y="209"/>
                </a:lnTo>
                <a:lnTo>
                  <a:pt x="39942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27125" y="-1061650"/>
            <a:ext cx="2075899" cy="1797680"/>
          </a:xfrm>
          <a:custGeom>
            <a:avLst/>
            <a:gdLst/>
            <a:ahLst/>
            <a:cxnLst/>
            <a:rect l="l" t="t" r="r" b="b"/>
            <a:pathLst>
              <a:path w="49630" h="42981" extrusionOk="0">
                <a:moveTo>
                  <a:pt x="12407" y="0"/>
                </a:moveTo>
                <a:lnTo>
                  <a:pt x="0" y="21490"/>
                </a:lnTo>
                <a:lnTo>
                  <a:pt x="12407" y="42980"/>
                </a:lnTo>
                <a:lnTo>
                  <a:pt x="37222" y="42980"/>
                </a:lnTo>
                <a:lnTo>
                  <a:pt x="49629" y="21490"/>
                </a:lnTo>
                <a:lnTo>
                  <a:pt x="372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54876" y="961438"/>
            <a:ext cx="2002360" cy="28725"/>
            <a:chOff x="6505625" y="2212725"/>
            <a:chExt cx="876575" cy="12575"/>
          </a:xfrm>
        </p:grpSpPr>
        <p:sp>
          <p:nvSpPr>
            <p:cNvPr id="12" name="Google Shape;12;p2"/>
            <p:cNvSpPr/>
            <p:nvPr/>
          </p:nvSpPr>
          <p:spPr>
            <a:xfrm>
              <a:off x="7132475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5" y="501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054100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29" y="74"/>
                  </a:cubicBezTo>
                  <a:cubicBezTo>
                    <a:pt x="378" y="2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75775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897400" y="22127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36755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7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89175" y="22127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0"/>
                  </a:moveTo>
                  <a:cubicBezTo>
                    <a:pt x="125" y="0"/>
                    <a:pt x="2" y="100"/>
                    <a:pt x="2" y="251"/>
                  </a:cubicBezTo>
                  <a:cubicBezTo>
                    <a:pt x="0" y="389"/>
                    <a:pt x="114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6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10800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5" y="0"/>
                  </a:moveTo>
                  <a:cubicBezTo>
                    <a:pt x="126" y="0"/>
                    <a:pt x="2" y="100"/>
                    <a:pt x="2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29" y="74"/>
                  </a:cubicBezTo>
                  <a:cubicBezTo>
                    <a:pt x="379" y="23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8190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5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30" y="74"/>
                  </a:cubicBezTo>
                  <a:cubicBezTo>
                    <a:pt x="379" y="23"/>
                    <a:pt x="316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4070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0" y="503"/>
                  </a:cubicBezTo>
                  <a:cubicBezTo>
                    <a:pt x="475" y="501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623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4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30" y="74"/>
                  </a:cubicBezTo>
                  <a:cubicBezTo>
                    <a:pt x="378" y="23"/>
                    <a:pt x="31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400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056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4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8240751" y="532575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1"/>
                </a:moveTo>
                <a:lnTo>
                  <a:pt x="24457" y="27772"/>
                </a:lnTo>
                <a:lnTo>
                  <a:pt x="422" y="14066"/>
                </a:lnTo>
                <a:lnTo>
                  <a:pt x="24457" y="361"/>
                </a:lnTo>
                <a:close/>
                <a:moveTo>
                  <a:pt x="24667" y="0"/>
                </a:moveTo>
                <a:lnTo>
                  <a:pt x="1" y="14066"/>
                </a:lnTo>
                <a:lnTo>
                  <a:pt x="24667" y="28133"/>
                </a:lnTo>
                <a:lnTo>
                  <a:pt x="246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278216" y="969619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0"/>
                </a:moveTo>
                <a:lnTo>
                  <a:pt x="24457" y="27771"/>
                </a:lnTo>
                <a:lnTo>
                  <a:pt x="423" y="14066"/>
                </a:lnTo>
                <a:lnTo>
                  <a:pt x="24457" y="360"/>
                </a:lnTo>
                <a:close/>
                <a:moveTo>
                  <a:pt x="24666" y="1"/>
                </a:moveTo>
                <a:lnTo>
                  <a:pt x="0" y="14066"/>
                </a:lnTo>
                <a:lnTo>
                  <a:pt x="24666" y="28132"/>
                </a:lnTo>
                <a:lnTo>
                  <a:pt x="246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528581" y="1695921"/>
            <a:ext cx="278062" cy="278108"/>
          </a:xfrm>
          <a:custGeom>
            <a:avLst/>
            <a:gdLst/>
            <a:ahLst/>
            <a:cxnLst/>
            <a:rect l="l" t="t" r="r" b="b"/>
            <a:pathLst>
              <a:path w="6034" h="6035" extrusionOk="0">
                <a:moveTo>
                  <a:pt x="3017" y="0"/>
                </a:moveTo>
                <a:cubicBezTo>
                  <a:pt x="1351" y="0"/>
                  <a:pt x="0" y="1351"/>
                  <a:pt x="0" y="3017"/>
                </a:cubicBezTo>
                <a:cubicBezTo>
                  <a:pt x="0" y="4683"/>
                  <a:pt x="1351" y="6035"/>
                  <a:pt x="3017" y="6035"/>
                </a:cubicBezTo>
                <a:cubicBezTo>
                  <a:pt x="4682" y="6035"/>
                  <a:pt x="6033" y="4683"/>
                  <a:pt x="6033" y="3017"/>
                </a:cubicBezTo>
                <a:cubicBezTo>
                  <a:pt x="6033" y="1351"/>
                  <a:pt x="4682" y="0"/>
                  <a:pt x="30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134532" y="1350120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7488698" y="1836772"/>
            <a:ext cx="274836" cy="1611920"/>
            <a:chOff x="4769975" y="2151700"/>
            <a:chExt cx="149100" cy="874475"/>
          </a:xfrm>
        </p:grpSpPr>
        <p:sp>
          <p:nvSpPr>
            <p:cNvPr id="29" name="Google Shape;29;p2"/>
            <p:cNvSpPr/>
            <p:nvPr/>
          </p:nvSpPr>
          <p:spPr>
            <a:xfrm>
              <a:off x="4904400" y="23867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04400" y="24651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044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1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9044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1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904400" y="27001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37200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7200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3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37200" y="25434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837200" y="2621850"/>
              <a:ext cx="14700" cy="12550"/>
            </a:xfrm>
            <a:custGeom>
              <a:avLst/>
              <a:gdLst/>
              <a:ahLst/>
              <a:cxnLst/>
              <a:rect l="l" t="t" r="r" b="b"/>
              <a:pathLst>
                <a:path w="588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37200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3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9975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5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69975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3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00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700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06525" y="21517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1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06525" y="2230050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5"/>
                    <a:pt x="0" y="253"/>
                  </a:cubicBezTo>
                  <a:cubicBezTo>
                    <a:pt x="0" y="390"/>
                    <a:pt x="112" y="503"/>
                    <a:pt x="252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06525" y="23084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2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839325" y="21517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1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39325" y="2230050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5"/>
                    <a:pt x="1" y="253"/>
                  </a:cubicBezTo>
                  <a:cubicBezTo>
                    <a:pt x="1" y="390"/>
                    <a:pt x="113" y="503"/>
                    <a:pt x="251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9325" y="23084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70025" y="21517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4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70025" y="22300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2"/>
                    <a:pt x="335" y="502"/>
                  </a:cubicBezTo>
                  <a:cubicBezTo>
                    <a:pt x="473" y="502"/>
                    <a:pt x="585" y="389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69975" y="23084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4"/>
                    <a:pt x="160" y="74"/>
                  </a:cubicBezTo>
                  <a:cubicBezTo>
                    <a:pt x="1" y="234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9975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3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904400" y="27785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04400" y="285690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2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37200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37200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837200" y="293525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69975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3" y="0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69975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2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70025" y="293525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1"/>
                  </a:cubicBezTo>
                  <a:cubicBezTo>
                    <a:pt x="585" y="101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0025" y="301362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1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7873200" y="2434527"/>
            <a:ext cx="2057538" cy="2057538"/>
          </a:xfrm>
          <a:custGeom>
            <a:avLst/>
            <a:gdLst/>
            <a:ahLst/>
            <a:cxnLst/>
            <a:rect l="l" t="t" r="r" b="b"/>
            <a:pathLst>
              <a:path w="44649" h="44649" extrusionOk="0">
                <a:moveTo>
                  <a:pt x="22324" y="296"/>
                </a:moveTo>
                <a:lnTo>
                  <a:pt x="44353" y="22325"/>
                </a:lnTo>
                <a:lnTo>
                  <a:pt x="22324" y="44351"/>
                </a:lnTo>
                <a:lnTo>
                  <a:pt x="296" y="22325"/>
                </a:lnTo>
                <a:lnTo>
                  <a:pt x="22324" y="296"/>
                </a:lnTo>
                <a:close/>
                <a:moveTo>
                  <a:pt x="22324" y="1"/>
                </a:moveTo>
                <a:lnTo>
                  <a:pt x="0" y="22325"/>
                </a:lnTo>
                <a:lnTo>
                  <a:pt x="22324" y="44648"/>
                </a:lnTo>
                <a:lnTo>
                  <a:pt x="44648" y="22325"/>
                </a:lnTo>
                <a:lnTo>
                  <a:pt x="223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272456" y="2400472"/>
            <a:ext cx="1692334" cy="2105233"/>
          </a:xfrm>
          <a:custGeom>
            <a:avLst/>
            <a:gdLst/>
            <a:ahLst/>
            <a:cxnLst/>
            <a:rect l="l" t="t" r="r" b="b"/>
            <a:pathLst>
              <a:path w="36724" h="45684" extrusionOk="0">
                <a:moveTo>
                  <a:pt x="13660" y="0"/>
                </a:moveTo>
                <a:lnTo>
                  <a:pt x="1" y="13659"/>
                </a:lnTo>
                <a:lnTo>
                  <a:pt x="888" y="14548"/>
                </a:lnTo>
                <a:lnTo>
                  <a:pt x="13660" y="1775"/>
                </a:lnTo>
                <a:lnTo>
                  <a:pt x="34947" y="23064"/>
                </a:lnTo>
                <a:lnTo>
                  <a:pt x="13216" y="44795"/>
                </a:lnTo>
                <a:lnTo>
                  <a:pt x="14104" y="45683"/>
                </a:lnTo>
                <a:lnTo>
                  <a:pt x="36724" y="23064"/>
                </a:lnTo>
                <a:lnTo>
                  <a:pt x="136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176927" y="2738255"/>
            <a:ext cx="1450078" cy="1450078"/>
          </a:xfrm>
          <a:custGeom>
            <a:avLst/>
            <a:gdLst/>
            <a:ahLst/>
            <a:cxnLst/>
            <a:rect l="l" t="t" r="r" b="b"/>
            <a:pathLst>
              <a:path w="31467" h="31467" extrusionOk="0">
                <a:moveTo>
                  <a:pt x="31362" y="105"/>
                </a:moveTo>
                <a:lnTo>
                  <a:pt x="31362" y="31362"/>
                </a:lnTo>
                <a:lnTo>
                  <a:pt x="105" y="31362"/>
                </a:lnTo>
                <a:lnTo>
                  <a:pt x="105" y="105"/>
                </a:lnTo>
                <a:close/>
                <a:moveTo>
                  <a:pt x="0" y="1"/>
                </a:moveTo>
                <a:lnTo>
                  <a:pt x="0" y="31467"/>
                </a:lnTo>
                <a:lnTo>
                  <a:pt x="31466" y="31467"/>
                </a:lnTo>
                <a:lnTo>
                  <a:pt x="314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8252330" y="2815089"/>
            <a:ext cx="1299260" cy="1296418"/>
            <a:chOff x="6378300" y="2596400"/>
            <a:chExt cx="754375" cy="752725"/>
          </a:xfrm>
        </p:grpSpPr>
        <p:sp>
          <p:nvSpPr>
            <p:cNvPr id="66" name="Google Shape;66;p2"/>
            <p:cNvSpPr/>
            <p:nvPr/>
          </p:nvSpPr>
          <p:spPr>
            <a:xfrm>
              <a:off x="6408850" y="2932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69925" y="2871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530975" y="28101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22600" y="27185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378300" y="2962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437750" y="29017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6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8" y="179"/>
                    <a:pt x="396" y="56"/>
                  </a:cubicBezTo>
                  <a:cubicBezTo>
                    <a:pt x="358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00475" y="28406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92075" y="27490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653150" y="268802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83650" y="2657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8" y="299"/>
                    <a:pt x="388" y="193"/>
                  </a:cubicBezTo>
                  <a:cubicBezTo>
                    <a:pt x="388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714200" y="2626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744750" y="2596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61525" y="27796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437825" y="2961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497250" y="29002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3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559975" y="28391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651575" y="27475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407275" y="29918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468325" y="2930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529425" y="2869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621025" y="27780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299"/>
                    <a:pt x="88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82100" y="2717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712650" y="26864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741575" y="265592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1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6" y="178"/>
                    <a:pt x="394" y="57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773750" y="26253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90525" y="2808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65150" y="29902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27875" y="29291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588925" y="28681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680550" y="2776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436225" y="30208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497325" y="2959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58375" y="2898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650000" y="28070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709425" y="27459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1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741600" y="2715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772150" y="26849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802700" y="26543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17825" y="28375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8"/>
                    <a:pt x="260" y="388"/>
                  </a:cubicBezTo>
                  <a:cubicBezTo>
                    <a:pt x="431" y="388"/>
                    <a:pt x="518" y="179"/>
                    <a:pt x="397" y="58"/>
                  </a:cubicBezTo>
                  <a:cubicBezTo>
                    <a:pt x="359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495775" y="30192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556825" y="29581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617900" y="28970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707875" y="2805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20"/>
                    <a:pt x="123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465225" y="30497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526275" y="2988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587375" y="29276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677325" y="28360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19"/>
                    <a:pt x="124" y="57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6" y="57"/>
                  </a:cubicBezTo>
                  <a:cubicBezTo>
                    <a:pt x="359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40050" y="2774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70600" y="2744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1150" y="27138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831650" y="2683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648450" y="2866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524725" y="30482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585825" y="2987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46875" y="29260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0"/>
                    <a:pt x="86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36875" y="28344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1"/>
                  </a:moveTo>
                  <a:cubicBezTo>
                    <a:pt x="209" y="1"/>
                    <a:pt x="159" y="20"/>
                    <a:pt x="122" y="57"/>
                  </a:cubicBezTo>
                  <a:cubicBezTo>
                    <a:pt x="0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4" y="57"/>
                  </a:cubicBezTo>
                  <a:cubicBezTo>
                    <a:pt x="356" y="20"/>
                    <a:pt x="30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494175" y="3078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555275" y="30176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616350" y="29565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707950" y="2864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769050" y="28038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797925" y="27733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3" y="58"/>
                  </a:cubicBezTo>
                  <a:cubicBezTo>
                    <a:pt x="0" y="179"/>
                    <a:pt x="87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830100" y="27428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60650" y="2712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677400" y="28955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7"/>
                    <a:pt x="193" y="387"/>
                  </a:cubicBezTo>
                  <a:cubicBezTo>
                    <a:pt x="301" y="387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52050" y="30771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3" y="57"/>
                  </a:cubicBezTo>
                  <a:cubicBezTo>
                    <a:pt x="0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614775" y="30161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75850" y="29550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767450" y="2863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23175" y="31077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84225" y="30466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645300" y="29855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36900" y="2893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798000" y="28328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828550" y="28023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859075" y="27717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887950" y="27412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704775" y="2924500"/>
              <a:ext cx="12900" cy="9650"/>
            </a:xfrm>
            <a:custGeom>
              <a:avLst/>
              <a:gdLst/>
              <a:ahLst/>
              <a:cxnLst/>
              <a:rect l="l" t="t" r="r" b="b"/>
              <a:pathLst>
                <a:path w="516" h="386" extrusionOk="0">
                  <a:moveTo>
                    <a:pt x="258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5" y="386"/>
                    <a:pt x="258" y="386"/>
                  </a:cubicBezTo>
                  <a:cubicBezTo>
                    <a:pt x="429" y="386"/>
                    <a:pt x="516" y="178"/>
                    <a:pt x="394" y="57"/>
                  </a:cubicBezTo>
                  <a:cubicBezTo>
                    <a:pt x="357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582675" y="31061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642125" y="30450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60" y="19"/>
                    <a:pt x="122" y="56"/>
                  </a:cubicBezTo>
                  <a:cubicBezTo>
                    <a:pt x="1" y="179"/>
                    <a:pt x="85" y="386"/>
                    <a:pt x="258" y="386"/>
                  </a:cubicBezTo>
                  <a:cubicBezTo>
                    <a:pt x="430" y="386"/>
                    <a:pt x="516" y="179"/>
                    <a:pt x="395" y="56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704800" y="2983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796450" y="28923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552125" y="3136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1"/>
                  </a:moveTo>
                  <a:cubicBezTo>
                    <a:pt x="87" y="1"/>
                    <a:pt x="0" y="87"/>
                    <a:pt x="0" y="194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4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613225" y="30756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672625" y="30145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765900" y="29229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826950" y="2861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857500" y="2831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888025" y="28007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916950" y="27702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5" y="387"/>
                    <a:pt x="258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735350" y="29534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611650" y="31351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672700" y="30740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732175" y="30129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2" y="56"/>
                  </a:cubicBezTo>
                  <a:cubicBezTo>
                    <a:pt x="0" y="177"/>
                    <a:pt x="87" y="386"/>
                    <a:pt x="258" y="386"/>
                  </a:cubicBezTo>
                  <a:cubicBezTo>
                    <a:pt x="431" y="386"/>
                    <a:pt x="516" y="177"/>
                    <a:pt x="394" y="56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825400" y="2921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581125" y="31656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299" y="387"/>
                    <a:pt x="385" y="300"/>
                    <a:pt x="385" y="193"/>
                  </a:cubicBezTo>
                  <a:cubicBezTo>
                    <a:pt x="385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640525" y="31045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8" y="178"/>
                    <a:pt x="397" y="57"/>
                  </a:cubicBezTo>
                  <a:cubicBezTo>
                    <a:pt x="359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703250" y="3043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94850" y="29518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855950" y="28908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886475" y="2860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917000" y="28297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47525" y="27991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764350" y="29824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5" y="301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640600" y="31640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8" y="300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701700" y="31030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762750" y="30419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854350" y="2950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8" y="0"/>
                    <a:pt x="0" y="86"/>
                    <a:pt x="0" y="193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608450" y="319460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59" y="20"/>
                    <a:pt x="121" y="58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671150" y="31335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732200" y="30724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822200" y="2980850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6" y="387"/>
                    <a:pt x="259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884900" y="29197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915425" y="2889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944350" y="28587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7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7" y="179"/>
                    <a:pt x="395" y="57"/>
                  </a:cubicBezTo>
                  <a:cubicBezTo>
                    <a:pt x="358" y="19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76525" y="28281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793300" y="30114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669575" y="31930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730650" y="31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791750" y="30709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83325" y="29792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4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4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8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39050" y="3223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00100" y="31625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761200" y="31014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852800" y="30098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12250" y="2948750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5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44425" y="291822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74925" y="2887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5475" y="28571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822250" y="30403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698550" y="3222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759600" y="3160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820700" y="3099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12300" y="30082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666375" y="32525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29100" y="31914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790150" y="31304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880150" y="3038775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5" y="58"/>
                  </a:cubicBezTo>
                  <a:cubicBezTo>
                    <a:pt x="357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942825" y="2977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973375" y="29471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002300" y="29166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4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034475" y="28861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851250" y="3069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27500" y="32509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88600" y="31899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848050" y="3128825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9"/>
                    <a:pt x="86" y="388"/>
                    <a:pt x="258" y="388"/>
                  </a:cubicBezTo>
                  <a:cubicBezTo>
                    <a:pt x="430" y="388"/>
                    <a:pt x="516" y="179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41275" y="3037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97000" y="3281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756425" y="3220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79"/>
                    <a:pt x="87" y="387"/>
                    <a:pt x="260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19150" y="31593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5" y="300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910725" y="30677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971825" y="300670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2325" y="29761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299"/>
                    <a:pt x="89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32875" y="2945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3425" y="29150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880200" y="3098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56500" y="32799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15925" y="321887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3" y="57"/>
                  </a:cubicBezTo>
                  <a:cubicBezTo>
                    <a:pt x="0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878650" y="31578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970225" y="3066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725950" y="3310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787050" y="32494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6475" y="318835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9" y="0"/>
                  </a:moveTo>
                  <a:cubicBezTo>
                    <a:pt x="209" y="0"/>
                    <a:pt x="160" y="19"/>
                    <a:pt x="123" y="56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6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939725" y="30967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299" y="385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000775" y="30356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031325" y="30051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061875" y="29746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092400" y="29440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0" y="386"/>
                    <a:pt x="386" y="300"/>
                    <a:pt x="386" y="193"/>
                  </a:cubicBezTo>
                  <a:cubicBezTo>
                    <a:pt x="386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909175" y="31272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8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83825" y="3308900"/>
              <a:ext cx="12950" cy="9725"/>
            </a:xfrm>
            <a:custGeom>
              <a:avLst/>
              <a:gdLst/>
              <a:ahLst/>
              <a:cxnLst/>
              <a:rect l="l" t="t" r="r" b="b"/>
              <a:pathLst>
                <a:path w="518" h="389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80"/>
                    <a:pt x="87" y="388"/>
                    <a:pt x="258" y="388"/>
                  </a:cubicBezTo>
                  <a:cubicBezTo>
                    <a:pt x="431" y="388"/>
                    <a:pt x="517" y="180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46550" y="3247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0" y="388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907600" y="31867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0"/>
                    <a:pt x="88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999225" y="30951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54900" y="33394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299"/>
                    <a:pt x="89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816000" y="3278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877075" y="32173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968675" y="31257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7029775" y="30646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5" y="299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7060325" y="3034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090825" y="30035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119725" y="29730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2" y="56"/>
                  </a:cubicBezTo>
                  <a:cubicBezTo>
                    <a:pt x="1" y="179"/>
                    <a:pt x="87" y="387"/>
                    <a:pt x="259" y="387"/>
                  </a:cubicBezTo>
                  <a:cubicBezTo>
                    <a:pt x="431" y="387"/>
                    <a:pt x="518" y="179"/>
                    <a:pt x="397" y="56"/>
                  </a:cubicBezTo>
                  <a:cubicBezTo>
                    <a:pt x="359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36500" y="315622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80"/>
                    <a:pt x="87" y="388"/>
                    <a:pt x="260" y="388"/>
                  </a:cubicBezTo>
                  <a:cubicBezTo>
                    <a:pt x="431" y="388"/>
                    <a:pt x="518" y="180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2"/>
          <p:cNvGrpSpPr/>
          <p:nvPr/>
        </p:nvGrpSpPr>
        <p:grpSpPr>
          <a:xfrm>
            <a:off x="6513030" y="4379548"/>
            <a:ext cx="1136960" cy="1115243"/>
            <a:chOff x="5930025" y="3771375"/>
            <a:chExt cx="668800" cy="656025"/>
          </a:xfrm>
        </p:grpSpPr>
        <p:sp>
          <p:nvSpPr>
            <p:cNvPr id="249" name="Google Shape;249;p2"/>
            <p:cNvSpPr/>
            <p:nvPr/>
          </p:nvSpPr>
          <p:spPr>
            <a:xfrm>
              <a:off x="60466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067350" y="433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0933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1166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1399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160650" y="433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1866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20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332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2566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27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30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23950" y="433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4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7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39660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41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4325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4665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02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0466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067350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09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1166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1399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160650" y="431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1866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067350" y="43517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0933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1166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1399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1606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1866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20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2332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39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2566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27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30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3239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34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39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37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39660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41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44325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20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2332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2566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27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30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323950" y="431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34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37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39660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41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44325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665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275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999975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02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0466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067350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09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1166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1399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1606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1866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20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2332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2566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27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30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3239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34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37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39660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41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44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4665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487275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51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999975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02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0466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067350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09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1166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1399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1606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1866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20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2332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2566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27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0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3239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34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37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39660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1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44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665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487275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1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97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999975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02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04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067350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09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1166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1399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1606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1866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20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2332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2566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7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30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3239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34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39660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41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44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4665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6487275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51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97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999975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02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04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067350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09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1166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1399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1606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1866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20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2332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2566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27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30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3239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34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37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39660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41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644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64665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6487275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651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95332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97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99997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02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604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6067350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609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1166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1399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61606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61866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20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2332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2566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627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630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63239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634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637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63966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641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44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4665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487275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651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595332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597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99997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602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604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67350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09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1166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1399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61606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61866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20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2332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2566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7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630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63239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4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637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63966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641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644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64665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487275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651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95332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97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99997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02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604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067350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09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1166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1399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1606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1866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20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2332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566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27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30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3239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4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37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3966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41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44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4665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6487275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651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95332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597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9300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99997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602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04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6067350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09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1166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61399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61606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61866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620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2332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2566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627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30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63239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34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637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3966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641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44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64665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64872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651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9300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595332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597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99997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602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04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067350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09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61166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61399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1606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1866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620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2332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2566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627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630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3239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34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37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3966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41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44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4665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4872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51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59300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95332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597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99997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02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604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067350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09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61166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1399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1606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1866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20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2332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2566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27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30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63239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34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37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3966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41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44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4665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4872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1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59300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95332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97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99997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02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04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067350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09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166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1399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1606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1866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20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32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2566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27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30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3239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34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637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63966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641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644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64665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64872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651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9300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95332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97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99997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02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604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6067350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609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61166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61399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6160650" y="407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61866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620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2332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2566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27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30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323950" y="40715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34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37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63966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41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44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4665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487275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51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9300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595332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597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99997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02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604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067350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09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166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399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606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1866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20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332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2566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627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630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3239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34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37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3966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41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44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4665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487275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51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95332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7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9300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99997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02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4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067350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9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61166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399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1606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1866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620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62332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2566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627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630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3239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34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37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3966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41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644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64665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4872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51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95332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597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599997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602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604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6067350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609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61166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61399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1606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61866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20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2332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62566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627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630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63239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634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637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3966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41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644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4665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6487275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51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595332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597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599997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02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604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067350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09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1166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1399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1606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1866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20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2332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2566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27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30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3239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34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37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3966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41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44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4665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487275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51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595332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597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599997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02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04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067350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09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1166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1399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606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1866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20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2332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2566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627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30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63239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34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37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3966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41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44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4665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487275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51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597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5999975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02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04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067350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09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1166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1399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1606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1866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20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2332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2566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27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30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3239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34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37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39660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41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44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4665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487275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1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597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5999975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1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02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04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1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067350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09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1166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1399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1606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1866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20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2332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1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2566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27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30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3239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34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37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39660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41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44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4665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487275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51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5999975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02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0466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067350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09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1166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1399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1606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1866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20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2332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2566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627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30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3239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34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37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639660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41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644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4665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487275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51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5999975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02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0466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067350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09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1166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1399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1606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1866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20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2332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2566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27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30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3239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34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37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39660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641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644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4665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487275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51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02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0466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067350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09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61166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1399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1606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1866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20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2332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2566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27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30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63239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34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637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39660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641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44325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4665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487275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0466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067350" y="38514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0933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1166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1399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1606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1866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20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2332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2566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627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630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3239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34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637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639660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41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644325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64665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067350" y="38314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0933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1166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1399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1606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1866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20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2332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2566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27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630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63239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634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637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639660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641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644325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60933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1166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1399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1606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1866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20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2332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2566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27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30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63239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634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637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396600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641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61399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1606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18662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620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2332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62566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27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30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3239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3499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37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18662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620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23327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25660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27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3032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323950" y="37713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1399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1606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18662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20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2332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2566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27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30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3239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3499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37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0933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1166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1399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1606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2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1866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618662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620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23327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25660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27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63032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6323950" y="441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620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2332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2566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27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630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63239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34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37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396600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641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65365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65365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65365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65599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5365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65599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65365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65599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65365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65599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5805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65365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65599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5805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65365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65599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5805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5365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65599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65805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65365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65599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6580575" y="40715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5365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65599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580600" y="4051525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9" y="1"/>
                  </a:moveTo>
                  <a:cubicBezTo>
                    <a:pt x="419" y="1"/>
                    <a:pt x="418" y="1"/>
                    <a:pt x="417" y="1"/>
                  </a:cubicBezTo>
                  <a:cubicBezTo>
                    <a:pt x="416" y="1"/>
                    <a:pt x="415" y="1"/>
                    <a:pt x="415" y="1"/>
                  </a:cubicBezTo>
                  <a:cubicBezTo>
                    <a:pt x="139" y="1"/>
                    <a:pt x="0" y="336"/>
                    <a:pt x="197" y="533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29" y="501"/>
                    <a:pt x="729" y="313"/>
                  </a:cubicBezTo>
                  <a:cubicBezTo>
                    <a:pt x="729" y="141"/>
                    <a:pt x="591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5365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5599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5805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5365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5599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5365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5599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65365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5599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5365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5365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2"/>
          <p:cNvGrpSpPr/>
          <p:nvPr/>
        </p:nvGrpSpPr>
        <p:grpSpPr>
          <a:xfrm>
            <a:off x="3490929" y="4281490"/>
            <a:ext cx="1490178" cy="21378"/>
            <a:chOff x="2940000" y="3484425"/>
            <a:chExt cx="876575" cy="12575"/>
          </a:xfrm>
        </p:grpSpPr>
        <p:sp>
          <p:nvSpPr>
            <p:cNvPr id="987" name="Google Shape;987;p2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9" name="Google Shape;999;p2"/>
          <p:cNvSpPr/>
          <p:nvPr/>
        </p:nvSpPr>
        <p:spPr>
          <a:xfrm>
            <a:off x="4370697" y="4177725"/>
            <a:ext cx="3232040" cy="3232125"/>
          </a:xfrm>
          <a:custGeom>
            <a:avLst/>
            <a:gdLst/>
            <a:ahLst/>
            <a:cxnLst/>
            <a:rect l="l" t="t" r="r" b="b"/>
            <a:pathLst>
              <a:path w="76048" h="76050" extrusionOk="0">
                <a:moveTo>
                  <a:pt x="38024" y="210"/>
                </a:moveTo>
                <a:cubicBezTo>
                  <a:pt x="58874" y="210"/>
                  <a:pt x="75838" y="17174"/>
                  <a:pt x="75838" y="38024"/>
                </a:cubicBezTo>
                <a:cubicBezTo>
                  <a:pt x="75838" y="58876"/>
                  <a:pt x="58874" y="75840"/>
                  <a:pt x="38024" y="75840"/>
                </a:cubicBezTo>
                <a:cubicBezTo>
                  <a:pt x="17173" y="75840"/>
                  <a:pt x="209" y="58876"/>
                  <a:pt x="209" y="38024"/>
                </a:cubicBezTo>
                <a:cubicBezTo>
                  <a:pt x="209" y="17174"/>
                  <a:pt x="17173" y="210"/>
                  <a:pt x="38024" y="210"/>
                </a:cubicBezTo>
                <a:close/>
                <a:moveTo>
                  <a:pt x="38024" y="1"/>
                </a:moveTo>
                <a:cubicBezTo>
                  <a:pt x="17058" y="1"/>
                  <a:pt x="0" y="17059"/>
                  <a:pt x="0" y="38024"/>
                </a:cubicBezTo>
                <a:cubicBezTo>
                  <a:pt x="0" y="58992"/>
                  <a:pt x="17058" y="76049"/>
                  <a:pt x="38024" y="76049"/>
                </a:cubicBezTo>
                <a:cubicBezTo>
                  <a:pt x="58989" y="76049"/>
                  <a:pt x="76047" y="58992"/>
                  <a:pt x="76047" y="38024"/>
                </a:cubicBezTo>
                <a:cubicBezTo>
                  <a:pt x="76047" y="17059"/>
                  <a:pt x="58989" y="1"/>
                  <a:pt x="38024" y="1"/>
                </a:cubicBez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"/>
          <p:cNvSpPr/>
          <p:nvPr/>
        </p:nvSpPr>
        <p:spPr>
          <a:xfrm>
            <a:off x="3631386" y="4527363"/>
            <a:ext cx="1900005" cy="1900005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1" name="Google Shape;1001;p2"/>
          <p:cNvGrpSpPr/>
          <p:nvPr/>
        </p:nvGrpSpPr>
        <p:grpSpPr>
          <a:xfrm>
            <a:off x="1448644" y="4527366"/>
            <a:ext cx="3123368" cy="3058236"/>
            <a:chOff x="236475" y="527300"/>
            <a:chExt cx="1124525" cy="1101075"/>
          </a:xfrm>
        </p:grpSpPr>
        <p:sp>
          <p:nvSpPr>
            <p:cNvPr id="1002" name="Google Shape;1002;p2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6" name="Google Shape;1736;p2"/>
          <p:cNvSpPr/>
          <p:nvPr/>
        </p:nvSpPr>
        <p:spPr>
          <a:xfrm>
            <a:off x="134148" y="4324586"/>
            <a:ext cx="445241" cy="385621"/>
          </a:xfrm>
          <a:custGeom>
            <a:avLst/>
            <a:gdLst/>
            <a:ahLst/>
            <a:cxnLst/>
            <a:rect l="l" t="t" r="r" b="b"/>
            <a:pathLst>
              <a:path w="10037" h="8693" extrusionOk="0">
                <a:moveTo>
                  <a:pt x="2509" y="1"/>
                </a:moveTo>
                <a:lnTo>
                  <a:pt x="0" y="4347"/>
                </a:lnTo>
                <a:lnTo>
                  <a:pt x="2509" y="8693"/>
                </a:lnTo>
                <a:lnTo>
                  <a:pt x="7526" y="8693"/>
                </a:lnTo>
                <a:lnTo>
                  <a:pt x="10037" y="4347"/>
                </a:lnTo>
                <a:lnTo>
                  <a:pt x="75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"/>
          <p:cNvSpPr/>
          <p:nvPr/>
        </p:nvSpPr>
        <p:spPr>
          <a:xfrm>
            <a:off x="0" y="4190838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6" y="424"/>
                </a:moveTo>
                <a:lnTo>
                  <a:pt x="27770" y="24457"/>
                </a:lnTo>
                <a:lnTo>
                  <a:pt x="359" y="24457"/>
                </a:lnTo>
                <a:lnTo>
                  <a:pt x="14066" y="424"/>
                </a:lnTo>
                <a:close/>
                <a:moveTo>
                  <a:pt x="14066" y="1"/>
                </a:moveTo>
                <a:lnTo>
                  <a:pt x="88" y="24511"/>
                </a:lnTo>
                <a:lnTo>
                  <a:pt x="0" y="24667"/>
                </a:lnTo>
                <a:lnTo>
                  <a:pt x="28131" y="24667"/>
                </a:lnTo>
                <a:lnTo>
                  <a:pt x="140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"/>
          <p:cNvSpPr/>
          <p:nvPr/>
        </p:nvSpPr>
        <p:spPr>
          <a:xfrm>
            <a:off x="652062" y="4589288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7" y="423"/>
                </a:moveTo>
                <a:lnTo>
                  <a:pt x="27772" y="24458"/>
                </a:lnTo>
                <a:lnTo>
                  <a:pt x="361" y="24458"/>
                </a:lnTo>
                <a:lnTo>
                  <a:pt x="14067" y="423"/>
                </a:lnTo>
                <a:close/>
                <a:moveTo>
                  <a:pt x="14067" y="0"/>
                </a:moveTo>
                <a:lnTo>
                  <a:pt x="90" y="24510"/>
                </a:lnTo>
                <a:lnTo>
                  <a:pt x="0" y="24666"/>
                </a:lnTo>
                <a:lnTo>
                  <a:pt x="28131" y="24666"/>
                </a:lnTo>
                <a:lnTo>
                  <a:pt x="140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2"/>
          <p:cNvSpPr/>
          <p:nvPr/>
        </p:nvSpPr>
        <p:spPr>
          <a:xfrm>
            <a:off x="-244675" y="1453189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2"/>
          <p:cNvSpPr/>
          <p:nvPr/>
        </p:nvSpPr>
        <p:spPr>
          <a:xfrm>
            <a:off x="678022" y="2230316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1" name="Google Shape;1741;p2"/>
          <p:cNvGrpSpPr/>
          <p:nvPr/>
        </p:nvGrpSpPr>
        <p:grpSpPr>
          <a:xfrm>
            <a:off x="635480" y="2997806"/>
            <a:ext cx="1019815" cy="944312"/>
            <a:chOff x="2113525" y="2880575"/>
            <a:chExt cx="609500" cy="564375"/>
          </a:xfrm>
        </p:grpSpPr>
        <p:sp>
          <p:nvSpPr>
            <p:cNvPr id="1742" name="Google Shape;1742;p2"/>
            <p:cNvSpPr/>
            <p:nvPr/>
          </p:nvSpPr>
          <p:spPr>
            <a:xfrm>
              <a:off x="2159100" y="3015125"/>
              <a:ext cx="58125" cy="55900"/>
            </a:xfrm>
            <a:custGeom>
              <a:avLst/>
              <a:gdLst/>
              <a:ahLst/>
              <a:cxnLst/>
              <a:rect l="l" t="t" r="r" b="b"/>
              <a:pathLst>
                <a:path w="2325" h="2236" extrusionOk="0">
                  <a:moveTo>
                    <a:pt x="1206" y="0"/>
                  </a:moveTo>
                  <a:cubicBezTo>
                    <a:pt x="754" y="0"/>
                    <a:pt x="347" y="271"/>
                    <a:pt x="174" y="690"/>
                  </a:cubicBezTo>
                  <a:cubicBezTo>
                    <a:pt x="1" y="1107"/>
                    <a:pt x="96" y="1589"/>
                    <a:pt x="416" y="1907"/>
                  </a:cubicBezTo>
                  <a:cubicBezTo>
                    <a:pt x="630" y="2121"/>
                    <a:pt x="916" y="2235"/>
                    <a:pt x="1207" y="2235"/>
                  </a:cubicBezTo>
                  <a:cubicBezTo>
                    <a:pt x="1351" y="2235"/>
                    <a:pt x="1496" y="2207"/>
                    <a:pt x="1634" y="2150"/>
                  </a:cubicBezTo>
                  <a:cubicBezTo>
                    <a:pt x="2052" y="1977"/>
                    <a:pt x="2325" y="1569"/>
                    <a:pt x="2325" y="1117"/>
                  </a:cubicBezTo>
                  <a:cubicBezTo>
                    <a:pt x="2325" y="500"/>
                    <a:pt x="1823" y="0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"/>
            <p:cNvSpPr/>
            <p:nvPr/>
          </p:nvSpPr>
          <p:spPr>
            <a:xfrm>
              <a:off x="2113525" y="2967325"/>
              <a:ext cx="151450" cy="151450"/>
            </a:xfrm>
            <a:custGeom>
              <a:avLst/>
              <a:gdLst/>
              <a:ahLst/>
              <a:cxnLst/>
              <a:rect l="l" t="t" r="r" b="b"/>
              <a:pathLst>
                <a:path w="6058" h="6058" extrusionOk="0">
                  <a:moveTo>
                    <a:pt x="3029" y="210"/>
                  </a:moveTo>
                  <a:cubicBezTo>
                    <a:pt x="4583" y="210"/>
                    <a:pt x="5849" y="1476"/>
                    <a:pt x="5849" y="3029"/>
                  </a:cubicBezTo>
                  <a:cubicBezTo>
                    <a:pt x="5849" y="4583"/>
                    <a:pt x="4583" y="5849"/>
                    <a:pt x="3029" y="5849"/>
                  </a:cubicBezTo>
                  <a:cubicBezTo>
                    <a:pt x="1474" y="5849"/>
                    <a:pt x="210" y="4583"/>
                    <a:pt x="210" y="3029"/>
                  </a:cubicBezTo>
                  <a:cubicBezTo>
                    <a:pt x="210" y="1476"/>
                    <a:pt x="1475" y="210"/>
                    <a:pt x="3029" y="210"/>
                  </a:cubicBezTo>
                  <a:close/>
                  <a:moveTo>
                    <a:pt x="3029" y="1"/>
                  </a:moveTo>
                  <a:cubicBezTo>
                    <a:pt x="1359" y="1"/>
                    <a:pt x="0" y="1359"/>
                    <a:pt x="0" y="3029"/>
                  </a:cubicBezTo>
                  <a:cubicBezTo>
                    <a:pt x="0" y="4700"/>
                    <a:pt x="1359" y="6058"/>
                    <a:pt x="3029" y="6058"/>
                  </a:cubicBezTo>
                  <a:cubicBezTo>
                    <a:pt x="4700" y="6058"/>
                    <a:pt x="6058" y="4700"/>
                    <a:pt x="6058" y="3029"/>
                  </a:cubicBezTo>
                  <a:cubicBezTo>
                    <a:pt x="6058" y="1360"/>
                    <a:pt x="4700" y="1"/>
                    <a:pt x="302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"/>
            <p:cNvSpPr/>
            <p:nvPr/>
          </p:nvSpPr>
          <p:spPr>
            <a:xfrm>
              <a:off x="2158650" y="2880575"/>
              <a:ext cx="564375" cy="564375"/>
            </a:xfrm>
            <a:custGeom>
              <a:avLst/>
              <a:gdLst/>
              <a:ahLst/>
              <a:cxnLst/>
              <a:rect l="l" t="t" r="r" b="b"/>
              <a:pathLst>
                <a:path w="22575" h="22575" extrusionOk="0">
                  <a:moveTo>
                    <a:pt x="11288" y="210"/>
                  </a:moveTo>
                  <a:cubicBezTo>
                    <a:pt x="17395" y="210"/>
                    <a:pt x="22366" y="5181"/>
                    <a:pt x="22366" y="11289"/>
                  </a:cubicBezTo>
                  <a:cubicBezTo>
                    <a:pt x="22366" y="17397"/>
                    <a:pt x="17397" y="22367"/>
                    <a:pt x="11288" y="22367"/>
                  </a:cubicBezTo>
                  <a:cubicBezTo>
                    <a:pt x="5179" y="22367"/>
                    <a:pt x="210" y="17397"/>
                    <a:pt x="210" y="11288"/>
                  </a:cubicBezTo>
                  <a:cubicBezTo>
                    <a:pt x="210" y="5181"/>
                    <a:pt x="5179" y="210"/>
                    <a:pt x="11288" y="210"/>
                  </a:cubicBezTo>
                  <a:close/>
                  <a:moveTo>
                    <a:pt x="11288" y="1"/>
                  </a:moveTo>
                  <a:cubicBezTo>
                    <a:pt x="5064" y="1"/>
                    <a:pt x="1" y="5064"/>
                    <a:pt x="1" y="11288"/>
                  </a:cubicBezTo>
                  <a:cubicBezTo>
                    <a:pt x="1" y="17512"/>
                    <a:pt x="5064" y="22575"/>
                    <a:pt x="11288" y="22575"/>
                  </a:cubicBezTo>
                  <a:cubicBezTo>
                    <a:pt x="17512" y="22575"/>
                    <a:pt x="22575" y="17512"/>
                    <a:pt x="22575" y="11288"/>
                  </a:cubicBezTo>
                  <a:cubicBezTo>
                    <a:pt x="22575" y="5064"/>
                    <a:pt x="17512" y="1"/>
                    <a:pt x="11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"/>
            <p:cNvSpPr/>
            <p:nvPr/>
          </p:nvSpPr>
          <p:spPr>
            <a:xfrm>
              <a:off x="2542800" y="2882550"/>
              <a:ext cx="55925" cy="55925"/>
            </a:xfrm>
            <a:custGeom>
              <a:avLst/>
              <a:gdLst/>
              <a:ahLst/>
              <a:cxnLst/>
              <a:rect l="l" t="t" r="r" b="b"/>
              <a:pathLst>
                <a:path w="2237" h="2237" extrusionOk="0">
                  <a:moveTo>
                    <a:pt x="1118" y="1"/>
                  </a:moveTo>
                  <a:cubicBezTo>
                    <a:pt x="501" y="1"/>
                    <a:pt x="1" y="501"/>
                    <a:pt x="1" y="1118"/>
                  </a:cubicBezTo>
                  <a:cubicBezTo>
                    <a:pt x="1" y="1736"/>
                    <a:pt x="501" y="2237"/>
                    <a:pt x="1118" y="2237"/>
                  </a:cubicBezTo>
                  <a:cubicBezTo>
                    <a:pt x="1737" y="2237"/>
                    <a:pt x="2237" y="1736"/>
                    <a:pt x="2237" y="1118"/>
                  </a:cubicBezTo>
                  <a:cubicBezTo>
                    <a:pt x="2237" y="501"/>
                    <a:pt x="1737" y="1"/>
                    <a:pt x="1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2"/>
          <p:cNvGrpSpPr/>
          <p:nvPr/>
        </p:nvGrpSpPr>
        <p:grpSpPr>
          <a:xfrm>
            <a:off x="181799" y="1836767"/>
            <a:ext cx="349968" cy="2052568"/>
            <a:chOff x="1037125" y="2236325"/>
            <a:chExt cx="149100" cy="874475"/>
          </a:xfrm>
        </p:grpSpPr>
        <p:sp>
          <p:nvSpPr>
            <p:cNvPr id="1747" name="Google Shape;1747;p2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3" name="Google Shape;1783;p2"/>
          <p:cNvSpPr/>
          <p:nvPr/>
        </p:nvSpPr>
        <p:spPr>
          <a:xfrm>
            <a:off x="531775" y="-489552"/>
            <a:ext cx="1891083" cy="1891083"/>
          </a:xfrm>
          <a:custGeom>
            <a:avLst/>
            <a:gdLst/>
            <a:ahLst/>
            <a:cxnLst/>
            <a:rect l="l" t="t" r="r" b="b"/>
            <a:pathLst>
              <a:path w="55702" h="55702" extrusionOk="0">
                <a:moveTo>
                  <a:pt x="27851" y="210"/>
                </a:moveTo>
                <a:cubicBezTo>
                  <a:pt x="43093" y="210"/>
                  <a:pt x="55493" y="12609"/>
                  <a:pt x="55493" y="27851"/>
                </a:cubicBezTo>
                <a:cubicBezTo>
                  <a:pt x="55493" y="43093"/>
                  <a:pt x="43093" y="55493"/>
                  <a:pt x="27851" y="55493"/>
                </a:cubicBezTo>
                <a:cubicBezTo>
                  <a:pt x="12609" y="55493"/>
                  <a:pt x="210" y="43093"/>
                  <a:pt x="210" y="27851"/>
                </a:cubicBezTo>
                <a:cubicBezTo>
                  <a:pt x="210" y="12609"/>
                  <a:pt x="12609" y="210"/>
                  <a:pt x="27851" y="210"/>
                </a:cubicBezTo>
                <a:close/>
                <a:moveTo>
                  <a:pt x="27851" y="1"/>
                </a:moveTo>
                <a:cubicBezTo>
                  <a:pt x="12494" y="1"/>
                  <a:pt x="0" y="12494"/>
                  <a:pt x="0" y="27851"/>
                </a:cubicBezTo>
                <a:cubicBezTo>
                  <a:pt x="0" y="43208"/>
                  <a:pt x="12494" y="55702"/>
                  <a:pt x="27851" y="55702"/>
                </a:cubicBezTo>
                <a:cubicBezTo>
                  <a:pt x="43208" y="55702"/>
                  <a:pt x="55702" y="43208"/>
                  <a:pt x="55702" y="27851"/>
                </a:cubicBezTo>
                <a:cubicBezTo>
                  <a:pt x="55702" y="12494"/>
                  <a:pt x="43208" y="1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"/>
          <p:cNvSpPr/>
          <p:nvPr/>
        </p:nvSpPr>
        <p:spPr>
          <a:xfrm>
            <a:off x="796150" y="-506867"/>
            <a:ext cx="1737934" cy="1644029"/>
          </a:xfrm>
          <a:custGeom>
            <a:avLst/>
            <a:gdLst/>
            <a:ahLst/>
            <a:cxnLst/>
            <a:rect l="l" t="t" r="r" b="b"/>
            <a:pathLst>
              <a:path w="51191" h="48425" extrusionOk="0">
                <a:moveTo>
                  <a:pt x="20064" y="1"/>
                </a:moveTo>
                <a:cubicBezTo>
                  <a:pt x="12798" y="1"/>
                  <a:pt x="5532" y="2766"/>
                  <a:pt x="0" y="8298"/>
                </a:cubicBezTo>
                <a:lnTo>
                  <a:pt x="889" y="9186"/>
                </a:lnTo>
                <a:cubicBezTo>
                  <a:pt x="6175" y="3899"/>
                  <a:pt x="13120" y="1256"/>
                  <a:pt x="20064" y="1256"/>
                </a:cubicBezTo>
                <a:cubicBezTo>
                  <a:pt x="27009" y="1256"/>
                  <a:pt x="33953" y="3899"/>
                  <a:pt x="39240" y="9186"/>
                </a:cubicBezTo>
                <a:cubicBezTo>
                  <a:pt x="49813" y="19759"/>
                  <a:pt x="49813" y="36964"/>
                  <a:pt x="39240" y="47537"/>
                </a:cubicBezTo>
                <a:lnTo>
                  <a:pt x="40128" y="48425"/>
                </a:lnTo>
                <a:cubicBezTo>
                  <a:pt x="51191" y="37361"/>
                  <a:pt x="51191" y="19360"/>
                  <a:pt x="40128" y="8298"/>
                </a:cubicBezTo>
                <a:cubicBezTo>
                  <a:pt x="34597" y="2766"/>
                  <a:pt x="27330" y="1"/>
                  <a:pt x="200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5" name="Google Shape;1785;p2"/>
          <p:cNvGrpSpPr/>
          <p:nvPr/>
        </p:nvGrpSpPr>
        <p:grpSpPr>
          <a:xfrm>
            <a:off x="858989" y="-149437"/>
            <a:ext cx="1236640" cy="1210852"/>
            <a:chOff x="236475" y="527300"/>
            <a:chExt cx="1124525" cy="1101075"/>
          </a:xfrm>
        </p:grpSpPr>
        <p:sp>
          <p:nvSpPr>
            <p:cNvPr id="1786" name="Google Shape;1786;p2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0" name="Google Shape;2520;p2"/>
          <p:cNvSpPr/>
          <p:nvPr/>
        </p:nvSpPr>
        <p:spPr>
          <a:xfrm>
            <a:off x="2492561" y="-1061662"/>
            <a:ext cx="1900005" cy="1900005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"/>
          <p:cNvSpPr/>
          <p:nvPr/>
        </p:nvSpPr>
        <p:spPr>
          <a:xfrm>
            <a:off x="3796563" y="285639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"/>
          <p:cNvSpPr/>
          <p:nvPr/>
        </p:nvSpPr>
        <p:spPr>
          <a:xfrm>
            <a:off x="5221247" y="223854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3" name="Google Shape;2523;p2"/>
          <p:cNvGrpSpPr/>
          <p:nvPr/>
        </p:nvGrpSpPr>
        <p:grpSpPr>
          <a:xfrm>
            <a:off x="1655304" y="1607140"/>
            <a:ext cx="1490178" cy="21378"/>
            <a:chOff x="2940000" y="3484425"/>
            <a:chExt cx="876575" cy="12575"/>
          </a:xfrm>
        </p:grpSpPr>
        <p:sp>
          <p:nvSpPr>
            <p:cNvPr id="2524" name="Google Shape;2524;p2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6" name="Google Shape;2536;p2"/>
          <p:cNvSpPr/>
          <p:nvPr/>
        </p:nvSpPr>
        <p:spPr>
          <a:xfrm>
            <a:off x="8421482" y="4766695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"/>
          <p:cNvSpPr txBox="1">
            <a:spLocks noGrp="1"/>
          </p:cNvSpPr>
          <p:nvPr>
            <p:ph type="ctrTitle"/>
          </p:nvPr>
        </p:nvSpPr>
        <p:spPr>
          <a:xfrm>
            <a:off x="2743201" y="1500680"/>
            <a:ext cx="3657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Poppins Light"/>
              <a:buNone/>
              <a:defRPr sz="3300" b="0">
                <a:solidFill>
                  <a:schemeClr val="accent4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38" name="Google Shape;2538;p2"/>
          <p:cNvSpPr txBox="1">
            <a:spLocks noGrp="1"/>
          </p:cNvSpPr>
          <p:nvPr>
            <p:ph type="subTitle" idx="1"/>
          </p:nvPr>
        </p:nvSpPr>
        <p:spPr>
          <a:xfrm>
            <a:off x="1700775" y="3152292"/>
            <a:ext cx="57429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8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1" name="Google Shape;8321;p44"/>
          <p:cNvSpPr txBox="1">
            <a:spLocks noGrp="1"/>
          </p:cNvSpPr>
          <p:nvPr>
            <p:ph type="subTitle" idx="1"/>
          </p:nvPr>
        </p:nvSpPr>
        <p:spPr>
          <a:xfrm>
            <a:off x="1436475" y="3432210"/>
            <a:ext cx="2327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322" name="Google Shape;8322;p44"/>
          <p:cNvSpPr txBox="1">
            <a:spLocks noGrp="1"/>
          </p:cNvSpPr>
          <p:nvPr>
            <p:ph type="subTitle" idx="2"/>
          </p:nvPr>
        </p:nvSpPr>
        <p:spPr>
          <a:xfrm>
            <a:off x="1436475" y="3790019"/>
            <a:ext cx="2327100" cy="5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323" name="Google Shape;8323;p44"/>
          <p:cNvSpPr txBox="1">
            <a:spLocks noGrp="1"/>
          </p:cNvSpPr>
          <p:nvPr>
            <p:ph type="subTitle" idx="3"/>
          </p:nvPr>
        </p:nvSpPr>
        <p:spPr>
          <a:xfrm>
            <a:off x="5380425" y="3432210"/>
            <a:ext cx="2327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324" name="Google Shape;8324;p44"/>
          <p:cNvSpPr txBox="1">
            <a:spLocks noGrp="1"/>
          </p:cNvSpPr>
          <p:nvPr>
            <p:ph type="subTitle" idx="4"/>
          </p:nvPr>
        </p:nvSpPr>
        <p:spPr>
          <a:xfrm>
            <a:off x="5380425" y="3790019"/>
            <a:ext cx="2327100" cy="5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grpSp>
        <p:nvGrpSpPr>
          <p:cNvPr id="8325" name="Google Shape;8325;p44"/>
          <p:cNvGrpSpPr/>
          <p:nvPr/>
        </p:nvGrpSpPr>
        <p:grpSpPr>
          <a:xfrm>
            <a:off x="412974" y="675717"/>
            <a:ext cx="349968" cy="2052568"/>
            <a:chOff x="1037125" y="2236325"/>
            <a:chExt cx="149100" cy="874475"/>
          </a:xfrm>
        </p:grpSpPr>
        <p:sp>
          <p:nvSpPr>
            <p:cNvPr id="8326" name="Google Shape;8326;p44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4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4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4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4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4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4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4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4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4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4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4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4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4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4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4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4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4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4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4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4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4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4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4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4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4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4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4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4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4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4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4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4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4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4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4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2" name="Google Shape;8362;p44"/>
          <p:cNvSpPr/>
          <p:nvPr/>
        </p:nvSpPr>
        <p:spPr>
          <a:xfrm>
            <a:off x="-244675" y="3963664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3" name="Google Shape;8363;p44"/>
          <p:cNvSpPr/>
          <p:nvPr/>
        </p:nvSpPr>
        <p:spPr>
          <a:xfrm>
            <a:off x="64722" y="2844366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4" name="Google Shape;8364;p44"/>
          <p:cNvSpPr/>
          <p:nvPr/>
        </p:nvSpPr>
        <p:spPr>
          <a:xfrm rot="-5400000">
            <a:off x="8437842" y="3837115"/>
            <a:ext cx="445241" cy="385621"/>
          </a:xfrm>
          <a:custGeom>
            <a:avLst/>
            <a:gdLst/>
            <a:ahLst/>
            <a:cxnLst/>
            <a:rect l="l" t="t" r="r" b="b"/>
            <a:pathLst>
              <a:path w="10037" h="8693" extrusionOk="0">
                <a:moveTo>
                  <a:pt x="2509" y="1"/>
                </a:moveTo>
                <a:lnTo>
                  <a:pt x="0" y="4347"/>
                </a:lnTo>
                <a:lnTo>
                  <a:pt x="2509" y="8693"/>
                </a:lnTo>
                <a:lnTo>
                  <a:pt x="7526" y="8693"/>
                </a:lnTo>
                <a:lnTo>
                  <a:pt x="10037" y="4347"/>
                </a:lnTo>
                <a:lnTo>
                  <a:pt x="75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5" name="Google Shape;8365;p44"/>
          <p:cNvSpPr/>
          <p:nvPr/>
        </p:nvSpPr>
        <p:spPr>
          <a:xfrm rot="-5400000">
            <a:off x="8257050" y="3215613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6" y="424"/>
                </a:moveTo>
                <a:lnTo>
                  <a:pt x="27770" y="24457"/>
                </a:lnTo>
                <a:lnTo>
                  <a:pt x="359" y="24457"/>
                </a:lnTo>
                <a:lnTo>
                  <a:pt x="14066" y="424"/>
                </a:lnTo>
                <a:close/>
                <a:moveTo>
                  <a:pt x="14066" y="1"/>
                </a:moveTo>
                <a:lnTo>
                  <a:pt x="88" y="24511"/>
                </a:lnTo>
                <a:lnTo>
                  <a:pt x="0" y="24667"/>
                </a:lnTo>
                <a:lnTo>
                  <a:pt x="28131" y="24667"/>
                </a:lnTo>
                <a:lnTo>
                  <a:pt x="1406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6" name="Google Shape;8366;p44"/>
          <p:cNvGrpSpPr/>
          <p:nvPr/>
        </p:nvGrpSpPr>
        <p:grpSpPr>
          <a:xfrm>
            <a:off x="8550205" y="438448"/>
            <a:ext cx="1136960" cy="1115243"/>
            <a:chOff x="5930025" y="3771375"/>
            <a:chExt cx="668800" cy="656025"/>
          </a:xfrm>
        </p:grpSpPr>
        <p:sp>
          <p:nvSpPr>
            <p:cNvPr id="8367" name="Google Shape;8367;p44"/>
            <p:cNvSpPr/>
            <p:nvPr/>
          </p:nvSpPr>
          <p:spPr>
            <a:xfrm>
              <a:off x="60466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4"/>
            <p:cNvSpPr/>
            <p:nvPr/>
          </p:nvSpPr>
          <p:spPr>
            <a:xfrm>
              <a:off x="6067350" y="433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4"/>
            <p:cNvSpPr/>
            <p:nvPr/>
          </p:nvSpPr>
          <p:spPr>
            <a:xfrm>
              <a:off x="60933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4"/>
            <p:cNvSpPr/>
            <p:nvPr/>
          </p:nvSpPr>
          <p:spPr>
            <a:xfrm>
              <a:off x="61166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4"/>
            <p:cNvSpPr/>
            <p:nvPr/>
          </p:nvSpPr>
          <p:spPr>
            <a:xfrm>
              <a:off x="61399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4"/>
            <p:cNvSpPr/>
            <p:nvPr/>
          </p:nvSpPr>
          <p:spPr>
            <a:xfrm>
              <a:off x="6160650" y="433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4"/>
            <p:cNvSpPr/>
            <p:nvPr/>
          </p:nvSpPr>
          <p:spPr>
            <a:xfrm>
              <a:off x="61866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4"/>
            <p:cNvSpPr/>
            <p:nvPr/>
          </p:nvSpPr>
          <p:spPr>
            <a:xfrm>
              <a:off x="620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4"/>
            <p:cNvSpPr/>
            <p:nvPr/>
          </p:nvSpPr>
          <p:spPr>
            <a:xfrm>
              <a:off x="62332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4"/>
            <p:cNvSpPr/>
            <p:nvPr/>
          </p:nvSpPr>
          <p:spPr>
            <a:xfrm>
              <a:off x="62566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4"/>
            <p:cNvSpPr/>
            <p:nvPr/>
          </p:nvSpPr>
          <p:spPr>
            <a:xfrm>
              <a:off x="627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4"/>
            <p:cNvSpPr/>
            <p:nvPr/>
          </p:nvSpPr>
          <p:spPr>
            <a:xfrm>
              <a:off x="630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4"/>
            <p:cNvSpPr/>
            <p:nvPr/>
          </p:nvSpPr>
          <p:spPr>
            <a:xfrm>
              <a:off x="6323950" y="433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4"/>
            <p:cNvSpPr/>
            <p:nvPr/>
          </p:nvSpPr>
          <p:spPr>
            <a:xfrm>
              <a:off x="634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4"/>
            <p:cNvSpPr/>
            <p:nvPr/>
          </p:nvSpPr>
          <p:spPr>
            <a:xfrm>
              <a:off x="637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4"/>
            <p:cNvSpPr/>
            <p:nvPr/>
          </p:nvSpPr>
          <p:spPr>
            <a:xfrm>
              <a:off x="639660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4"/>
            <p:cNvSpPr/>
            <p:nvPr/>
          </p:nvSpPr>
          <p:spPr>
            <a:xfrm>
              <a:off x="641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4"/>
            <p:cNvSpPr/>
            <p:nvPr/>
          </p:nvSpPr>
          <p:spPr>
            <a:xfrm>
              <a:off x="644325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4"/>
            <p:cNvSpPr/>
            <p:nvPr/>
          </p:nvSpPr>
          <p:spPr>
            <a:xfrm>
              <a:off x="64665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4"/>
            <p:cNvSpPr/>
            <p:nvPr/>
          </p:nvSpPr>
          <p:spPr>
            <a:xfrm>
              <a:off x="602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4"/>
            <p:cNvSpPr/>
            <p:nvPr/>
          </p:nvSpPr>
          <p:spPr>
            <a:xfrm>
              <a:off x="60466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4"/>
            <p:cNvSpPr/>
            <p:nvPr/>
          </p:nvSpPr>
          <p:spPr>
            <a:xfrm>
              <a:off x="6067350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4"/>
            <p:cNvSpPr/>
            <p:nvPr/>
          </p:nvSpPr>
          <p:spPr>
            <a:xfrm>
              <a:off x="609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4"/>
            <p:cNvSpPr/>
            <p:nvPr/>
          </p:nvSpPr>
          <p:spPr>
            <a:xfrm>
              <a:off x="61166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4"/>
            <p:cNvSpPr/>
            <p:nvPr/>
          </p:nvSpPr>
          <p:spPr>
            <a:xfrm>
              <a:off x="61399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4"/>
            <p:cNvSpPr/>
            <p:nvPr/>
          </p:nvSpPr>
          <p:spPr>
            <a:xfrm>
              <a:off x="6160650" y="431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4"/>
            <p:cNvSpPr/>
            <p:nvPr/>
          </p:nvSpPr>
          <p:spPr>
            <a:xfrm>
              <a:off x="61866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4"/>
            <p:cNvSpPr/>
            <p:nvPr/>
          </p:nvSpPr>
          <p:spPr>
            <a:xfrm>
              <a:off x="6067350" y="43517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4"/>
            <p:cNvSpPr/>
            <p:nvPr/>
          </p:nvSpPr>
          <p:spPr>
            <a:xfrm>
              <a:off x="60933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4"/>
            <p:cNvSpPr/>
            <p:nvPr/>
          </p:nvSpPr>
          <p:spPr>
            <a:xfrm>
              <a:off x="61166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4"/>
            <p:cNvSpPr/>
            <p:nvPr/>
          </p:nvSpPr>
          <p:spPr>
            <a:xfrm>
              <a:off x="61399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4"/>
            <p:cNvSpPr/>
            <p:nvPr/>
          </p:nvSpPr>
          <p:spPr>
            <a:xfrm>
              <a:off x="61606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4"/>
            <p:cNvSpPr/>
            <p:nvPr/>
          </p:nvSpPr>
          <p:spPr>
            <a:xfrm>
              <a:off x="61866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4"/>
            <p:cNvSpPr/>
            <p:nvPr/>
          </p:nvSpPr>
          <p:spPr>
            <a:xfrm>
              <a:off x="620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4"/>
            <p:cNvSpPr/>
            <p:nvPr/>
          </p:nvSpPr>
          <p:spPr>
            <a:xfrm>
              <a:off x="62332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39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4"/>
            <p:cNvSpPr/>
            <p:nvPr/>
          </p:nvSpPr>
          <p:spPr>
            <a:xfrm>
              <a:off x="62566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4"/>
            <p:cNvSpPr/>
            <p:nvPr/>
          </p:nvSpPr>
          <p:spPr>
            <a:xfrm>
              <a:off x="627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4"/>
            <p:cNvSpPr/>
            <p:nvPr/>
          </p:nvSpPr>
          <p:spPr>
            <a:xfrm>
              <a:off x="630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4"/>
            <p:cNvSpPr/>
            <p:nvPr/>
          </p:nvSpPr>
          <p:spPr>
            <a:xfrm>
              <a:off x="63239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4"/>
            <p:cNvSpPr/>
            <p:nvPr/>
          </p:nvSpPr>
          <p:spPr>
            <a:xfrm>
              <a:off x="634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39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4"/>
            <p:cNvSpPr/>
            <p:nvPr/>
          </p:nvSpPr>
          <p:spPr>
            <a:xfrm>
              <a:off x="637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4"/>
            <p:cNvSpPr/>
            <p:nvPr/>
          </p:nvSpPr>
          <p:spPr>
            <a:xfrm>
              <a:off x="639660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4"/>
            <p:cNvSpPr/>
            <p:nvPr/>
          </p:nvSpPr>
          <p:spPr>
            <a:xfrm>
              <a:off x="641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4"/>
            <p:cNvSpPr/>
            <p:nvPr/>
          </p:nvSpPr>
          <p:spPr>
            <a:xfrm>
              <a:off x="644325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4"/>
            <p:cNvSpPr/>
            <p:nvPr/>
          </p:nvSpPr>
          <p:spPr>
            <a:xfrm>
              <a:off x="620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4"/>
            <p:cNvSpPr/>
            <p:nvPr/>
          </p:nvSpPr>
          <p:spPr>
            <a:xfrm>
              <a:off x="62332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4"/>
            <p:cNvSpPr/>
            <p:nvPr/>
          </p:nvSpPr>
          <p:spPr>
            <a:xfrm>
              <a:off x="62566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4"/>
            <p:cNvSpPr/>
            <p:nvPr/>
          </p:nvSpPr>
          <p:spPr>
            <a:xfrm>
              <a:off x="627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4"/>
            <p:cNvSpPr/>
            <p:nvPr/>
          </p:nvSpPr>
          <p:spPr>
            <a:xfrm>
              <a:off x="630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4"/>
            <p:cNvSpPr/>
            <p:nvPr/>
          </p:nvSpPr>
          <p:spPr>
            <a:xfrm>
              <a:off x="6323950" y="431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4"/>
            <p:cNvSpPr/>
            <p:nvPr/>
          </p:nvSpPr>
          <p:spPr>
            <a:xfrm>
              <a:off x="634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4"/>
            <p:cNvSpPr/>
            <p:nvPr/>
          </p:nvSpPr>
          <p:spPr>
            <a:xfrm>
              <a:off x="637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4"/>
            <p:cNvSpPr/>
            <p:nvPr/>
          </p:nvSpPr>
          <p:spPr>
            <a:xfrm>
              <a:off x="639660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4"/>
            <p:cNvSpPr/>
            <p:nvPr/>
          </p:nvSpPr>
          <p:spPr>
            <a:xfrm>
              <a:off x="641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4"/>
            <p:cNvSpPr/>
            <p:nvPr/>
          </p:nvSpPr>
          <p:spPr>
            <a:xfrm>
              <a:off x="644325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4"/>
            <p:cNvSpPr/>
            <p:nvPr/>
          </p:nvSpPr>
          <p:spPr>
            <a:xfrm>
              <a:off x="64665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4"/>
            <p:cNvSpPr/>
            <p:nvPr/>
          </p:nvSpPr>
          <p:spPr>
            <a:xfrm>
              <a:off x="6487275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4"/>
            <p:cNvSpPr/>
            <p:nvPr/>
          </p:nvSpPr>
          <p:spPr>
            <a:xfrm>
              <a:off x="5999975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4"/>
            <p:cNvSpPr/>
            <p:nvPr/>
          </p:nvSpPr>
          <p:spPr>
            <a:xfrm>
              <a:off x="602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4"/>
            <p:cNvSpPr/>
            <p:nvPr/>
          </p:nvSpPr>
          <p:spPr>
            <a:xfrm>
              <a:off x="60466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4"/>
            <p:cNvSpPr/>
            <p:nvPr/>
          </p:nvSpPr>
          <p:spPr>
            <a:xfrm>
              <a:off x="6067350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4"/>
            <p:cNvSpPr/>
            <p:nvPr/>
          </p:nvSpPr>
          <p:spPr>
            <a:xfrm>
              <a:off x="609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4"/>
            <p:cNvSpPr/>
            <p:nvPr/>
          </p:nvSpPr>
          <p:spPr>
            <a:xfrm>
              <a:off x="61166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4"/>
            <p:cNvSpPr/>
            <p:nvPr/>
          </p:nvSpPr>
          <p:spPr>
            <a:xfrm>
              <a:off x="61399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4"/>
            <p:cNvSpPr/>
            <p:nvPr/>
          </p:nvSpPr>
          <p:spPr>
            <a:xfrm>
              <a:off x="61606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4"/>
            <p:cNvSpPr/>
            <p:nvPr/>
          </p:nvSpPr>
          <p:spPr>
            <a:xfrm>
              <a:off x="61866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4"/>
            <p:cNvSpPr/>
            <p:nvPr/>
          </p:nvSpPr>
          <p:spPr>
            <a:xfrm>
              <a:off x="620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4"/>
            <p:cNvSpPr/>
            <p:nvPr/>
          </p:nvSpPr>
          <p:spPr>
            <a:xfrm>
              <a:off x="62332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4"/>
            <p:cNvSpPr/>
            <p:nvPr/>
          </p:nvSpPr>
          <p:spPr>
            <a:xfrm>
              <a:off x="62566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4"/>
            <p:cNvSpPr/>
            <p:nvPr/>
          </p:nvSpPr>
          <p:spPr>
            <a:xfrm>
              <a:off x="627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4"/>
            <p:cNvSpPr/>
            <p:nvPr/>
          </p:nvSpPr>
          <p:spPr>
            <a:xfrm>
              <a:off x="630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4"/>
            <p:cNvSpPr/>
            <p:nvPr/>
          </p:nvSpPr>
          <p:spPr>
            <a:xfrm>
              <a:off x="63239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4"/>
            <p:cNvSpPr/>
            <p:nvPr/>
          </p:nvSpPr>
          <p:spPr>
            <a:xfrm>
              <a:off x="634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4"/>
            <p:cNvSpPr/>
            <p:nvPr/>
          </p:nvSpPr>
          <p:spPr>
            <a:xfrm>
              <a:off x="637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4"/>
            <p:cNvSpPr/>
            <p:nvPr/>
          </p:nvSpPr>
          <p:spPr>
            <a:xfrm>
              <a:off x="639660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4"/>
            <p:cNvSpPr/>
            <p:nvPr/>
          </p:nvSpPr>
          <p:spPr>
            <a:xfrm>
              <a:off x="641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4"/>
            <p:cNvSpPr/>
            <p:nvPr/>
          </p:nvSpPr>
          <p:spPr>
            <a:xfrm>
              <a:off x="644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4"/>
            <p:cNvSpPr/>
            <p:nvPr/>
          </p:nvSpPr>
          <p:spPr>
            <a:xfrm>
              <a:off x="64665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4"/>
            <p:cNvSpPr/>
            <p:nvPr/>
          </p:nvSpPr>
          <p:spPr>
            <a:xfrm>
              <a:off x="6487275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4"/>
            <p:cNvSpPr/>
            <p:nvPr/>
          </p:nvSpPr>
          <p:spPr>
            <a:xfrm>
              <a:off x="651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4"/>
            <p:cNvSpPr/>
            <p:nvPr/>
          </p:nvSpPr>
          <p:spPr>
            <a:xfrm>
              <a:off x="5999975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4"/>
            <p:cNvSpPr/>
            <p:nvPr/>
          </p:nvSpPr>
          <p:spPr>
            <a:xfrm>
              <a:off x="602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4"/>
            <p:cNvSpPr/>
            <p:nvPr/>
          </p:nvSpPr>
          <p:spPr>
            <a:xfrm>
              <a:off x="60466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4"/>
            <p:cNvSpPr/>
            <p:nvPr/>
          </p:nvSpPr>
          <p:spPr>
            <a:xfrm>
              <a:off x="6067350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4"/>
            <p:cNvSpPr/>
            <p:nvPr/>
          </p:nvSpPr>
          <p:spPr>
            <a:xfrm>
              <a:off x="609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4"/>
            <p:cNvSpPr/>
            <p:nvPr/>
          </p:nvSpPr>
          <p:spPr>
            <a:xfrm>
              <a:off x="61166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4"/>
            <p:cNvSpPr/>
            <p:nvPr/>
          </p:nvSpPr>
          <p:spPr>
            <a:xfrm>
              <a:off x="61399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4"/>
            <p:cNvSpPr/>
            <p:nvPr/>
          </p:nvSpPr>
          <p:spPr>
            <a:xfrm>
              <a:off x="61606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4"/>
            <p:cNvSpPr/>
            <p:nvPr/>
          </p:nvSpPr>
          <p:spPr>
            <a:xfrm>
              <a:off x="61866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4"/>
            <p:cNvSpPr/>
            <p:nvPr/>
          </p:nvSpPr>
          <p:spPr>
            <a:xfrm>
              <a:off x="620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4"/>
            <p:cNvSpPr/>
            <p:nvPr/>
          </p:nvSpPr>
          <p:spPr>
            <a:xfrm>
              <a:off x="62332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4"/>
            <p:cNvSpPr/>
            <p:nvPr/>
          </p:nvSpPr>
          <p:spPr>
            <a:xfrm>
              <a:off x="62566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4"/>
            <p:cNvSpPr/>
            <p:nvPr/>
          </p:nvSpPr>
          <p:spPr>
            <a:xfrm>
              <a:off x="627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4"/>
            <p:cNvSpPr/>
            <p:nvPr/>
          </p:nvSpPr>
          <p:spPr>
            <a:xfrm>
              <a:off x="630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4"/>
            <p:cNvSpPr/>
            <p:nvPr/>
          </p:nvSpPr>
          <p:spPr>
            <a:xfrm>
              <a:off x="63239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4"/>
            <p:cNvSpPr/>
            <p:nvPr/>
          </p:nvSpPr>
          <p:spPr>
            <a:xfrm>
              <a:off x="634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4"/>
            <p:cNvSpPr/>
            <p:nvPr/>
          </p:nvSpPr>
          <p:spPr>
            <a:xfrm>
              <a:off x="637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4"/>
            <p:cNvSpPr/>
            <p:nvPr/>
          </p:nvSpPr>
          <p:spPr>
            <a:xfrm>
              <a:off x="639660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4"/>
            <p:cNvSpPr/>
            <p:nvPr/>
          </p:nvSpPr>
          <p:spPr>
            <a:xfrm>
              <a:off x="641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4"/>
            <p:cNvSpPr/>
            <p:nvPr/>
          </p:nvSpPr>
          <p:spPr>
            <a:xfrm>
              <a:off x="644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4"/>
            <p:cNvSpPr/>
            <p:nvPr/>
          </p:nvSpPr>
          <p:spPr>
            <a:xfrm>
              <a:off x="64665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4"/>
            <p:cNvSpPr/>
            <p:nvPr/>
          </p:nvSpPr>
          <p:spPr>
            <a:xfrm>
              <a:off x="6487275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4"/>
            <p:cNvSpPr/>
            <p:nvPr/>
          </p:nvSpPr>
          <p:spPr>
            <a:xfrm>
              <a:off x="651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4"/>
            <p:cNvSpPr/>
            <p:nvPr/>
          </p:nvSpPr>
          <p:spPr>
            <a:xfrm>
              <a:off x="597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4"/>
            <p:cNvSpPr/>
            <p:nvPr/>
          </p:nvSpPr>
          <p:spPr>
            <a:xfrm>
              <a:off x="5999975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4"/>
            <p:cNvSpPr/>
            <p:nvPr/>
          </p:nvSpPr>
          <p:spPr>
            <a:xfrm>
              <a:off x="602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4"/>
            <p:cNvSpPr/>
            <p:nvPr/>
          </p:nvSpPr>
          <p:spPr>
            <a:xfrm>
              <a:off x="604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4"/>
            <p:cNvSpPr/>
            <p:nvPr/>
          </p:nvSpPr>
          <p:spPr>
            <a:xfrm>
              <a:off x="6067350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4"/>
            <p:cNvSpPr/>
            <p:nvPr/>
          </p:nvSpPr>
          <p:spPr>
            <a:xfrm>
              <a:off x="609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4"/>
            <p:cNvSpPr/>
            <p:nvPr/>
          </p:nvSpPr>
          <p:spPr>
            <a:xfrm>
              <a:off x="61166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4"/>
            <p:cNvSpPr/>
            <p:nvPr/>
          </p:nvSpPr>
          <p:spPr>
            <a:xfrm>
              <a:off x="61399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4"/>
            <p:cNvSpPr/>
            <p:nvPr/>
          </p:nvSpPr>
          <p:spPr>
            <a:xfrm>
              <a:off x="61606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4"/>
            <p:cNvSpPr/>
            <p:nvPr/>
          </p:nvSpPr>
          <p:spPr>
            <a:xfrm>
              <a:off x="61866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4"/>
            <p:cNvSpPr/>
            <p:nvPr/>
          </p:nvSpPr>
          <p:spPr>
            <a:xfrm>
              <a:off x="620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4"/>
            <p:cNvSpPr/>
            <p:nvPr/>
          </p:nvSpPr>
          <p:spPr>
            <a:xfrm>
              <a:off x="62332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4"/>
            <p:cNvSpPr/>
            <p:nvPr/>
          </p:nvSpPr>
          <p:spPr>
            <a:xfrm>
              <a:off x="62566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4"/>
            <p:cNvSpPr/>
            <p:nvPr/>
          </p:nvSpPr>
          <p:spPr>
            <a:xfrm>
              <a:off x="627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4"/>
            <p:cNvSpPr/>
            <p:nvPr/>
          </p:nvSpPr>
          <p:spPr>
            <a:xfrm>
              <a:off x="630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4"/>
            <p:cNvSpPr/>
            <p:nvPr/>
          </p:nvSpPr>
          <p:spPr>
            <a:xfrm>
              <a:off x="63239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4"/>
            <p:cNvSpPr/>
            <p:nvPr/>
          </p:nvSpPr>
          <p:spPr>
            <a:xfrm>
              <a:off x="634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4"/>
            <p:cNvSpPr/>
            <p:nvPr/>
          </p:nvSpPr>
          <p:spPr>
            <a:xfrm>
              <a:off x="637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4"/>
            <p:cNvSpPr/>
            <p:nvPr/>
          </p:nvSpPr>
          <p:spPr>
            <a:xfrm>
              <a:off x="639660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4"/>
            <p:cNvSpPr/>
            <p:nvPr/>
          </p:nvSpPr>
          <p:spPr>
            <a:xfrm>
              <a:off x="641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4"/>
            <p:cNvSpPr/>
            <p:nvPr/>
          </p:nvSpPr>
          <p:spPr>
            <a:xfrm>
              <a:off x="644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4"/>
            <p:cNvSpPr/>
            <p:nvPr/>
          </p:nvSpPr>
          <p:spPr>
            <a:xfrm>
              <a:off x="64665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4"/>
            <p:cNvSpPr/>
            <p:nvPr/>
          </p:nvSpPr>
          <p:spPr>
            <a:xfrm>
              <a:off x="6487275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4"/>
            <p:cNvSpPr/>
            <p:nvPr/>
          </p:nvSpPr>
          <p:spPr>
            <a:xfrm>
              <a:off x="651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4"/>
            <p:cNvSpPr/>
            <p:nvPr/>
          </p:nvSpPr>
          <p:spPr>
            <a:xfrm>
              <a:off x="597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4"/>
            <p:cNvSpPr/>
            <p:nvPr/>
          </p:nvSpPr>
          <p:spPr>
            <a:xfrm>
              <a:off x="5999975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4"/>
            <p:cNvSpPr/>
            <p:nvPr/>
          </p:nvSpPr>
          <p:spPr>
            <a:xfrm>
              <a:off x="602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4"/>
            <p:cNvSpPr/>
            <p:nvPr/>
          </p:nvSpPr>
          <p:spPr>
            <a:xfrm>
              <a:off x="604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4"/>
            <p:cNvSpPr/>
            <p:nvPr/>
          </p:nvSpPr>
          <p:spPr>
            <a:xfrm>
              <a:off x="6067350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4"/>
            <p:cNvSpPr/>
            <p:nvPr/>
          </p:nvSpPr>
          <p:spPr>
            <a:xfrm>
              <a:off x="609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4"/>
            <p:cNvSpPr/>
            <p:nvPr/>
          </p:nvSpPr>
          <p:spPr>
            <a:xfrm>
              <a:off x="61166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4"/>
            <p:cNvSpPr/>
            <p:nvPr/>
          </p:nvSpPr>
          <p:spPr>
            <a:xfrm>
              <a:off x="61399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4"/>
            <p:cNvSpPr/>
            <p:nvPr/>
          </p:nvSpPr>
          <p:spPr>
            <a:xfrm>
              <a:off x="61606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4"/>
            <p:cNvSpPr/>
            <p:nvPr/>
          </p:nvSpPr>
          <p:spPr>
            <a:xfrm>
              <a:off x="61866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4"/>
            <p:cNvSpPr/>
            <p:nvPr/>
          </p:nvSpPr>
          <p:spPr>
            <a:xfrm>
              <a:off x="620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4"/>
            <p:cNvSpPr/>
            <p:nvPr/>
          </p:nvSpPr>
          <p:spPr>
            <a:xfrm>
              <a:off x="62332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4"/>
            <p:cNvSpPr/>
            <p:nvPr/>
          </p:nvSpPr>
          <p:spPr>
            <a:xfrm>
              <a:off x="62566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4"/>
            <p:cNvSpPr/>
            <p:nvPr/>
          </p:nvSpPr>
          <p:spPr>
            <a:xfrm>
              <a:off x="627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4"/>
            <p:cNvSpPr/>
            <p:nvPr/>
          </p:nvSpPr>
          <p:spPr>
            <a:xfrm>
              <a:off x="630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4"/>
            <p:cNvSpPr/>
            <p:nvPr/>
          </p:nvSpPr>
          <p:spPr>
            <a:xfrm>
              <a:off x="63239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4"/>
            <p:cNvSpPr/>
            <p:nvPr/>
          </p:nvSpPr>
          <p:spPr>
            <a:xfrm>
              <a:off x="634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4"/>
            <p:cNvSpPr/>
            <p:nvPr/>
          </p:nvSpPr>
          <p:spPr>
            <a:xfrm>
              <a:off x="637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4"/>
            <p:cNvSpPr/>
            <p:nvPr/>
          </p:nvSpPr>
          <p:spPr>
            <a:xfrm>
              <a:off x="639660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4"/>
            <p:cNvSpPr/>
            <p:nvPr/>
          </p:nvSpPr>
          <p:spPr>
            <a:xfrm>
              <a:off x="641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4"/>
            <p:cNvSpPr/>
            <p:nvPr/>
          </p:nvSpPr>
          <p:spPr>
            <a:xfrm>
              <a:off x="644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4"/>
            <p:cNvSpPr/>
            <p:nvPr/>
          </p:nvSpPr>
          <p:spPr>
            <a:xfrm>
              <a:off x="64665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4"/>
            <p:cNvSpPr/>
            <p:nvPr/>
          </p:nvSpPr>
          <p:spPr>
            <a:xfrm>
              <a:off x="6487275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4"/>
            <p:cNvSpPr/>
            <p:nvPr/>
          </p:nvSpPr>
          <p:spPr>
            <a:xfrm>
              <a:off x="651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4"/>
            <p:cNvSpPr/>
            <p:nvPr/>
          </p:nvSpPr>
          <p:spPr>
            <a:xfrm>
              <a:off x="595332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4"/>
            <p:cNvSpPr/>
            <p:nvPr/>
          </p:nvSpPr>
          <p:spPr>
            <a:xfrm>
              <a:off x="597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4"/>
            <p:cNvSpPr/>
            <p:nvPr/>
          </p:nvSpPr>
          <p:spPr>
            <a:xfrm>
              <a:off x="599997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4"/>
            <p:cNvSpPr/>
            <p:nvPr/>
          </p:nvSpPr>
          <p:spPr>
            <a:xfrm>
              <a:off x="602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4"/>
            <p:cNvSpPr/>
            <p:nvPr/>
          </p:nvSpPr>
          <p:spPr>
            <a:xfrm>
              <a:off x="604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4"/>
            <p:cNvSpPr/>
            <p:nvPr/>
          </p:nvSpPr>
          <p:spPr>
            <a:xfrm>
              <a:off x="6067350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4"/>
            <p:cNvSpPr/>
            <p:nvPr/>
          </p:nvSpPr>
          <p:spPr>
            <a:xfrm>
              <a:off x="609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4"/>
            <p:cNvSpPr/>
            <p:nvPr/>
          </p:nvSpPr>
          <p:spPr>
            <a:xfrm>
              <a:off x="61166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4"/>
            <p:cNvSpPr/>
            <p:nvPr/>
          </p:nvSpPr>
          <p:spPr>
            <a:xfrm>
              <a:off x="61399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4"/>
            <p:cNvSpPr/>
            <p:nvPr/>
          </p:nvSpPr>
          <p:spPr>
            <a:xfrm>
              <a:off x="61606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4"/>
            <p:cNvSpPr/>
            <p:nvPr/>
          </p:nvSpPr>
          <p:spPr>
            <a:xfrm>
              <a:off x="61866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4"/>
            <p:cNvSpPr/>
            <p:nvPr/>
          </p:nvSpPr>
          <p:spPr>
            <a:xfrm>
              <a:off x="620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4"/>
            <p:cNvSpPr/>
            <p:nvPr/>
          </p:nvSpPr>
          <p:spPr>
            <a:xfrm>
              <a:off x="62332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4"/>
            <p:cNvSpPr/>
            <p:nvPr/>
          </p:nvSpPr>
          <p:spPr>
            <a:xfrm>
              <a:off x="62566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4"/>
            <p:cNvSpPr/>
            <p:nvPr/>
          </p:nvSpPr>
          <p:spPr>
            <a:xfrm>
              <a:off x="627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4"/>
            <p:cNvSpPr/>
            <p:nvPr/>
          </p:nvSpPr>
          <p:spPr>
            <a:xfrm>
              <a:off x="630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4"/>
            <p:cNvSpPr/>
            <p:nvPr/>
          </p:nvSpPr>
          <p:spPr>
            <a:xfrm>
              <a:off x="63239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4"/>
            <p:cNvSpPr/>
            <p:nvPr/>
          </p:nvSpPr>
          <p:spPr>
            <a:xfrm>
              <a:off x="634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4"/>
            <p:cNvSpPr/>
            <p:nvPr/>
          </p:nvSpPr>
          <p:spPr>
            <a:xfrm>
              <a:off x="637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4"/>
            <p:cNvSpPr/>
            <p:nvPr/>
          </p:nvSpPr>
          <p:spPr>
            <a:xfrm>
              <a:off x="63966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4"/>
            <p:cNvSpPr/>
            <p:nvPr/>
          </p:nvSpPr>
          <p:spPr>
            <a:xfrm>
              <a:off x="641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4"/>
            <p:cNvSpPr/>
            <p:nvPr/>
          </p:nvSpPr>
          <p:spPr>
            <a:xfrm>
              <a:off x="644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4"/>
            <p:cNvSpPr/>
            <p:nvPr/>
          </p:nvSpPr>
          <p:spPr>
            <a:xfrm>
              <a:off x="64665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4"/>
            <p:cNvSpPr/>
            <p:nvPr/>
          </p:nvSpPr>
          <p:spPr>
            <a:xfrm>
              <a:off x="6487275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4"/>
            <p:cNvSpPr/>
            <p:nvPr/>
          </p:nvSpPr>
          <p:spPr>
            <a:xfrm>
              <a:off x="651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4"/>
            <p:cNvSpPr/>
            <p:nvPr/>
          </p:nvSpPr>
          <p:spPr>
            <a:xfrm>
              <a:off x="595332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4"/>
            <p:cNvSpPr/>
            <p:nvPr/>
          </p:nvSpPr>
          <p:spPr>
            <a:xfrm>
              <a:off x="597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4"/>
            <p:cNvSpPr/>
            <p:nvPr/>
          </p:nvSpPr>
          <p:spPr>
            <a:xfrm>
              <a:off x="599997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4"/>
            <p:cNvSpPr/>
            <p:nvPr/>
          </p:nvSpPr>
          <p:spPr>
            <a:xfrm>
              <a:off x="602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4"/>
            <p:cNvSpPr/>
            <p:nvPr/>
          </p:nvSpPr>
          <p:spPr>
            <a:xfrm>
              <a:off x="604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4"/>
            <p:cNvSpPr/>
            <p:nvPr/>
          </p:nvSpPr>
          <p:spPr>
            <a:xfrm>
              <a:off x="6067350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4"/>
            <p:cNvSpPr/>
            <p:nvPr/>
          </p:nvSpPr>
          <p:spPr>
            <a:xfrm>
              <a:off x="609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4"/>
            <p:cNvSpPr/>
            <p:nvPr/>
          </p:nvSpPr>
          <p:spPr>
            <a:xfrm>
              <a:off x="61166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4"/>
            <p:cNvSpPr/>
            <p:nvPr/>
          </p:nvSpPr>
          <p:spPr>
            <a:xfrm>
              <a:off x="61399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4"/>
            <p:cNvSpPr/>
            <p:nvPr/>
          </p:nvSpPr>
          <p:spPr>
            <a:xfrm>
              <a:off x="61606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4"/>
            <p:cNvSpPr/>
            <p:nvPr/>
          </p:nvSpPr>
          <p:spPr>
            <a:xfrm>
              <a:off x="61866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4"/>
            <p:cNvSpPr/>
            <p:nvPr/>
          </p:nvSpPr>
          <p:spPr>
            <a:xfrm>
              <a:off x="620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4"/>
            <p:cNvSpPr/>
            <p:nvPr/>
          </p:nvSpPr>
          <p:spPr>
            <a:xfrm>
              <a:off x="62332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4"/>
            <p:cNvSpPr/>
            <p:nvPr/>
          </p:nvSpPr>
          <p:spPr>
            <a:xfrm>
              <a:off x="62566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4"/>
            <p:cNvSpPr/>
            <p:nvPr/>
          </p:nvSpPr>
          <p:spPr>
            <a:xfrm>
              <a:off x="627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4"/>
            <p:cNvSpPr/>
            <p:nvPr/>
          </p:nvSpPr>
          <p:spPr>
            <a:xfrm>
              <a:off x="630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4"/>
            <p:cNvSpPr/>
            <p:nvPr/>
          </p:nvSpPr>
          <p:spPr>
            <a:xfrm>
              <a:off x="63239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4"/>
            <p:cNvSpPr/>
            <p:nvPr/>
          </p:nvSpPr>
          <p:spPr>
            <a:xfrm>
              <a:off x="634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4"/>
            <p:cNvSpPr/>
            <p:nvPr/>
          </p:nvSpPr>
          <p:spPr>
            <a:xfrm>
              <a:off x="637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4"/>
            <p:cNvSpPr/>
            <p:nvPr/>
          </p:nvSpPr>
          <p:spPr>
            <a:xfrm>
              <a:off x="63966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4"/>
            <p:cNvSpPr/>
            <p:nvPr/>
          </p:nvSpPr>
          <p:spPr>
            <a:xfrm>
              <a:off x="641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4"/>
            <p:cNvSpPr/>
            <p:nvPr/>
          </p:nvSpPr>
          <p:spPr>
            <a:xfrm>
              <a:off x="644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44"/>
            <p:cNvSpPr/>
            <p:nvPr/>
          </p:nvSpPr>
          <p:spPr>
            <a:xfrm>
              <a:off x="64665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44"/>
            <p:cNvSpPr/>
            <p:nvPr/>
          </p:nvSpPr>
          <p:spPr>
            <a:xfrm>
              <a:off x="6487275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44"/>
            <p:cNvSpPr/>
            <p:nvPr/>
          </p:nvSpPr>
          <p:spPr>
            <a:xfrm>
              <a:off x="651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44"/>
            <p:cNvSpPr/>
            <p:nvPr/>
          </p:nvSpPr>
          <p:spPr>
            <a:xfrm>
              <a:off x="595332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44"/>
            <p:cNvSpPr/>
            <p:nvPr/>
          </p:nvSpPr>
          <p:spPr>
            <a:xfrm>
              <a:off x="597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44"/>
            <p:cNvSpPr/>
            <p:nvPr/>
          </p:nvSpPr>
          <p:spPr>
            <a:xfrm>
              <a:off x="599997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44"/>
            <p:cNvSpPr/>
            <p:nvPr/>
          </p:nvSpPr>
          <p:spPr>
            <a:xfrm>
              <a:off x="602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44"/>
            <p:cNvSpPr/>
            <p:nvPr/>
          </p:nvSpPr>
          <p:spPr>
            <a:xfrm>
              <a:off x="604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4"/>
            <p:cNvSpPr/>
            <p:nvPr/>
          </p:nvSpPr>
          <p:spPr>
            <a:xfrm>
              <a:off x="6067350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4"/>
            <p:cNvSpPr/>
            <p:nvPr/>
          </p:nvSpPr>
          <p:spPr>
            <a:xfrm>
              <a:off x="609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4"/>
            <p:cNvSpPr/>
            <p:nvPr/>
          </p:nvSpPr>
          <p:spPr>
            <a:xfrm>
              <a:off x="61166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4"/>
            <p:cNvSpPr/>
            <p:nvPr/>
          </p:nvSpPr>
          <p:spPr>
            <a:xfrm>
              <a:off x="61399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4"/>
            <p:cNvSpPr/>
            <p:nvPr/>
          </p:nvSpPr>
          <p:spPr>
            <a:xfrm>
              <a:off x="61606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4"/>
            <p:cNvSpPr/>
            <p:nvPr/>
          </p:nvSpPr>
          <p:spPr>
            <a:xfrm>
              <a:off x="61866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4"/>
            <p:cNvSpPr/>
            <p:nvPr/>
          </p:nvSpPr>
          <p:spPr>
            <a:xfrm>
              <a:off x="620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4"/>
            <p:cNvSpPr/>
            <p:nvPr/>
          </p:nvSpPr>
          <p:spPr>
            <a:xfrm>
              <a:off x="62332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4"/>
            <p:cNvSpPr/>
            <p:nvPr/>
          </p:nvSpPr>
          <p:spPr>
            <a:xfrm>
              <a:off x="62566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4"/>
            <p:cNvSpPr/>
            <p:nvPr/>
          </p:nvSpPr>
          <p:spPr>
            <a:xfrm>
              <a:off x="627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4"/>
            <p:cNvSpPr/>
            <p:nvPr/>
          </p:nvSpPr>
          <p:spPr>
            <a:xfrm>
              <a:off x="630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4"/>
            <p:cNvSpPr/>
            <p:nvPr/>
          </p:nvSpPr>
          <p:spPr>
            <a:xfrm>
              <a:off x="63239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4"/>
            <p:cNvSpPr/>
            <p:nvPr/>
          </p:nvSpPr>
          <p:spPr>
            <a:xfrm>
              <a:off x="634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4"/>
            <p:cNvSpPr/>
            <p:nvPr/>
          </p:nvSpPr>
          <p:spPr>
            <a:xfrm>
              <a:off x="637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4"/>
            <p:cNvSpPr/>
            <p:nvPr/>
          </p:nvSpPr>
          <p:spPr>
            <a:xfrm>
              <a:off x="63966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4"/>
            <p:cNvSpPr/>
            <p:nvPr/>
          </p:nvSpPr>
          <p:spPr>
            <a:xfrm>
              <a:off x="641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4"/>
            <p:cNvSpPr/>
            <p:nvPr/>
          </p:nvSpPr>
          <p:spPr>
            <a:xfrm>
              <a:off x="644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4"/>
            <p:cNvSpPr/>
            <p:nvPr/>
          </p:nvSpPr>
          <p:spPr>
            <a:xfrm>
              <a:off x="64665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4"/>
            <p:cNvSpPr/>
            <p:nvPr/>
          </p:nvSpPr>
          <p:spPr>
            <a:xfrm>
              <a:off x="6487275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4"/>
            <p:cNvSpPr/>
            <p:nvPr/>
          </p:nvSpPr>
          <p:spPr>
            <a:xfrm>
              <a:off x="651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4"/>
            <p:cNvSpPr/>
            <p:nvPr/>
          </p:nvSpPr>
          <p:spPr>
            <a:xfrm>
              <a:off x="595332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4"/>
            <p:cNvSpPr/>
            <p:nvPr/>
          </p:nvSpPr>
          <p:spPr>
            <a:xfrm>
              <a:off x="597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4"/>
            <p:cNvSpPr/>
            <p:nvPr/>
          </p:nvSpPr>
          <p:spPr>
            <a:xfrm>
              <a:off x="59300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4"/>
            <p:cNvSpPr/>
            <p:nvPr/>
          </p:nvSpPr>
          <p:spPr>
            <a:xfrm>
              <a:off x="599997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4"/>
            <p:cNvSpPr/>
            <p:nvPr/>
          </p:nvSpPr>
          <p:spPr>
            <a:xfrm>
              <a:off x="602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4"/>
            <p:cNvSpPr/>
            <p:nvPr/>
          </p:nvSpPr>
          <p:spPr>
            <a:xfrm>
              <a:off x="604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4"/>
            <p:cNvSpPr/>
            <p:nvPr/>
          </p:nvSpPr>
          <p:spPr>
            <a:xfrm>
              <a:off x="6067350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4"/>
            <p:cNvSpPr/>
            <p:nvPr/>
          </p:nvSpPr>
          <p:spPr>
            <a:xfrm>
              <a:off x="609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4"/>
            <p:cNvSpPr/>
            <p:nvPr/>
          </p:nvSpPr>
          <p:spPr>
            <a:xfrm>
              <a:off x="61166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4"/>
            <p:cNvSpPr/>
            <p:nvPr/>
          </p:nvSpPr>
          <p:spPr>
            <a:xfrm>
              <a:off x="61399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4"/>
            <p:cNvSpPr/>
            <p:nvPr/>
          </p:nvSpPr>
          <p:spPr>
            <a:xfrm>
              <a:off x="61606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4"/>
            <p:cNvSpPr/>
            <p:nvPr/>
          </p:nvSpPr>
          <p:spPr>
            <a:xfrm>
              <a:off x="61866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4"/>
            <p:cNvSpPr/>
            <p:nvPr/>
          </p:nvSpPr>
          <p:spPr>
            <a:xfrm>
              <a:off x="620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4"/>
            <p:cNvSpPr/>
            <p:nvPr/>
          </p:nvSpPr>
          <p:spPr>
            <a:xfrm>
              <a:off x="62332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4"/>
            <p:cNvSpPr/>
            <p:nvPr/>
          </p:nvSpPr>
          <p:spPr>
            <a:xfrm>
              <a:off x="62566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4"/>
            <p:cNvSpPr/>
            <p:nvPr/>
          </p:nvSpPr>
          <p:spPr>
            <a:xfrm>
              <a:off x="627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4"/>
            <p:cNvSpPr/>
            <p:nvPr/>
          </p:nvSpPr>
          <p:spPr>
            <a:xfrm>
              <a:off x="630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4"/>
            <p:cNvSpPr/>
            <p:nvPr/>
          </p:nvSpPr>
          <p:spPr>
            <a:xfrm>
              <a:off x="63239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4"/>
            <p:cNvSpPr/>
            <p:nvPr/>
          </p:nvSpPr>
          <p:spPr>
            <a:xfrm>
              <a:off x="634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44"/>
            <p:cNvSpPr/>
            <p:nvPr/>
          </p:nvSpPr>
          <p:spPr>
            <a:xfrm>
              <a:off x="637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44"/>
            <p:cNvSpPr/>
            <p:nvPr/>
          </p:nvSpPr>
          <p:spPr>
            <a:xfrm>
              <a:off x="63966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44"/>
            <p:cNvSpPr/>
            <p:nvPr/>
          </p:nvSpPr>
          <p:spPr>
            <a:xfrm>
              <a:off x="641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44"/>
            <p:cNvSpPr/>
            <p:nvPr/>
          </p:nvSpPr>
          <p:spPr>
            <a:xfrm>
              <a:off x="644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44"/>
            <p:cNvSpPr/>
            <p:nvPr/>
          </p:nvSpPr>
          <p:spPr>
            <a:xfrm>
              <a:off x="64665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44"/>
            <p:cNvSpPr/>
            <p:nvPr/>
          </p:nvSpPr>
          <p:spPr>
            <a:xfrm>
              <a:off x="64872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44"/>
            <p:cNvSpPr/>
            <p:nvPr/>
          </p:nvSpPr>
          <p:spPr>
            <a:xfrm>
              <a:off x="651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44"/>
            <p:cNvSpPr/>
            <p:nvPr/>
          </p:nvSpPr>
          <p:spPr>
            <a:xfrm>
              <a:off x="59300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44"/>
            <p:cNvSpPr/>
            <p:nvPr/>
          </p:nvSpPr>
          <p:spPr>
            <a:xfrm>
              <a:off x="595332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44"/>
            <p:cNvSpPr/>
            <p:nvPr/>
          </p:nvSpPr>
          <p:spPr>
            <a:xfrm>
              <a:off x="597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44"/>
            <p:cNvSpPr/>
            <p:nvPr/>
          </p:nvSpPr>
          <p:spPr>
            <a:xfrm>
              <a:off x="599997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44"/>
            <p:cNvSpPr/>
            <p:nvPr/>
          </p:nvSpPr>
          <p:spPr>
            <a:xfrm>
              <a:off x="602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44"/>
            <p:cNvSpPr/>
            <p:nvPr/>
          </p:nvSpPr>
          <p:spPr>
            <a:xfrm>
              <a:off x="604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44"/>
            <p:cNvSpPr/>
            <p:nvPr/>
          </p:nvSpPr>
          <p:spPr>
            <a:xfrm>
              <a:off x="6067350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44"/>
            <p:cNvSpPr/>
            <p:nvPr/>
          </p:nvSpPr>
          <p:spPr>
            <a:xfrm>
              <a:off x="609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44"/>
            <p:cNvSpPr/>
            <p:nvPr/>
          </p:nvSpPr>
          <p:spPr>
            <a:xfrm>
              <a:off x="61166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44"/>
            <p:cNvSpPr/>
            <p:nvPr/>
          </p:nvSpPr>
          <p:spPr>
            <a:xfrm>
              <a:off x="61399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44"/>
            <p:cNvSpPr/>
            <p:nvPr/>
          </p:nvSpPr>
          <p:spPr>
            <a:xfrm>
              <a:off x="61606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44"/>
            <p:cNvSpPr/>
            <p:nvPr/>
          </p:nvSpPr>
          <p:spPr>
            <a:xfrm>
              <a:off x="61866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44"/>
            <p:cNvSpPr/>
            <p:nvPr/>
          </p:nvSpPr>
          <p:spPr>
            <a:xfrm>
              <a:off x="620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44"/>
            <p:cNvSpPr/>
            <p:nvPr/>
          </p:nvSpPr>
          <p:spPr>
            <a:xfrm>
              <a:off x="62332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44"/>
            <p:cNvSpPr/>
            <p:nvPr/>
          </p:nvSpPr>
          <p:spPr>
            <a:xfrm>
              <a:off x="62566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44"/>
            <p:cNvSpPr/>
            <p:nvPr/>
          </p:nvSpPr>
          <p:spPr>
            <a:xfrm>
              <a:off x="627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44"/>
            <p:cNvSpPr/>
            <p:nvPr/>
          </p:nvSpPr>
          <p:spPr>
            <a:xfrm>
              <a:off x="630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44"/>
            <p:cNvSpPr/>
            <p:nvPr/>
          </p:nvSpPr>
          <p:spPr>
            <a:xfrm>
              <a:off x="63239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44"/>
            <p:cNvSpPr/>
            <p:nvPr/>
          </p:nvSpPr>
          <p:spPr>
            <a:xfrm>
              <a:off x="634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44"/>
            <p:cNvSpPr/>
            <p:nvPr/>
          </p:nvSpPr>
          <p:spPr>
            <a:xfrm>
              <a:off x="637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4"/>
            <p:cNvSpPr/>
            <p:nvPr/>
          </p:nvSpPr>
          <p:spPr>
            <a:xfrm>
              <a:off x="63966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4"/>
            <p:cNvSpPr/>
            <p:nvPr/>
          </p:nvSpPr>
          <p:spPr>
            <a:xfrm>
              <a:off x="641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4"/>
            <p:cNvSpPr/>
            <p:nvPr/>
          </p:nvSpPr>
          <p:spPr>
            <a:xfrm>
              <a:off x="644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4"/>
            <p:cNvSpPr/>
            <p:nvPr/>
          </p:nvSpPr>
          <p:spPr>
            <a:xfrm>
              <a:off x="64665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4"/>
            <p:cNvSpPr/>
            <p:nvPr/>
          </p:nvSpPr>
          <p:spPr>
            <a:xfrm>
              <a:off x="64872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4"/>
            <p:cNvSpPr/>
            <p:nvPr/>
          </p:nvSpPr>
          <p:spPr>
            <a:xfrm>
              <a:off x="651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4"/>
            <p:cNvSpPr/>
            <p:nvPr/>
          </p:nvSpPr>
          <p:spPr>
            <a:xfrm>
              <a:off x="59300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4"/>
            <p:cNvSpPr/>
            <p:nvPr/>
          </p:nvSpPr>
          <p:spPr>
            <a:xfrm>
              <a:off x="595332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4"/>
            <p:cNvSpPr/>
            <p:nvPr/>
          </p:nvSpPr>
          <p:spPr>
            <a:xfrm>
              <a:off x="597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4"/>
            <p:cNvSpPr/>
            <p:nvPr/>
          </p:nvSpPr>
          <p:spPr>
            <a:xfrm>
              <a:off x="599997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4"/>
            <p:cNvSpPr/>
            <p:nvPr/>
          </p:nvSpPr>
          <p:spPr>
            <a:xfrm>
              <a:off x="602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4"/>
            <p:cNvSpPr/>
            <p:nvPr/>
          </p:nvSpPr>
          <p:spPr>
            <a:xfrm>
              <a:off x="604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4"/>
            <p:cNvSpPr/>
            <p:nvPr/>
          </p:nvSpPr>
          <p:spPr>
            <a:xfrm>
              <a:off x="6067350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4"/>
            <p:cNvSpPr/>
            <p:nvPr/>
          </p:nvSpPr>
          <p:spPr>
            <a:xfrm>
              <a:off x="609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44"/>
            <p:cNvSpPr/>
            <p:nvPr/>
          </p:nvSpPr>
          <p:spPr>
            <a:xfrm>
              <a:off x="61166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44"/>
            <p:cNvSpPr/>
            <p:nvPr/>
          </p:nvSpPr>
          <p:spPr>
            <a:xfrm>
              <a:off x="61399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44"/>
            <p:cNvSpPr/>
            <p:nvPr/>
          </p:nvSpPr>
          <p:spPr>
            <a:xfrm>
              <a:off x="61606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44"/>
            <p:cNvSpPr/>
            <p:nvPr/>
          </p:nvSpPr>
          <p:spPr>
            <a:xfrm>
              <a:off x="61866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44"/>
            <p:cNvSpPr/>
            <p:nvPr/>
          </p:nvSpPr>
          <p:spPr>
            <a:xfrm>
              <a:off x="620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44"/>
            <p:cNvSpPr/>
            <p:nvPr/>
          </p:nvSpPr>
          <p:spPr>
            <a:xfrm>
              <a:off x="62332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44"/>
            <p:cNvSpPr/>
            <p:nvPr/>
          </p:nvSpPr>
          <p:spPr>
            <a:xfrm>
              <a:off x="62566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44"/>
            <p:cNvSpPr/>
            <p:nvPr/>
          </p:nvSpPr>
          <p:spPr>
            <a:xfrm>
              <a:off x="627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44"/>
            <p:cNvSpPr/>
            <p:nvPr/>
          </p:nvSpPr>
          <p:spPr>
            <a:xfrm>
              <a:off x="630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44"/>
            <p:cNvSpPr/>
            <p:nvPr/>
          </p:nvSpPr>
          <p:spPr>
            <a:xfrm>
              <a:off x="63239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44"/>
            <p:cNvSpPr/>
            <p:nvPr/>
          </p:nvSpPr>
          <p:spPr>
            <a:xfrm>
              <a:off x="634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44"/>
            <p:cNvSpPr/>
            <p:nvPr/>
          </p:nvSpPr>
          <p:spPr>
            <a:xfrm>
              <a:off x="637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44"/>
            <p:cNvSpPr/>
            <p:nvPr/>
          </p:nvSpPr>
          <p:spPr>
            <a:xfrm>
              <a:off x="63966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44"/>
            <p:cNvSpPr/>
            <p:nvPr/>
          </p:nvSpPr>
          <p:spPr>
            <a:xfrm>
              <a:off x="641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44"/>
            <p:cNvSpPr/>
            <p:nvPr/>
          </p:nvSpPr>
          <p:spPr>
            <a:xfrm>
              <a:off x="644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44"/>
            <p:cNvSpPr/>
            <p:nvPr/>
          </p:nvSpPr>
          <p:spPr>
            <a:xfrm>
              <a:off x="64665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44"/>
            <p:cNvSpPr/>
            <p:nvPr/>
          </p:nvSpPr>
          <p:spPr>
            <a:xfrm>
              <a:off x="64872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44"/>
            <p:cNvSpPr/>
            <p:nvPr/>
          </p:nvSpPr>
          <p:spPr>
            <a:xfrm>
              <a:off x="651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44"/>
            <p:cNvSpPr/>
            <p:nvPr/>
          </p:nvSpPr>
          <p:spPr>
            <a:xfrm>
              <a:off x="59300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44"/>
            <p:cNvSpPr/>
            <p:nvPr/>
          </p:nvSpPr>
          <p:spPr>
            <a:xfrm>
              <a:off x="595332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44"/>
            <p:cNvSpPr/>
            <p:nvPr/>
          </p:nvSpPr>
          <p:spPr>
            <a:xfrm>
              <a:off x="597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44"/>
            <p:cNvSpPr/>
            <p:nvPr/>
          </p:nvSpPr>
          <p:spPr>
            <a:xfrm>
              <a:off x="599997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44"/>
            <p:cNvSpPr/>
            <p:nvPr/>
          </p:nvSpPr>
          <p:spPr>
            <a:xfrm>
              <a:off x="602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44"/>
            <p:cNvSpPr/>
            <p:nvPr/>
          </p:nvSpPr>
          <p:spPr>
            <a:xfrm>
              <a:off x="604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44"/>
            <p:cNvSpPr/>
            <p:nvPr/>
          </p:nvSpPr>
          <p:spPr>
            <a:xfrm>
              <a:off x="6067350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44"/>
            <p:cNvSpPr/>
            <p:nvPr/>
          </p:nvSpPr>
          <p:spPr>
            <a:xfrm>
              <a:off x="609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44"/>
            <p:cNvSpPr/>
            <p:nvPr/>
          </p:nvSpPr>
          <p:spPr>
            <a:xfrm>
              <a:off x="61166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44"/>
            <p:cNvSpPr/>
            <p:nvPr/>
          </p:nvSpPr>
          <p:spPr>
            <a:xfrm>
              <a:off x="61399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44"/>
            <p:cNvSpPr/>
            <p:nvPr/>
          </p:nvSpPr>
          <p:spPr>
            <a:xfrm>
              <a:off x="61606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44"/>
            <p:cNvSpPr/>
            <p:nvPr/>
          </p:nvSpPr>
          <p:spPr>
            <a:xfrm>
              <a:off x="61866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44"/>
            <p:cNvSpPr/>
            <p:nvPr/>
          </p:nvSpPr>
          <p:spPr>
            <a:xfrm>
              <a:off x="620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44"/>
            <p:cNvSpPr/>
            <p:nvPr/>
          </p:nvSpPr>
          <p:spPr>
            <a:xfrm>
              <a:off x="62332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44"/>
            <p:cNvSpPr/>
            <p:nvPr/>
          </p:nvSpPr>
          <p:spPr>
            <a:xfrm>
              <a:off x="62566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44"/>
            <p:cNvSpPr/>
            <p:nvPr/>
          </p:nvSpPr>
          <p:spPr>
            <a:xfrm>
              <a:off x="627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44"/>
            <p:cNvSpPr/>
            <p:nvPr/>
          </p:nvSpPr>
          <p:spPr>
            <a:xfrm>
              <a:off x="630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44"/>
            <p:cNvSpPr/>
            <p:nvPr/>
          </p:nvSpPr>
          <p:spPr>
            <a:xfrm>
              <a:off x="63239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44"/>
            <p:cNvSpPr/>
            <p:nvPr/>
          </p:nvSpPr>
          <p:spPr>
            <a:xfrm>
              <a:off x="634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44"/>
            <p:cNvSpPr/>
            <p:nvPr/>
          </p:nvSpPr>
          <p:spPr>
            <a:xfrm>
              <a:off x="637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44"/>
            <p:cNvSpPr/>
            <p:nvPr/>
          </p:nvSpPr>
          <p:spPr>
            <a:xfrm>
              <a:off x="63966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44"/>
            <p:cNvSpPr/>
            <p:nvPr/>
          </p:nvSpPr>
          <p:spPr>
            <a:xfrm>
              <a:off x="641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44"/>
            <p:cNvSpPr/>
            <p:nvPr/>
          </p:nvSpPr>
          <p:spPr>
            <a:xfrm>
              <a:off x="644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44"/>
            <p:cNvSpPr/>
            <p:nvPr/>
          </p:nvSpPr>
          <p:spPr>
            <a:xfrm>
              <a:off x="64665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44"/>
            <p:cNvSpPr/>
            <p:nvPr/>
          </p:nvSpPr>
          <p:spPr>
            <a:xfrm>
              <a:off x="64872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44"/>
            <p:cNvSpPr/>
            <p:nvPr/>
          </p:nvSpPr>
          <p:spPr>
            <a:xfrm>
              <a:off x="651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44"/>
            <p:cNvSpPr/>
            <p:nvPr/>
          </p:nvSpPr>
          <p:spPr>
            <a:xfrm>
              <a:off x="59300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44"/>
            <p:cNvSpPr/>
            <p:nvPr/>
          </p:nvSpPr>
          <p:spPr>
            <a:xfrm>
              <a:off x="595332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44"/>
            <p:cNvSpPr/>
            <p:nvPr/>
          </p:nvSpPr>
          <p:spPr>
            <a:xfrm>
              <a:off x="597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44"/>
            <p:cNvSpPr/>
            <p:nvPr/>
          </p:nvSpPr>
          <p:spPr>
            <a:xfrm>
              <a:off x="599997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44"/>
            <p:cNvSpPr/>
            <p:nvPr/>
          </p:nvSpPr>
          <p:spPr>
            <a:xfrm>
              <a:off x="602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44"/>
            <p:cNvSpPr/>
            <p:nvPr/>
          </p:nvSpPr>
          <p:spPr>
            <a:xfrm>
              <a:off x="604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44"/>
            <p:cNvSpPr/>
            <p:nvPr/>
          </p:nvSpPr>
          <p:spPr>
            <a:xfrm>
              <a:off x="6067350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44"/>
            <p:cNvSpPr/>
            <p:nvPr/>
          </p:nvSpPr>
          <p:spPr>
            <a:xfrm>
              <a:off x="609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44"/>
            <p:cNvSpPr/>
            <p:nvPr/>
          </p:nvSpPr>
          <p:spPr>
            <a:xfrm>
              <a:off x="61166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44"/>
            <p:cNvSpPr/>
            <p:nvPr/>
          </p:nvSpPr>
          <p:spPr>
            <a:xfrm>
              <a:off x="61399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44"/>
            <p:cNvSpPr/>
            <p:nvPr/>
          </p:nvSpPr>
          <p:spPr>
            <a:xfrm>
              <a:off x="6160650" y="407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44"/>
            <p:cNvSpPr/>
            <p:nvPr/>
          </p:nvSpPr>
          <p:spPr>
            <a:xfrm>
              <a:off x="61866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44"/>
            <p:cNvSpPr/>
            <p:nvPr/>
          </p:nvSpPr>
          <p:spPr>
            <a:xfrm>
              <a:off x="620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44"/>
            <p:cNvSpPr/>
            <p:nvPr/>
          </p:nvSpPr>
          <p:spPr>
            <a:xfrm>
              <a:off x="62332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44"/>
            <p:cNvSpPr/>
            <p:nvPr/>
          </p:nvSpPr>
          <p:spPr>
            <a:xfrm>
              <a:off x="62566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44"/>
            <p:cNvSpPr/>
            <p:nvPr/>
          </p:nvSpPr>
          <p:spPr>
            <a:xfrm>
              <a:off x="627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44"/>
            <p:cNvSpPr/>
            <p:nvPr/>
          </p:nvSpPr>
          <p:spPr>
            <a:xfrm>
              <a:off x="630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44"/>
            <p:cNvSpPr/>
            <p:nvPr/>
          </p:nvSpPr>
          <p:spPr>
            <a:xfrm>
              <a:off x="6323950" y="40715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44"/>
            <p:cNvSpPr/>
            <p:nvPr/>
          </p:nvSpPr>
          <p:spPr>
            <a:xfrm>
              <a:off x="634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44"/>
            <p:cNvSpPr/>
            <p:nvPr/>
          </p:nvSpPr>
          <p:spPr>
            <a:xfrm>
              <a:off x="637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44"/>
            <p:cNvSpPr/>
            <p:nvPr/>
          </p:nvSpPr>
          <p:spPr>
            <a:xfrm>
              <a:off x="63966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44"/>
            <p:cNvSpPr/>
            <p:nvPr/>
          </p:nvSpPr>
          <p:spPr>
            <a:xfrm>
              <a:off x="641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44"/>
            <p:cNvSpPr/>
            <p:nvPr/>
          </p:nvSpPr>
          <p:spPr>
            <a:xfrm>
              <a:off x="644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44"/>
            <p:cNvSpPr/>
            <p:nvPr/>
          </p:nvSpPr>
          <p:spPr>
            <a:xfrm>
              <a:off x="64665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44"/>
            <p:cNvSpPr/>
            <p:nvPr/>
          </p:nvSpPr>
          <p:spPr>
            <a:xfrm>
              <a:off x="6487275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44"/>
            <p:cNvSpPr/>
            <p:nvPr/>
          </p:nvSpPr>
          <p:spPr>
            <a:xfrm>
              <a:off x="651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44"/>
            <p:cNvSpPr/>
            <p:nvPr/>
          </p:nvSpPr>
          <p:spPr>
            <a:xfrm>
              <a:off x="59300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44"/>
            <p:cNvSpPr/>
            <p:nvPr/>
          </p:nvSpPr>
          <p:spPr>
            <a:xfrm>
              <a:off x="595332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44"/>
            <p:cNvSpPr/>
            <p:nvPr/>
          </p:nvSpPr>
          <p:spPr>
            <a:xfrm>
              <a:off x="597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44"/>
            <p:cNvSpPr/>
            <p:nvPr/>
          </p:nvSpPr>
          <p:spPr>
            <a:xfrm>
              <a:off x="599997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44"/>
            <p:cNvSpPr/>
            <p:nvPr/>
          </p:nvSpPr>
          <p:spPr>
            <a:xfrm>
              <a:off x="602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44"/>
            <p:cNvSpPr/>
            <p:nvPr/>
          </p:nvSpPr>
          <p:spPr>
            <a:xfrm>
              <a:off x="604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44"/>
            <p:cNvSpPr/>
            <p:nvPr/>
          </p:nvSpPr>
          <p:spPr>
            <a:xfrm>
              <a:off x="6067350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44"/>
            <p:cNvSpPr/>
            <p:nvPr/>
          </p:nvSpPr>
          <p:spPr>
            <a:xfrm>
              <a:off x="609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44"/>
            <p:cNvSpPr/>
            <p:nvPr/>
          </p:nvSpPr>
          <p:spPr>
            <a:xfrm>
              <a:off x="61166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44"/>
            <p:cNvSpPr/>
            <p:nvPr/>
          </p:nvSpPr>
          <p:spPr>
            <a:xfrm>
              <a:off x="61399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44"/>
            <p:cNvSpPr/>
            <p:nvPr/>
          </p:nvSpPr>
          <p:spPr>
            <a:xfrm>
              <a:off x="61606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44"/>
            <p:cNvSpPr/>
            <p:nvPr/>
          </p:nvSpPr>
          <p:spPr>
            <a:xfrm>
              <a:off x="61866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44"/>
            <p:cNvSpPr/>
            <p:nvPr/>
          </p:nvSpPr>
          <p:spPr>
            <a:xfrm>
              <a:off x="620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44"/>
            <p:cNvSpPr/>
            <p:nvPr/>
          </p:nvSpPr>
          <p:spPr>
            <a:xfrm>
              <a:off x="62332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44"/>
            <p:cNvSpPr/>
            <p:nvPr/>
          </p:nvSpPr>
          <p:spPr>
            <a:xfrm>
              <a:off x="62566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44"/>
            <p:cNvSpPr/>
            <p:nvPr/>
          </p:nvSpPr>
          <p:spPr>
            <a:xfrm>
              <a:off x="627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44"/>
            <p:cNvSpPr/>
            <p:nvPr/>
          </p:nvSpPr>
          <p:spPr>
            <a:xfrm>
              <a:off x="630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44"/>
            <p:cNvSpPr/>
            <p:nvPr/>
          </p:nvSpPr>
          <p:spPr>
            <a:xfrm>
              <a:off x="63239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44"/>
            <p:cNvSpPr/>
            <p:nvPr/>
          </p:nvSpPr>
          <p:spPr>
            <a:xfrm>
              <a:off x="634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44"/>
            <p:cNvSpPr/>
            <p:nvPr/>
          </p:nvSpPr>
          <p:spPr>
            <a:xfrm>
              <a:off x="637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44"/>
            <p:cNvSpPr/>
            <p:nvPr/>
          </p:nvSpPr>
          <p:spPr>
            <a:xfrm>
              <a:off x="63966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44"/>
            <p:cNvSpPr/>
            <p:nvPr/>
          </p:nvSpPr>
          <p:spPr>
            <a:xfrm>
              <a:off x="641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44"/>
            <p:cNvSpPr/>
            <p:nvPr/>
          </p:nvSpPr>
          <p:spPr>
            <a:xfrm>
              <a:off x="644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44"/>
            <p:cNvSpPr/>
            <p:nvPr/>
          </p:nvSpPr>
          <p:spPr>
            <a:xfrm>
              <a:off x="64665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44"/>
            <p:cNvSpPr/>
            <p:nvPr/>
          </p:nvSpPr>
          <p:spPr>
            <a:xfrm>
              <a:off x="6487275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44"/>
            <p:cNvSpPr/>
            <p:nvPr/>
          </p:nvSpPr>
          <p:spPr>
            <a:xfrm>
              <a:off x="651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44"/>
            <p:cNvSpPr/>
            <p:nvPr/>
          </p:nvSpPr>
          <p:spPr>
            <a:xfrm>
              <a:off x="595332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44"/>
            <p:cNvSpPr/>
            <p:nvPr/>
          </p:nvSpPr>
          <p:spPr>
            <a:xfrm>
              <a:off x="597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44"/>
            <p:cNvSpPr/>
            <p:nvPr/>
          </p:nvSpPr>
          <p:spPr>
            <a:xfrm>
              <a:off x="59300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44"/>
            <p:cNvSpPr/>
            <p:nvPr/>
          </p:nvSpPr>
          <p:spPr>
            <a:xfrm>
              <a:off x="599997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44"/>
            <p:cNvSpPr/>
            <p:nvPr/>
          </p:nvSpPr>
          <p:spPr>
            <a:xfrm>
              <a:off x="602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44"/>
            <p:cNvSpPr/>
            <p:nvPr/>
          </p:nvSpPr>
          <p:spPr>
            <a:xfrm>
              <a:off x="604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44"/>
            <p:cNvSpPr/>
            <p:nvPr/>
          </p:nvSpPr>
          <p:spPr>
            <a:xfrm>
              <a:off x="6067350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44"/>
            <p:cNvSpPr/>
            <p:nvPr/>
          </p:nvSpPr>
          <p:spPr>
            <a:xfrm>
              <a:off x="609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44"/>
            <p:cNvSpPr/>
            <p:nvPr/>
          </p:nvSpPr>
          <p:spPr>
            <a:xfrm>
              <a:off x="61166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44"/>
            <p:cNvSpPr/>
            <p:nvPr/>
          </p:nvSpPr>
          <p:spPr>
            <a:xfrm>
              <a:off x="61399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44"/>
            <p:cNvSpPr/>
            <p:nvPr/>
          </p:nvSpPr>
          <p:spPr>
            <a:xfrm>
              <a:off x="61606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44"/>
            <p:cNvSpPr/>
            <p:nvPr/>
          </p:nvSpPr>
          <p:spPr>
            <a:xfrm>
              <a:off x="61866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44"/>
            <p:cNvSpPr/>
            <p:nvPr/>
          </p:nvSpPr>
          <p:spPr>
            <a:xfrm>
              <a:off x="620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44"/>
            <p:cNvSpPr/>
            <p:nvPr/>
          </p:nvSpPr>
          <p:spPr>
            <a:xfrm>
              <a:off x="62332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44"/>
            <p:cNvSpPr/>
            <p:nvPr/>
          </p:nvSpPr>
          <p:spPr>
            <a:xfrm>
              <a:off x="62566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44"/>
            <p:cNvSpPr/>
            <p:nvPr/>
          </p:nvSpPr>
          <p:spPr>
            <a:xfrm>
              <a:off x="627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44"/>
            <p:cNvSpPr/>
            <p:nvPr/>
          </p:nvSpPr>
          <p:spPr>
            <a:xfrm>
              <a:off x="630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44"/>
            <p:cNvSpPr/>
            <p:nvPr/>
          </p:nvSpPr>
          <p:spPr>
            <a:xfrm>
              <a:off x="63239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44"/>
            <p:cNvSpPr/>
            <p:nvPr/>
          </p:nvSpPr>
          <p:spPr>
            <a:xfrm>
              <a:off x="634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44"/>
            <p:cNvSpPr/>
            <p:nvPr/>
          </p:nvSpPr>
          <p:spPr>
            <a:xfrm>
              <a:off x="637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44"/>
            <p:cNvSpPr/>
            <p:nvPr/>
          </p:nvSpPr>
          <p:spPr>
            <a:xfrm>
              <a:off x="63966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44"/>
            <p:cNvSpPr/>
            <p:nvPr/>
          </p:nvSpPr>
          <p:spPr>
            <a:xfrm>
              <a:off x="641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44"/>
            <p:cNvSpPr/>
            <p:nvPr/>
          </p:nvSpPr>
          <p:spPr>
            <a:xfrm>
              <a:off x="644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44"/>
            <p:cNvSpPr/>
            <p:nvPr/>
          </p:nvSpPr>
          <p:spPr>
            <a:xfrm>
              <a:off x="64665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44"/>
            <p:cNvSpPr/>
            <p:nvPr/>
          </p:nvSpPr>
          <p:spPr>
            <a:xfrm>
              <a:off x="64872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44"/>
            <p:cNvSpPr/>
            <p:nvPr/>
          </p:nvSpPr>
          <p:spPr>
            <a:xfrm>
              <a:off x="651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44"/>
            <p:cNvSpPr/>
            <p:nvPr/>
          </p:nvSpPr>
          <p:spPr>
            <a:xfrm>
              <a:off x="595332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44"/>
            <p:cNvSpPr/>
            <p:nvPr/>
          </p:nvSpPr>
          <p:spPr>
            <a:xfrm>
              <a:off x="597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44"/>
            <p:cNvSpPr/>
            <p:nvPr/>
          </p:nvSpPr>
          <p:spPr>
            <a:xfrm>
              <a:off x="599997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44"/>
            <p:cNvSpPr/>
            <p:nvPr/>
          </p:nvSpPr>
          <p:spPr>
            <a:xfrm>
              <a:off x="602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44"/>
            <p:cNvSpPr/>
            <p:nvPr/>
          </p:nvSpPr>
          <p:spPr>
            <a:xfrm>
              <a:off x="604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44"/>
            <p:cNvSpPr/>
            <p:nvPr/>
          </p:nvSpPr>
          <p:spPr>
            <a:xfrm>
              <a:off x="6067350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44"/>
            <p:cNvSpPr/>
            <p:nvPr/>
          </p:nvSpPr>
          <p:spPr>
            <a:xfrm>
              <a:off x="609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44"/>
            <p:cNvSpPr/>
            <p:nvPr/>
          </p:nvSpPr>
          <p:spPr>
            <a:xfrm>
              <a:off x="61166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44"/>
            <p:cNvSpPr/>
            <p:nvPr/>
          </p:nvSpPr>
          <p:spPr>
            <a:xfrm>
              <a:off x="61399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44"/>
            <p:cNvSpPr/>
            <p:nvPr/>
          </p:nvSpPr>
          <p:spPr>
            <a:xfrm>
              <a:off x="61606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44"/>
            <p:cNvSpPr/>
            <p:nvPr/>
          </p:nvSpPr>
          <p:spPr>
            <a:xfrm>
              <a:off x="61866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44"/>
            <p:cNvSpPr/>
            <p:nvPr/>
          </p:nvSpPr>
          <p:spPr>
            <a:xfrm>
              <a:off x="620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44"/>
            <p:cNvSpPr/>
            <p:nvPr/>
          </p:nvSpPr>
          <p:spPr>
            <a:xfrm>
              <a:off x="62332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44"/>
            <p:cNvSpPr/>
            <p:nvPr/>
          </p:nvSpPr>
          <p:spPr>
            <a:xfrm>
              <a:off x="62566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44"/>
            <p:cNvSpPr/>
            <p:nvPr/>
          </p:nvSpPr>
          <p:spPr>
            <a:xfrm>
              <a:off x="627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44"/>
            <p:cNvSpPr/>
            <p:nvPr/>
          </p:nvSpPr>
          <p:spPr>
            <a:xfrm>
              <a:off x="630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44"/>
            <p:cNvSpPr/>
            <p:nvPr/>
          </p:nvSpPr>
          <p:spPr>
            <a:xfrm>
              <a:off x="63239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44"/>
            <p:cNvSpPr/>
            <p:nvPr/>
          </p:nvSpPr>
          <p:spPr>
            <a:xfrm>
              <a:off x="634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44"/>
            <p:cNvSpPr/>
            <p:nvPr/>
          </p:nvSpPr>
          <p:spPr>
            <a:xfrm>
              <a:off x="637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44"/>
            <p:cNvSpPr/>
            <p:nvPr/>
          </p:nvSpPr>
          <p:spPr>
            <a:xfrm>
              <a:off x="63966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44"/>
            <p:cNvSpPr/>
            <p:nvPr/>
          </p:nvSpPr>
          <p:spPr>
            <a:xfrm>
              <a:off x="641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44"/>
            <p:cNvSpPr/>
            <p:nvPr/>
          </p:nvSpPr>
          <p:spPr>
            <a:xfrm>
              <a:off x="644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44"/>
            <p:cNvSpPr/>
            <p:nvPr/>
          </p:nvSpPr>
          <p:spPr>
            <a:xfrm>
              <a:off x="64665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44"/>
            <p:cNvSpPr/>
            <p:nvPr/>
          </p:nvSpPr>
          <p:spPr>
            <a:xfrm>
              <a:off x="6487275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44"/>
            <p:cNvSpPr/>
            <p:nvPr/>
          </p:nvSpPr>
          <p:spPr>
            <a:xfrm>
              <a:off x="651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44"/>
            <p:cNvSpPr/>
            <p:nvPr/>
          </p:nvSpPr>
          <p:spPr>
            <a:xfrm>
              <a:off x="595332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44"/>
            <p:cNvSpPr/>
            <p:nvPr/>
          </p:nvSpPr>
          <p:spPr>
            <a:xfrm>
              <a:off x="597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44"/>
            <p:cNvSpPr/>
            <p:nvPr/>
          </p:nvSpPr>
          <p:spPr>
            <a:xfrm>
              <a:off x="599997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44"/>
            <p:cNvSpPr/>
            <p:nvPr/>
          </p:nvSpPr>
          <p:spPr>
            <a:xfrm>
              <a:off x="602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44"/>
            <p:cNvSpPr/>
            <p:nvPr/>
          </p:nvSpPr>
          <p:spPr>
            <a:xfrm>
              <a:off x="604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44"/>
            <p:cNvSpPr/>
            <p:nvPr/>
          </p:nvSpPr>
          <p:spPr>
            <a:xfrm>
              <a:off x="6067350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44"/>
            <p:cNvSpPr/>
            <p:nvPr/>
          </p:nvSpPr>
          <p:spPr>
            <a:xfrm>
              <a:off x="609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44"/>
            <p:cNvSpPr/>
            <p:nvPr/>
          </p:nvSpPr>
          <p:spPr>
            <a:xfrm>
              <a:off x="61166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44"/>
            <p:cNvSpPr/>
            <p:nvPr/>
          </p:nvSpPr>
          <p:spPr>
            <a:xfrm>
              <a:off x="61399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44"/>
            <p:cNvSpPr/>
            <p:nvPr/>
          </p:nvSpPr>
          <p:spPr>
            <a:xfrm>
              <a:off x="61606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44"/>
            <p:cNvSpPr/>
            <p:nvPr/>
          </p:nvSpPr>
          <p:spPr>
            <a:xfrm>
              <a:off x="61866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44"/>
            <p:cNvSpPr/>
            <p:nvPr/>
          </p:nvSpPr>
          <p:spPr>
            <a:xfrm>
              <a:off x="620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44"/>
            <p:cNvSpPr/>
            <p:nvPr/>
          </p:nvSpPr>
          <p:spPr>
            <a:xfrm>
              <a:off x="62332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44"/>
            <p:cNvSpPr/>
            <p:nvPr/>
          </p:nvSpPr>
          <p:spPr>
            <a:xfrm>
              <a:off x="62566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44"/>
            <p:cNvSpPr/>
            <p:nvPr/>
          </p:nvSpPr>
          <p:spPr>
            <a:xfrm>
              <a:off x="627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44"/>
            <p:cNvSpPr/>
            <p:nvPr/>
          </p:nvSpPr>
          <p:spPr>
            <a:xfrm>
              <a:off x="630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44"/>
            <p:cNvSpPr/>
            <p:nvPr/>
          </p:nvSpPr>
          <p:spPr>
            <a:xfrm>
              <a:off x="63239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44"/>
            <p:cNvSpPr/>
            <p:nvPr/>
          </p:nvSpPr>
          <p:spPr>
            <a:xfrm>
              <a:off x="634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44"/>
            <p:cNvSpPr/>
            <p:nvPr/>
          </p:nvSpPr>
          <p:spPr>
            <a:xfrm>
              <a:off x="637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44"/>
            <p:cNvSpPr/>
            <p:nvPr/>
          </p:nvSpPr>
          <p:spPr>
            <a:xfrm>
              <a:off x="63966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44"/>
            <p:cNvSpPr/>
            <p:nvPr/>
          </p:nvSpPr>
          <p:spPr>
            <a:xfrm>
              <a:off x="641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44"/>
            <p:cNvSpPr/>
            <p:nvPr/>
          </p:nvSpPr>
          <p:spPr>
            <a:xfrm>
              <a:off x="644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44"/>
            <p:cNvSpPr/>
            <p:nvPr/>
          </p:nvSpPr>
          <p:spPr>
            <a:xfrm>
              <a:off x="64665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44"/>
            <p:cNvSpPr/>
            <p:nvPr/>
          </p:nvSpPr>
          <p:spPr>
            <a:xfrm>
              <a:off x="6487275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44"/>
            <p:cNvSpPr/>
            <p:nvPr/>
          </p:nvSpPr>
          <p:spPr>
            <a:xfrm>
              <a:off x="651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44"/>
            <p:cNvSpPr/>
            <p:nvPr/>
          </p:nvSpPr>
          <p:spPr>
            <a:xfrm>
              <a:off x="595332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44"/>
            <p:cNvSpPr/>
            <p:nvPr/>
          </p:nvSpPr>
          <p:spPr>
            <a:xfrm>
              <a:off x="597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44"/>
            <p:cNvSpPr/>
            <p:nvPr/>
          </p:nvSpPr>
          <p:spPr>
            <a:xfrm>
              <a:off x="599997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44"/>
            <p:cNvSpPr/>
            <p:nvPr/>
          </p:nvSpPr>
          <p:spPr>
            <a:xfrm>
              <a:off x="602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44"/>
            <p:cNvSpPr/>
            <p:nvPr/>
          </p:nvSpPr>
          <p:spPr>
            <a:xfrm>
              <a:off x="604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44"/>
            <p:cNvSpPr/>
            <p:nvPr/>
          </p:nvSpPr>
          <p:spPr>
            <a:xfrm>
              <a:off x="6067350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44"/>
            <p:cNvSpPr/>
            <p:nvPr/>
          </p:nvSpPr>
          <p:spPr>
            <a:xfrm>
              <a:off x="609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44"/>
            <p:cNvSpPr/>
            <p:nvPr/>
          </p:nvSpPr>
          <p:spPr>
            <a:xfrm>
              <a:off x="61166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44"/>
            <p:cNvSpPr/>
            <p:nvPr/>
          </p:nvSpPr>
          <p:spPr>
            <a:xfrm>
              <a:off x="61399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44"/>
            <p:cNvSpPr/>
            <p:nvPr/>
          </p:nvSpPr>
          <p:spPr>
            <a:xfrm>
              <a:off x="61606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44"/>
            <p:cNvSpPr/>
            <p:nvPr/>
          </p:nvSpPr>
          <p:spPr>
            <a:xfrm>
              <a:off x="61866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44"/>
            <p:cNvSpPr/>
            <p:nvPr/>
          </p:nvSpPr>
          <p:spPr>
            <a:xfrm>
              <a:off x="620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44"/>
            <p:cNvSpPr/>
            <p:nvPr/>
          </p:nvSpPr>
          <p:spPr>
            <a:xfrm>
              <a:off x="62332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44"/>
            <p:cNvSpPr/>
            <p:nvPr/>
          </p:nvSpPr>
          <p:spPr>
            <a:xfrm>
              <a:off x="62566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44"/>
            <p:cNvSpPr/>
            <p:nvPr/>
          </p:nvSpPr>
          <p:spPr>
            <a:xfrm>
              <a:off x="627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44"/>
            <p:cNvSpPr/>
            <p:nvPr/>
          </p:nvSpPr>
          <p:spPr>
            <a:xfrm>
              <a:off x="630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44"/>
            <p:cNvSpPr/>
            <p:nvPr/>
          </p:nvSpPr>
          <p:spPr>
            <a:xfrm>
              <a:off x="63239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44"/>
            <p:cNvSpPr/>
            <p:nvPr/>
          </p:nvSpPr>
          <p:spPr>
            <a:xfrm>
              <a:off x="634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44"/>
            <p:cNvSpPr/>
            <p:nvPr/>
          </p:nvSpPr>
          <p:spPr>
            <a:xfrm>
              <a:off x="637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44"/>
            <p:cNvSpPr/>
            <p:nvPr/>
          </p:nvSpPr>
          <p:spPr>
            <a:xfrm>
              <a:off x="63966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44"/>
            <p:cNvSpPr/>
            <p:nvPr/>
          </p:nvSpPr>
          <p:spPr>
            <a:xfrm>
              <a:off x="641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44"/>
            <p:cNvSpPr/>
            <p:nvPr/>
          </p:nvSpPr>
          <p:spPr>
            <a:xfrm>
              <a:off x="644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44"/>
            <p:cNvSpPr/>
            <p:nvPr/>
          </p:nvSpPr>
          <p:spPr>
            <a:xfrm>
              <a:off x="64665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44"/>
            <p:cNvSpPr/>
            <p:nvPr/>
          </p:nvSpPr>
          <p:spPr>
            <a:xfrm>
              <a:off x="6487275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44"/>
            <p:cNvSpPr/>
            <p:nvPr/>
          </p:nvSpPr>
          <p:spPr>
            <a:xfrm>
              <a:off x="651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44"/>
            <p:cNvSpPr/>
            <p:nvPr/>
          </p:nvSpPr>
          <p:spPr>
            <a:xfrm>
              <a:off x="597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44"/>
            <p:cNvSpPr/>
            <p:nvPr/>
          </p:nvSpPr>
          <p:spPr>
            <a:xfrm>
              <a:off x="5999975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44"/>
            <p:cNvSpPr/>
            <p:nvPr/>
          </p:nvSpPr>
          <p:spPr>
            <a:xfrm>
              <a:off x="602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44"/>
            <p:cNvSpPr/>
            <p:nvPr/>
          </p:nvSpPr>
          <p:spPr>
            <a:xfrm>
              <a:off x="604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44"/>
            <p:cNvSpPr/>
            <p:nvPr/>
          </p:nvSpPr>
          <p:spPr>
            <a:xfrm>
              <a:off x="6067350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44"/>
            <p:cNvSpPr/>
            <p:nvPr/>
          </p:nvSpPr>
          <p:spPr>
            <a:xfrm>
              <a:off x="609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44"/>
            <p:cNvSpPr/>
            <p:nvPr/>
          </p:nvSpPr>
          <p:spPr>
            <a:xfrm>
              <a:off x="61166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44"/>
            <p:cNvSpPr/>
            <p:nvPr/>
          </p:nvSpPr>
          <p:spPr>
            <a:xfrm>
              <a:off x="61399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44"/>
            <p:cNvSpPr/>
            <p:nvPr/>
          </p:nvSpPr>
          <p:spPr>
            <a:xfrm>
              <a:off x="61606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44"/>
            <p:cNvSpPr/>
            <p:nvPr/>
          </p:nvSpPr>
          <p:spPr>
            <a:xfrm>
              <a:off x="61866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44"/>
            <p:cNvSpPr/>
            <p:nvPr/>
          </p:nvSpPr>
          <p:spPr>
            <a:xfrm>
              <a:off x="620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44"/>
            <p:cNvSpPr/>
            <p:nvPr/>
          </p:nvSpPr>
          <p:spPr>
            <a:xfrm>
              <a:off x="62332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44"/>
            <p:cNvSpPr/>
            <p:nvPr/>
          </p:nvSpPr>
          <p:spPr>
            <a:xfrm>
              <a:off x="62566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44"/>
            <p:cNvSpPr/>
            <p:nvPr/>
          </p:nvSpPr>
          <p:spPr>
            <a:xfrm>
              <a:off x="627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44"/>
            <p:cNvSpPr/>
            <p:nvPr/>
          </p:nvSpPr>
          <p:spPr>
            <a:xfrm>
              <a:off x="630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44"/>
            <p:cNvSpPr/>
            <p:nvPr/>
          </p:nvSpPr>
          <p:spPr>
            <a:xfrm>
              <a:off x="63239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44"/>
            <p:cNvSpPr/>
            <p:nvPr/>
          </p:nvSpPr>
          <p:spPr>
            <a:xfrm>
              <a:off x="634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44"/>
            <p:cNvSpPr/>
            <p:nvPr/>
          </p:nvSpPr>
          <p:spPr>
            <a:xfrm>
              <a:off x="637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44"/>
            <p:cNvSpPr/>
            <p:nvPr/>
          </p:nvSpPr>
          <p:spPr>
            <a:xfrm>
              <a:off x="639660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44"/>
            <p:cNvSpPr/>
            <p:nvPr/>
          </p:nvSpPr>
          <p:spPr>
            <a:xfrm>
              <a:off x="641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44"/>
            <p:cNvSpPr/>
            <p:nvPr/>
          </p:nvSpPr>
          <p:spPr>
            <a:xfrm>
              <a:off x="644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44"/>
            <p:cNvSpPr/>
            <p:nvPr/>
          </p:nvSpPr>
          <p:spPr>
            <a:xfrm>
              <a:off x="64665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44"/>
            <p:cNvSpPr/>
            <p:nvPr/>
          </p:nvSpPr>
          <p:spPr>
            <a:xfrm>
              <a:off x="6487275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44"/>
            <p:cNvSpPr/>
            <p:nvPr/>
          </p:nvSpPr>
          <p:spPr>
            <a:xfrm>
              <a:off x="651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44"/>
            <p:cNvSpPr/>
            <p:nvPr/>
          </p:nvSpPr>
          <p:spPr>
            <a:xfrm>
              <a:off x="597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44"/>
            <p:cNvSpPr/>
            <p:nvPr/>
          </p:nvSpPr>
          <p:spPr>
            <a:xfrm>
              <a:off x="5999975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1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44"/>
            <p:cNvSpPr/>
            <p:nvPr/>
          </p:nvSpPr>
          <p:spPr>
            <a:xfrm>
              <a:off x="602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44"/>
            <p:cNvSpPr/>
            <p:nvPr/>
          </p:nvSpPr>
          <p:spPr>
            <a:xfrm>
              <a:off x="604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1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44"/>
            <p:cNvSpPr/>
            <p:nvPr/>
          </p:nvSpPr>
          <p:spPr>
            <a:xfrm>
              <a:off x="6067350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44"/>
            <p:cNvSpPr/>
            <p:nvPr/>
          </p:nvSpPr>
          <p:spPr>
            <a:xfrm>
              <a:off x="609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44"/>
            <p:cNvSpPr/>
            <p:nvPr/>
          </p:nvSpPr>
          <p:spPr>
            <a:xfrm>
              <a:off x="61166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44"/>
            <p:cNvSpPr/>
            <p:nvPr/>
          </p:nvSpPr>
          <p:spPr>
            <a:xfrm>
              <a:off x="61399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44"/>
            <p:cNvSpPr/>
            <p:nvPr/>
          </p:nvSpPr>
          <p:spPr>
            <a:xfrm>
              <a:off x="61606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44"/>
            <p:cNvSpPr/>
            <p:nvPr/>
          </p:nvSpPr>
          <p:spPr>
            <a:xfrm>
              <a:off x="61866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44"/>
            <p:cNvSpPr/>
            <p:nvPr/>
          </p:nvSpPr>
          <p:spPr>
            <a:xfrm>
              <a:off x="620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44"/>
            <p:cNvSpPr/>
            <p:nvPr/>
          </p:nvSpPr>
          <p:spPr>
            <a:xfrm>
              <a:off x="62332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1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44"/>
            <p:cNvSpPr/>
            <p:nvPr/>
          </p:nvSpPr>
          <p:spPr>
            <a:xfrm>
              <a:off x="62566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44"/>
            <p:cNvSpPr/>
            <p:nvPr/>
          </p:nvSpPr>
          <p:spPr>
            <a:xfrm>
              <a:off x="627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44"/>
            <p:cNvSpPr/>
            <p:nvPr/>
          </p:nvSpPr>
          <p:spPr>
            <a:xfrm>
              <a:off x="630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44"/>
            <p:cNvSpPr/>
            <p:nvPr/>
          </p:nvSpPr>
          <p:spPr>
            <a:xfrm>
              <a:off x="63239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44"/>
            <p:cNvSpPr/>
            <p:nvPr/>
          </p:nvSpPr>
          <p:spPr>
            <a:xfrm>
              <a:off x="634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44"/>
            <p:cNvSpPr/>
            <p:nvPr/>
          </p:nvSpPr>
          <p:spPr>
            <a:xfrm>
              <a:off x="637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44"/>
            <p:cNvSpPr/>
            <p:nvPr/>
          </p:nvSpPr>
          <p:spPr>
            <a:xfrm>
              <a:off x="639660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44"/>
            <p:cNvSpPr/>
            <p:nvPr/>
          </p:nvSpPr>
          <p:spPr>
            <a:xfrm>
              <a:off x="641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44"/>
            <p:cNvSpPr/>
            <p:nvPr/>
          </p:nvSpPr>
          <p:spPr>
            <a:xfrm>
              <a:off x="644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44"/>
            <p:cNvSpPr/>
            <p:nvPr/>
          </p:nvSpPr>
          <p:spPr>
            <a:xfrm>
              <a:off x="64665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44"/>
            <p:cNvSpPr/>
            <p:nvPr/>
          </p:nvSpPr>
          <p:spPr>
            <a:xfrm>
              <a:off x="6487275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44"/>
            <p:cNvSpPr/>
            <p:nvPr/>
          </p:nvSpPr>
          <p:spPr>
            <a:xfrm>
              <a:off x="651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44"/>
            <p:cNvSpPr/>
            <p:nvPr/>
          </p:nvSpPr>
          <p:spPr>
            <a:xfrm>
              <a:off x="5999975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44"/>
            <p:cNvSpPr/>
            <p:nvPr/>
          </p:nvSpPr>
          <p:spPr>
            <a:xfrm>
              <a:off x="602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44"/>
            <p:cNvSpPr/>
            <p:nvPr/>
          </p:nvSpPr>
          <p:spPr>
            <a:xfrm>
              <a:off x="60466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44"/>
            <p:cNvSpPr/>
            <p:nvPr/>
          </p:nvSpPr>
          <p:spPr>
            <a:xfrm>
              <a:off x="6067350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44"/>
            <p:cNvSpPr/>
            <p:nvPr/>
          </p:nvSpPr>
          <p:spPr>
            <a:xfrm>
              <a:off x="609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44"/>
            <p:cNvSpPr/>
            <p:nvPr/>
          </p:nvSpPr>
          <p:spPr>
            <a:xfrm>
              <a:off x="61166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44"/>
            <p:cNvSpPr/>
            <p:nvPr/>
          </p:nvSpPr>
          <p:spPr>
            <a:xfrm>
              <a:off x="61399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44"/>
            <p:cNvSpPr/>
            <p:nvPr/>
          </p:nvSpPr>
          <p:spPr>
            <a:xfrm>
              <a:off x="61606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44"/>
            <p:cNvSpPr/>
            <p:nvPr/>
          </p:nvSpPr>
          <p:spPr>
            <a:xfrm>
              <a:off x="61866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44"/>
            <p:cNvSpPr/>
            <p:nvPr/>
          </p:nvSpPr>
          <p:spPr>
            <a:xfrm>
              <a:off x="620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44"/>
            <p:cNvSpPr/>
            <p:nvPr/>
          </p:nvSpPr>
          <p:spPr>
            <a:xfrm>
              <a:off x="62332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44"/>
            <p:cNvSpPr/>
            <p:nvPr/>
          </p:nvSpPr>
          <p:spPr>
            <a:xfrm>
              <a:off x="62566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44"/>
            <p:cNvSpPr/>
            <p:nvPr/>
          </p:nvSpPr>
          <p:spPr>
            <a:xfrm>
              <a:off x="627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44"/>
            <p:cNvSpPr/>
            <p:nvPr/>
          </p:nvSpPr>
          <p:spPr>
            <a:xfrm>
              <a:off x="630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44"/>
            <p:cNvSpPr/>
            <p:nvPr/>
          </p:nvSpPr>
          <p:spPr>
            <a:xfrm>
              <a:off x="63239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44"/>
            <p:cNvSpPr/>
            <p:nvPr/>
          </p:nvSpPr>
          <p:spPr>
            <a:xfrm>
              <a:off x="634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44"/>
            <p:cNvSpPr/>
            <p:nvPr/>
          </p:nvSpPr>
          <p:spPr>
            <a:xfrm>
              <a:off x="637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44"/>
            <p:cNvSpPr/>
            <p:nvPr/>
          </p:nvSpPr>
          <p:spPr>
            <a:xfrm>
              <a:off x="639660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44"/>
            <p:cNvSpPr/>
            <p:nvPr/>
          </p:nvSpPr>
          <p:spPr>
            <a:xfrm>
              <a:off x="641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44"/>
            <p:cNvSpPr/>
            <p:nvPr/>
          </p:nvSpPr>
          <p:spPr>
            <a:xfrm>
              <a:off x="644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44"/>
            <p:cNvSpPr/>
            <p:nvPr/>
          </p:nvSpPr>
          <p:spPr>
            <a:xfrm>
              <a:off x="64665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44"/>
            <p:cNvSpPr/>
            <p:nvPr/>
          </p:nvSpPr>
          <p:spPr>
            <a:xfrm>
              <a:off x="6487275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44"/>
            <p:cNvSpPr/>
            <p:nvPr/>
          </p:nvSpPr>
          <p:spPr>
            <a:xfrm>
              <a:off x="651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44"/>
            <p:cNvSpPr/>
            <p:nvPr/>
          </p:nvSpPr>
          <p:spPr>
            <a:xfrm>
              <a:off x="5999975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44"/>
            <p:cNvSpPr/>
            <p:nvPr/>
          </p:nvSpPr>
          <p:spPr>
            <a:xfrm>
              <a:off x="602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44"/>
            <p:cNvSpPr/>
            <p:nvPr/>
          </p:nvSpPr>
          <p:spPr>
            <a:xfrm>
              <a:off x="60466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44"/>
            <p:cNvSpPr/>
            <p:nvPr/>
          </p:nvSpPr>
          <p:spPr>
            <a:xfrm>
              <a:off x="6067350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44"/>
            <p:cNvSpPr/>
            <p:nvPr/>
          </p:nvSpPr>
          <p:spPr>
            <a:xfrm>
              <a:off x="609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44"/>
            <p:cNvSpPr/>
            <p:nvPr/>
          </p:nvSpPr>
          <p:spPr>
            <a:xfrm>
              <a:off x="61166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44"/>
            <p:cNvSpPr/>
            <p:nvPr/>
          </p:nvSpPr>
          <p:spPr>
            <a:xfrm>
              <a:off x="61399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44"/>
            <p:cNvSpPr/>
            <p:nvPr/>
          </p:nvSpPr>
          <p:spPr>
            <a:xfrm>
              <a:off x="61606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44"/>
            <p:cNvSpPr/>
            <p:nvPr/>
          </p:nvSpPr>
          <p:spPr>
            <a:xfrm>
              <a:off x="61866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44"/>
            <p:cNvSpPr/>
            <p:nvPr/>
          </p:nvSpPr>
          <p:spPr>
            <a:xfrm>
              <a:off x="620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44"/>
            <p:cNvSpPr/>
            <p:nvPr/>
          </p:nvSpPr>
          <p:spPr>
            <a:xfrm>
              <a:off x="62332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44"/>
            <p:cNvSpPr/>
            <p:nvPr/>
          </p:nvSpPr>
          <p:spPr>
            <a:xfrm>
              <a:off x="62566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44"/>
            <p:cNvSpPr/>
            <p:nvPr/>
          </p:nvSpPr>
          <p:spPr>
            <a:xfrm>
              <a:off x="627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44"/>
            <p:cNvSpPr/>
            <p:nvPr/>
          </p:nvSpPr>
          <p:spPr>
            <a:xfrm>
              <a:off x="630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44"/>
            <p:cNvSpPr/>
            <p:nvPr/>
          </p:nvSpPr>
          <p:spPr>
            <a:xfrm>
              <a:off x="63239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44"/>
            <p:cNvSpPr/>
            <p:nvPr/>
          </p:nvSpPr>
          <p:spPr>
            <a:xfrm>
              <a:off x="634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44"/>
            <p:cNvSpPr/>
            <p:nvPr/>
          </p:nvSpPr>
          <p:spPr>
            <a:xfrm>
              <a:off x="637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44"/>
            <p:cNvSpPr/>
            <p:nvPr/>
          </p:nvSpPr>
          <p:spPr>
            <a:xfrm>
              <a:off x="639660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44"/>
            <p:cNvSpPr/>
            <p:nvPr/>
          </p:nvSpPr>
          <p:spPr>
            <a:xfrm>
              <a:off x="641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44"/>
            <p:cNvSpPr/>
            <p:nvPr/>
          </p:nvSpPr>
          <p:spPr>
            <a:xfrm>
              <a:off x="644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44"/>
            <p:cNvSpPr/>
            <p:nvPr/>
          </p:nvSpPr>
          <p:spPr>
            <a:xfrm>
              <a:off x="64665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44"/>
            <p:cNvSpPr/>
            <p:nvPr/>
          </p:nvSpPr>
          <p:spPr>
            <a:xfrm>
              <a:off x="6487275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44"/>
            <p:cNvSpPr/>
            <p:nvPr/>
          </p:nvSpPr>
          <p:spPr>
            <a:xfrm>
              <a:off x="651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44"/>
            <p:cNvSpPr/>
            <p:nvPr/>
          </p:nvSpPr>
          <p:spPr>
            <a:xfrm>
              <a:off x="602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44"/>
            <p:cNvSpPr/>
            <p:nvPr/>
          </p:nvSpPr>
          <p:spPr>
            <a:xfrm>
              <a:off x="60466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44"/>
            <p:cNvSpPr/>
            <p:nvPr/>
          </p:nvSpPr>
          <p:spPr>
            <a:xfrm>
              <a:off x="6067350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44"/>
            <p:cNvSpPr/>
            <p:nvPr/>
          </p:nvSpPr>
          <p:spPr>
            <a:xfrm>
              <a:off x="609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44"/>
            <p:cNvSpPr/>
            <p:nvPr/>
          </p:nvSpPr>
          <p:spPr>
            <a:xfrm>
              <a:off x="61166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44"/>
            <p:cNvSpPr/>
            <p:nvPr/>
          </p:nvSpPr>
          <p:spPr>
            <a:xfrm>
              <a:off x="61399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44"/>
            <p:cNvSpPr/>
            <p:nvPr/>
          </p:nvSpPr>
          <p:spPr>
            <a:xfrm>
              <a:off x="61606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44"/>
            <p:cNvSpPr/>
            <p:nvPr/>
          </p:nvSpPr>
          <p:spPr>
            <a:xfrm>
              <a:off x="61866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44"/>
            <p:cNvSpPr/>
            <p:nvPr/>
          </p:nvSpPr>
          <p:spPr>
            <a:xfrm>
              <a:off x="620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44"/>
            <p:cNvSpPr/>
            <p:nvPr/>
          </p:nvSpPr>
          <p:spPr>
            <a:xfrm>
              <a:off x="62332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44"/>
            <p:cNvSpPr/>
            <p:nvPr/>
          </p:nvSpPr>
          <p:spPr>
            <a:xfrm>
              <a:off x="62566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44"/>
            <p:cNvSpPr/>
            <p:nvPr/>
          </p:nvSpPr>
          <p:spPr>
            <a:xfrm>
              <a:off x="627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44"/>
            <p:cNvSpPr/>
            <p:nvPr/>
          </p:nvSpPr>
          <p:spPr>
            <a:xfrm>
              <a:off x="630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44"/>
            <p:cNvSpPr/>
            <p:nvPr/>
          </p:nvSpPr>
          <p:spPr>
            <a:xfrm>
              <a:off x="63239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44"/>
            <p:cNvSpPr/>
            <p:nvPr/>
          </p:nvSpPr>
          <p:spPr>
            <a:xfrm>
              <a:off x="634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44"/>
            <p:cNvSpPr/>
            <p:nvPr/>
          </p:nvSpPr>
          <p:spPr>
            <a:xfrm>
              <a:off x="637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44"/>
            <p:cNvSpPr/>
            <p:nvPr/>
          </p:nvSpPr>
          <p:spPr>
            <a:xfrm>
              <a:off x="639660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44"/>
            <p:cNvSpPr/>
            <p:nvPr/>
          </p:nvSpPr>
          <p:spPr>
            <a:xfrm>
              <a:off x="641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44"/>
            <p:cNvSpPr/>
            <p:nvPr/>
          </p:nvSpPr>
          <p:spPr>
            <a:xfrm>
              <a:off x="644325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44"/>
            <p:cNvSpPr/>
            <p:nvPr/>
          </p:nvSpPr>
          <p:spPr>
            <a:xfrm>
              <a:off x="64665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44"/>
            <p:cNvSpPr/>
            <p:nvPr/>
          </p:nvSpPr>
          <p:spPr>
            <a:xfrm>
              <a:off x="6487275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44"/>
            <p:cNvSpPr/>
            <p:nvPr/>
          </p:nvSpPr>
          <p:spPr>
            <a:xfrm>
              <a:off x="60466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44"/>
            <p:cNvSpPr/>
            <p:nvPr/>
          </p:nvSpPr>
          <p:spPr>
            <a:xfrm>
              <a:off x="6067350" y="38514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44"/>
            <p:cNvSpPr/>
            <p:nvPr/>
          </p:nvSpPr>
          <p:spPr>
            <a:xfrm>
              <a:off x="60933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44"/>
            <p:cNvSpPr/>
            <p:nvPr/>
          </p:nvSpPr>
          <p:spPr>
            <a:xfrm>
              <a:off x="61166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44"/>
            <p:cNvSpPr/>
            <p:nvPr/>
          </p:nvSpPr>
          <p:spPr>
            <a:xfrm>
              <a:off x="61399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44"/>
            <p:cNvSpPr/>
            <p:nvPr/>
          </p:nvSpPr>
          <p:spPr>
            <a:xfrm>
              <a:off x="61606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44"/>
            <p:cNvSpPr/>
            <p:nvPr/>
          </p:nvSpPr>
          <p:spPr>
            <a:xfrm>
              <a:off x="61866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44"/>
            <p:cNvSpPr/>
            <p:nvPr/>
          </p:nvSpPr>
          <p:spPr>
            <a:xfrm>
              <a:off x="620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44"/>
            <p:cNvSpPr/>
            <p:nvPr/>
          </p:nvSpPr>
          <p:spPr>
            <a:xfrm>
              <a:off x="62332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44"/>
            <p:cNvSpPr/>
            <p:nvPr/>
          </p:nvSpPr>
          <p:spPr>
            <a:xfrm>
              <a:off x="62566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44"/>
            <p:cNvSpPr/>
            <p:nvPr/>
          </p:nvSpPr>
          <p:spPr>
            <a:xfrm>
              <a:off x="627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44"/>
            <p:cNvSpPr/>
            <p:nvPr/>
          </p:nvSpPr>
          <p:spPr>
            <a:xfrm>
              <a:off x="630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44"/>
            <p:cNvSpPr/>
            <p:nvPr/>
          </p:nvSpPr>
          <p:spPr>
            <a:xfrm>
              <a:off x="63239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44"/>
            <p:cNvSpPr/>
            <p:nvPr/>
          </p:nvSpPr>
          <p:spPr>
            <a:xfrm>
              <a:off x="634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44"/>
            <p:cNvSpPr/>
            <p:nvPr/>
          </p:nvSpPr>
          <p:spPr>
            <a:xfrm>
              <a:off x="637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44"/>
            <p:cNvSpPr/>
            <p:nvPr/>
          </p:nvSpPr>
          <p:spPr>
            <a:xfrm>
              <a:off x="639660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44"/>
            <p:cNvSpPr/>
            <p:nvPr/>
          </p:nvSpPr>
          <p:spPr>
            <a:xfrm>
              <a:off x="641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44"/>
            <p:cNvSpPr/>
            <p:nvPr/>
          </p:nvSpPr>
          <p:spPr>
            <a:xfrm>
              <a:off x="644325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44"/>
            <p:cNvSpPr/>
            <p:nvPr/>
          </p:nvSpPr>
          <p:spPr>
            <a:xfrm>
              <a:off x="64665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44"/>
            <p:cNvSpPr/>
            <p:nvPr/>
          </p:nvSpPr>
          <p:spPr>
            <a:xfrm>
              <a:off x="6067350" y="38314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44"/>
            <p:cNvSpPr/>
            <p:nvPr/>
          </p:nvSpPr>
          <p:spPr>
            <a:xfrm>
              <a:off x="60933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44"/>
            <p:cNvSpPr/>
            <p:nvPr/>
          </p:nvSpPr>
          <p:spPr>
            <a:xfrm>
              <a:off x="61166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44"/>
            <p:cNvSpPr/>
            <p:nvPr/>
          </p:nvSpPr>
          <p:spPr>
            <a:xfrm>
              <a:off x="61399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44"/>
            <p:cNvSpPr/>
            <p:nvPr/>
          </p:nvSpPr>
          <p:spPr>
            <a:xfrm>
              <a:off x="61606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44"/>
            <p:cNvSpPr/>
            <p:nvPr/>
          </p:nvSpPr>
          <p:spPr>
            <a:xfrm>
              <a:off x="61866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44"/>
            <p:cNvSpPr/>
            <p:nvPr/>
          </p:nvSpPr>
          <p:spPr>
            <a:xfrm>
              <a:off x="620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44"/>
            <p:cNvSpPr/>
            <p:nvPr/>
          </p:nvSpPr>
          <p:spPr>
            <a:xfrm>
              <a:off x="62332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44"/>
            <p:cNvSpPr/>
            <p:nvPr/>
          </p:nvSpPr>
          <p:spPr>
            <a:xfrm>
              <a:off x="62566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44"/>
            <p:cNvSpPr/>
            <p:nvPr/>
          </p:nvSpPr>
          <p:spPr>
            <a:xfrm>
              <a:off x="627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44"/>
            <p:cNvSpPr/>
            <p:nvPr/>
          </p:nvSpPr>
          <p:spPr>
            <a:xfrm>
              <a:off x="630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44"/>
            <p:cNvSpPr/>
            <p:nvPr/>
          </p:nvSpPr>
          <p:spPr>
            <a:xfrm>
              <a:off x="63239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44"/>
            <p:cNvSpPr/>
            <p:nvPr/>
          </p:nvSpPr>
          <p:spPr>
            <a:xfrm>
              <a:off x="634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44"/>
            <p:cNvSpPr/>
            <p:nvPr/>
          </p:nvSpPr>
          <p:spPr>
            <a:xfrm>
              <a:off x="637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44"/>
            <p:cNvSpPr/>
            <p:nvPr/>
          </p:nvSpPr>
          <p:spPr>
            <a:xfrm>
              <a:off x="639660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44"/>
            <p:cNvSpPr/>
            <p:nvPr/>
          </p:nvSpPr>
          <p:spPr>
            <a:xfrm>
              <a:off x="641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44"/>
            <p:cNvSpPr/>
            <p:nvPr/>
          </p:nvSpPr>
          <p:spPr>
            <a:xfrm>
              <a:off x="644325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44"/>
            <p:cNvSpPr/>
            <p:nvPr/>
          </p:nvSpPr>
          <p:spPr>
            <a:xfrm>
              <a:off x="60933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44"/>
            <p:cNvSpPr/>
            <p:nvPr/>
          </p:nvSpPr>
          <p:spPr>
            <a:xfrm>
              <a:off x="61166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44"/>
            <p:cNvSpPr/>
            <p:nvPr/>
          </p:nvSpPr>
          <p:spPr>
            <a:xfrm>
              <a:off x="61399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44"/>
            <p:cNvSpPr/>
            <p:nvPr/>
          </p:nvSpPr>
          <p:spPr>
            <a:xfrm>
              <a:off x="61606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44"/>
            <p:cNvSpPr/>
            <p:nvPr/>
          </p:nvSpPr>
          <p:spPr>
            <a:xfrm>
              <a:off x="61866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44"/>
            <p:cNvSpPr/>
            <p:nvPr/>
          </p:nvSpPr>
          <p:spPr>
            <a:xfrm>
              <a:off x="620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44"/>
            <p:cNvSpPr/>
            <p:nvPr/>
          </p:nvSpPr>
          <p:spPr>
            <a:xfrm>
              <a:off x="62332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44"/>
            <p:cNvSpPr/>
            <p:nvPr/>
          </p:nvSpPr>
          <p:spPr>
            <a:xfrm>
              <a:off x="62566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44"/>
            <p:cNvSpPr/>
            <p:nvPr/>
          </p:nvSpPr>
          <p:spPr>
            <a:xfrm>
              <a:off x="627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44"/>
            <p:cNvSpPr/>
            <p:nvPr/>
          </p:nvSpPr>
          <p:spPr>
            <a:xfrm>
              <a:off x="630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44"/>
            <p:cNvSpPr/>
            <p:nvPr/>
          </p:nvSpPr>
          <p:spPr>
            <a:xfrm>
              <a:off x="63239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44"/>
            <p:cNvSpPr/>
            <p:nvPr/>
          </p:nvSpPr>
          <p:spPr>
            <a:xfrm>
              <a:off x="634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44"/>
            <p:cNvSpPr/>
            <p:nvPr/>
          </p:nvSpPr>
          <p:spPr>
            <a:xfrm>
              <a:off x="637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44"/>
            <p:cNvSpPr/>
            <p:nvPr/>
          </p:nvSpPr>
          <p:spPr>
            <a:xfrm>
              <a:off x="6396600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44"/>
            <p:cNvSpPr/>
            <p:nvPr/>
          </p:nvSpPr>
          <p:spPr>
            <a:xfrm>
              <a:off x="641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44"/>
            <p:cNvSpPr/>
            <p:nvPr/>
          </p:nvSpPr>
          <p:spPr>
            <a:xfrm>
              <a:off x="61399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44"/>
            <p:cNvSpPr/>
            <p:nvPr/>
          </p:nvSpPr>
          <p:spPr>
            <a:xfrm>
              <a:off x="61606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44"/>
            <p:cNvSpPr/>
            <p:nvPr/>
          </p:nvSpPr>
          <p:spPr>
            <a:xfrm>
              <a:off x="618662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44"/>
            <p:cNvSpPr/>
            <p:nvPr/>
          </p:nvSpPr>
          <p:spPr>
            <a:xfrm>
              <a:off x="620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44"/>
            <p:cNvSpPr/>
            <p:nvPr/>
          </p:nvSpPr>
          <p:spPr>
            <a:xfrm>
              <a:off x="62332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44"/>
            <p:cNvSpPr/>
            <p:nvPr/>
          </p:nvSpPr>
          <p:spPr>
            <a:xfrm>
              <a:off x="62566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44"/>
            <p:cNvSpPr/>
            <p:nvPr/>
          </p:nvSpPr>
          <p:spPr>
            <a:xfrm>
              <a:off x="627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44"/>
            <p:cNvSpPr/>
            <p:nvPr/>
          </p:nvSpPr>
          <p:spPr>
            <a:xfrm>
              <a:off x="630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44"/>
            <p:cNvSpPr/>
            <p:nvPr/>
          </p:nvSpPr>
          <p:spPr>
            <a:xfrm>
              <a:off x="63239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44"/>
            <p:cNvSpPr/>
            <p:nvPr/>
          </p:nvSpPr>
          <p:spPr>
            <a:xfrm>
              <a:off x="63499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44"/>
            <p:cNvSpPr/>
            <p:nvPr/>
          </p:nvSpPr>
          <p:spPr>
            <a:xfrm>
              <a:off x="637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44"/>
            <p:cNvSpPr/>
            <p:nvPr/>
          </p:nvSpPr>
          <p:spPr>
            <a:xfrm>
              <a:off x="618662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44"/>
            <p:cNvSpPr/>
            <p:nvPr/>
          </p:nvSpPr>
          <p:spPr>
            <a:xfrm>
              <a:off x="620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44"/>
            <p:cNvSpPr/>
            <p:nvPr/>
          </p:nvSpPr>
          <p:spPr>
            <a:xfrm>
              <a:off x="623327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44"/>
            <p:cNvSpPr/>
            <p:nvPr/>
          </p:nvSpPr>
          <p:spPr>
            <a:xfrm>
              <a:off x="625660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44"/>
            <p:cNvSpPr/>
            <p:nvPr/>
          </p:nvSpPr>
          <p:spPr>
            <a:xfrm>
              <a:off x="627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44"/>
            <p:cNvSpPr/>
            <p:nvPr/>
          </p:nvSpPr>
          <p:spPr>
            <a:xfrm>
              <a:off x="63032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44"/>
            <p:cNvSpPr/>
            <p:nvPr/>
          </p:nvSpPr>
          <p:spPr>
            <a:xfrm>
              <a:off x="6323950" y="37713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44"/>
            <p:cNvSpPr/>
            <p:nvPr/>
          </p:nvSpPr>
          <p:spPr>
            <a:xfrm>
              <a:off x="61399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44"/>
            <p:cNvSpPr/>
            <p:nvPr/>
          </p:nvSpPr>
          <p:spPr>
            <a:xfrm>
              <a:off x="61606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44"/>
            <p:cNvSpPr/>
            <p:nvPr/>
          </p:nvSpPr>
          <p:spPr>
            <a:xfrm>
              <a:off x="618662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44"/>
            <p:cNvSpPr/>
            <p:nvPr/>
          </p:nvSpPr>
          <p:spPr>
            <a:xfrm>
              <a:off x="620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44"/>
            <p:cNvSpPr/>
            <p:nvPr/>
          </p:nvSpPr>
          <p:spPr>
            <a:xfrm>
              <a:off x="62332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44"/>
            <p:cNvSpPr/>
            <p:nvPr/>
          </p:nvSpPr>
          <p:spPr>
            <a:xfrm>
              <a:off x="62566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44"/>
            <p:cNvSpPr/>
            <p:nvPr/>
          </p:nvSpPr>
          <p:spPr>
            <a:xfrm>
              <a:off x="627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44"/>
            <p:cNvSpPr/>
            <p:nvPr/>
          </p:nvSpPr>
          <p:spPr>
            <a:xfrm>
              <a:off x="630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44"/>
            <p:cNvSpPr/>
            <p:nvPr/>
          </p:nvSpPr>
          <p:spPr>
            <a:xfrm>
              <a:off x="63239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44"/>
            <p:cNvSpPr/>
            <p:nvPr/>
          </p:nvSpPr>
          <p:spPr>
            <a:xfrm>
              <a:off x="63499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44"/>
            <p:cNvSpPr/>
            <p:nvPr/>
          </p:nvSpPr>
          <p:spPr>
            <a:xfrm>
              <a:off x="637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44"/>
            <p:cNvSpPr/>
            <p:nvPr/>
          </p:nvSpPr>
          <p:spPr>
            <a:xfrm>
              <a:off x="60933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44"/>
            <p:cNvSpPr/>
            <p:nvPr/>
          </p:nvSpPr>
          <p:spPr>
            <a:xfrm>
              <a:off x="61166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44"/>
            <p:cNvSpPr/>
            <p:nvPr/>
          </p:nvSpPr>
          <p:spPr>
            <a:xfrm>
              <a:off x="61399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44"/>
            <p:cNvSpPr/>
            <p:nvPr/>
          </p:nvSpPr>
          <p:spPr>
            <a:xfrm>
              <a:off x="61606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2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44"/>
            <p:cNvSpPr/>
            <p:nvPr/>
          </p:nvSpPr>
          <p:spPr>
            <a:xfrm>
              <a:off x="61866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44"/>
            <p:cNvSpPr/>
            <p:nvPr/>
          </p:nvSpPr>
          <p:spPr>
            <a:xfrm>
              <a:off x="618662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44"/>
            <p:cNvSpPr/>
            <p:nvPr/>
          </p:nvSpPr>
          <p:spPr>
            <a:xfrm>
              <a:off x="620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44"/>
            <p:cNvSpPr/>
            <p:nvPr/>
          </p:nvSpPr>
          <p:spPr>
            <a:xfrm>
              <a:off x="623327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44"/>
            <p:cNvSpPr/>
            <p:nvPr/>
          </p:nvSpPr>
          <p:spPr>
            <a:xfrm>
              <a:off x="625660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44"/>
            <p:cNvSpPr/>
            <p:nvPr/>
          </p:nvSpPr>
          <p:spPr>
            <a:xfrm>
              <a:off x="627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44"/>
            <p:cNvSpPr/>
            <p:nvPr/>
          </p:nvSpPr>
          <p:spPr>
            <a:xfrm>
              <a:off x="63032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44"/>
            <p:cNvSpPr/>
            <p:nvPr/>
          </p:nvSpPr>
          <p:spPr>
            <a:xfrm>
              <a:off x="6323950" y="441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44"/>
            <p:cNvSpPr/>
            <p:nvPr/>
          </p:nvSpPr>
          <p:spPr>
            <a:xfrm>
              <a:off x="620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44"/>
            <p:cNvSpPr/>
            <p:nvPr/>
          </p:nvSpPr>
          <p:spPr>
            <a:xfrm>
              <a:off x="62332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44"/>
            <p:cNvSpPr/>
            <p:nvPr/>
          </p:nvSpPr>
          <p:spPr>
            <a:xfrm>
              <a:off x="62566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44"/>
            <p:cNvSpPr/>
            <p:nvPr/>
          </p:nvSpPr>
          <p:spPr>
            <a:xfrm>
              <a:off x="627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44"/>
            <p:cNvSpPr/>
            <p:nvPr/>
          </p:nvSpPr>
          <p:spPr>
            <a:xfrm>
              <a:off x="630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44"/>
            <p:cNvSpPr/>
            <p:nvPr/>
          </p:nvSpPr>
          <p:spPr>
            <a:xfrm>
              <a:off x="63239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44"/>
            <p:cNvSpPr/>
            <p:nvPr/>
          </p:nvSpPr>
          <p:spPr>
            <a:xfrm>
              <a:off x="634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44"/>
            <p:cNvSpPr/>
            <p:nvPr/>
          </p:nvSpPr>
          <p:spPr>
            <a:xfrm>
              <a:off x="637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44"/>
            <p:cNvSpPr/>
            <p:nvPr/>
          </p:nvSpPr>
          <p:spPr>
            <a:xfrm>
              <a:off x="6396600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44"/>
            <p:cNvSpPr/>
            <p:nvPr/>
          </p:nvSpPr>
          <p:spPr>
            <a:xfrm>
              <a:off x="641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44"/>
            <p:cNvSpPr/>
            <p:nvPr/>
          </p:nvSpPr>
          <p:spPr>
            <a:xfrm>
              <a:off x="65365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44"/>
            <p:cNvSpPr/>
            <p:nvPr/>
          </p:nvSpPr>
          <p:spPr>
            <a:xfrm>
              <a:off x="65365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44"/>
            <p:cNvSpPr/>
            <p:nvPr/>
          </p:nvSpPr>
          <p:spPr>
            <a:xfrm>
              <a:off x="65365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44"/>
            <p:cNvSpPr/>
            <p:nvPr/>
          </p:nvSpPr>
          <p:spPr>
            <a:xfrm>
              <a:off x="65599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44"/>
            <p:cNvSpPr/>
            <p:nvPr/>
          </p:nvSpPr>
          <p:spPr>
            <a:xfrm>
              <a:off x="65365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44"/>
            <p:cNvSpPr/>
            <p:nvPr/>
          </p:nvSpPr>
          <p:spPr>
            <a:xfrm>
              <a:off x="65599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44"/>
            <p:cNvSpPr/>
            <p:nvPr/>
          </p:nvSpPr>
          <p:spPr>
            <a:xfrm>
              <a:off x="65365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44"/>
            <p:cNvSpPr/>
            <p:nvPr/>
          </p:nvSpPr>
          <p:spPr>
            <a:xfrm>
              <a:off x="65599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44"/>
            <p:cNvSpPr/>
            <p:nvPr/>
          </p:nvSpPr>
          <p:spPr>
            <a:xfrm>
              <a:off x="65365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44"/>
            <p:cNvSpPr/>
            <p:nvPr/>
          </p:nvSpPr>
          <p:spPr>
            <a:xfrm>
              <a:off x="65599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44"/>
            <p:cNvSpPr/>
            <p:nvPr/>
          </p:nvSpPr>
          <p:spPr>
            <a:xfrm>
              <a:off x="65805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44"/>
            <p:cNvSpPr/>
            <p:nvPr/>
          </p:nvSpPr>
          <p:spPr>
            <a:xfrm>
              <a:off x="65365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44"/>
            <p:cNvSpPr/>
            <p:nvPr/>
          </p:nvSpPr>
          <p:spPr>
            <a:xfrm>
              <a:off x="65599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44"/>
            <p:cNvSpPr/>
            <p:nvPr/>
          </p:nvSpPr>
          <p:spPr>
            <a:xfrm>
              <a:off x="65805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44"/>
            <p:cNvSpPr/>
            <p:nvPr/>
          </p:nvSpPr>
          <p:spPr>
            <a:xfrm>
              <a:off x="65365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44"/>
            <p:cNvSpPr/>
            <p:nvPr/>
          </p:nvSpPr>
          <p:spPr>
            <a:xfrm>
              <a:off x="65599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44"/>
            <p:cNvSpPr/>
            <p:nvPr/>
          </p:nvSpPr>
          <p:spPr>
            <a:xfrm>
              <a:off x="65805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44"/>
            <p:cNvSpPr/>
            <p:nvPr/>
          </p:nvSpPr>
          <p:spPr>
            <a:xfrm>
              <a:off x="65365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44"/>
            <p:cNvSpPr/>
            <p:nvPr/>
          </p:nvSpPr>
          <p:spPr>
            <a:xfrm>
              <a:off x="65599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44"/>
            <p:cNvSpPr/>
            <p:nvPr/>
          </p:nvSpPr>
          <p:spPr>
            <a:xfrm>
              <a:off x="65805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44"/>
            <p:cNvSpPr/>
            <p:nvPr/>
          </p:nvSpPr>
          <p:spPr>
            <a:xfrm>
              <a:off x="65365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44"/>
            <p:cNvSpPr/>
            <p:nvPr/>
          </p:nvSpPr>
          <p:spPr>
            <a:xfrm>
              <a:off x="65599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44"/>
            <p:cNvSpPr/>
            <p:nvPr/>
          </p:nvSpPr>
          <p:spPr>
            <a:xfrm>
              <a:off x="6580575" y="40715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44"/>
            <p:cNvSpPr/>
            <p:nvPr/>
          </p:nvSpPr>
          <p:spPr>
            <a:xfrm>
              <a:off x="65365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44"/>
            <p:cNvSpPr/>
            <p:nvPr/>
          </p:nvSpPr>
          <p:spPr>
            <a:xfrm>
              <a:off x="65599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44"/>
            <p:cNvSpPr/>
            <p:nvPr/>
          </p:nvSpPr>
          <p:spPr>
            <a:xfrm>
              <a:off x="6580600" y="4051525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9" y="1"/>
                  </a:moveTo>
                  <a:cubicBezTo>
                    <a:pt x="419" y="1"/>
                    <a:pt x="418" y="1"/>
                    <a:pt x="417" y="1"/>
                  </a:cubicBezTo>
                  <a:cubicBezTo>
                    <a:pt x="416" y="1"/>
                    <a:pt x="415" y="1"/>
                    <a:pt x="415" y="1"/>
                  </a:cubicBezTo>
                  <a:cubicBezTo>
                    <a:pt x="139" y="1"/>
                    <a:pt x="0" y="336"/>
                    <a:pt x="197" y="533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29" y="501"/>
                    <a:pt x="729" y="313"/>
                  </a:cubicBezTo>
                  <a:cubicBezTo>
                    <a:pt x="729" y="141"/>
                    <a:pt x="591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44"/>
            <p:cNvSpPr/>
            <p:nvPr/>
          </p:nvSpPr>
          <p:spPr>
            <a:xfrm>
              <a:off x="65365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44"/>
            <p:cNvSpPr/>
            <p:nvPr/>
          </p:nvSpPr>
          <p:spPr>
            <a:xfrm>
              <a:off x="65599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44"/>
            <p:cNvSpPr/>
            <p:nvPr/>
          </p:nvSpPr>
          <p:spPr>
            <a:xfrm>
              <a:off x="65805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44"/>
            <p:cNvSpPr/>
            <p:nvPr/>
          </p:nvSpPr>
          <p:spPr>
            <a:xfrm>
              <a:off x="65365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44"/>
            <p:cNvSpPr/>
            <p:nvPr/>
          </p:nvSpPr>
          <p:spPr>
            <a:xfrm>
              <a:off x="65599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44"/>
            <p:cNvSpPr/>
            <p:nvPr/>
          </p:nvSpPr>
          <p:spPr>
            <a:xfrm>
              <a:off x="65365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44"/>
            <p:cNvSpPr/>
            <p:nvPr/>
          </p:nvSpPr>
          <p:spPr>
            <a:xfrm>
              <a:off x="65599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44"/>
            <p:cNvSpPr/>
            <p:nvPr/>
          </p:nvSpPr>
          <p:spPr>
            <a:xfrm>
              <a:off x="65365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44"/>
            <p:cNvSpPr/>
            <p:nvPr/>
          </p:nvSpPr>
          <p:spPr>
            <a:xfrm>
              <a:off x="65599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44"/>
            <p:cNvSpPr/>
            <p:nvPr/>
          </p:nvSpPr>
          <p:spPr>
            <a:xfrm>
              <a:off x="65365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44"/>
            <p:cNvSpPr/>
            <p:nvPr/>
          </p:nvSpPr>
          <p:spPr>
            <a:xfrm>
              <a:off x="65365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4" name="Google Shape;9104;p44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360975"/>
            <a:ext cx="76992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 Light"/>
              <a:buChar char="●"/>
              <a:defRPr>
                <a:solidFill>
                  <a:schemeClr val="accen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9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3662" cy="1413282"/>
          </a:xfrm>
          <a:prstGeom prst="rect">
            <a:avLst/>
          </a:prstGeom>
        </p:spPr>
      </p:pic>
      <p:sp>
        <p:nvSpPr>
          <p:cNvPr id="5" name="Google Shape;11418;p52"/>
          <p:cNvSpPr txBox="1">
            <a:spLocks noGrp="1"/>
          </p:cNvSpPr>
          <p:nvPr>
            <p:ph type="ctrTitle"/>
          </p:nvPr>
        </p:nvSpPr>
        <p:spPr>
          <a:xfrm>
            <a:off x="2317173" y="1760452"/>
            <a:ext cx="4094017" cy="20737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 smtClean="0">
                <a:solidFill>
                  <a:srgbClr val="E5AC77"/>
                </a:solidFill>
              </a:rPr>
              <a:t>EVOLVE 5B</a:t>
            </a:r>
            <a:br>
              <a:rPr lang="en-US" sz="6000" dirty="0" smtClean="0">
                <a:solidFill>
                  <a:srgbClr val="E5AC77"/>
                </a:solidFill>
              </a:rPr>
            </a:br>
            <a:r>
              <a:rPr lang="en-US" sz="6000" dirty="0" smtClean="0">
                <a:solidFill>
                  <a:srgbClr val="E5AC77"/>
                </a:solidFill>
              </a:rPr>
              <a:t>6.1</a:t>
            </a:r>
            <a:endParaRPr sz="6000" dirty="0">
              <a:solidFill>
                <a:srgbClr val="E5AC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0" b="68903"/>
          <a:stretch/>
        </p:blipFill>
        <p:spPr>
          <a:xfrm>
            <a:off x="-1" y="0"/>
            <a:ext cx="8232357" cy="1552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525" y="0"/>
            <a:ext cx="5486400" cy="9810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5726" b="2174"/>
          <a:stretch/>
        </p:blipFill>
        <p:spPr>
          <a:xfrm>
            <a:off x="35401" y="0"/>
            <a:ext cx="500698" cy="542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53" t="1" r="55612" b="10869"/>
          <a:stretch/>
        </p:blipFill>
        <p:spPr>
          <a:xfrm>
            <a:off x="496676" y="33338"/>
            <a:ext cx="4380123" cy="47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4388" t="2174" r="1754" b="1961"/>
          <a:stretch/>
        </p:blipFill>
        <p:spPr>
          <a:xfrm>
            <a:off x="536099" y="505931"/>
            <a:ext cx="5634746" cy="475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638" y="1052423"/>
            <a:ext cx="5840083" cy="1742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246"/>
          <a:stretch/>
        </p:blipFill>
        <p:spPr>
          <a:xfrm>
            <a:off x="722911" y="1578634"/>
            <a:ext cx="7342787" cy="3422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2611" b="42106"/>
          <a:stretch/>
        </p:blipFill>
        <p:spPr>
          <a:xfrm>
            <a:off x="265697" y="1152525"/>
            <a:ext cx="1604963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24" t="3289" b="46710"/>
          <a:stretch/>
        </p:blipFill>
        <p:spPr>
          <a:xfrm>
            <a:off x="265697" y="1571625"/>
            <a:ext cx="8878303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02" t="52632" r="34933" b="1316"/>
          <a:stretch/>
        </p:blipFill>
        <p:spPr>
          <a:xfrm>
            <a:off x="295275" y="2128837"/>
            <a:ext cx="6901687" cy="414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0"/>
            <a:ext cx="9144000" cy="2376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" y="0"/>
            <a:ext cx="9144000" cy="2376749"/>
          </a:xfrm>
          <a:prstGeom prst="rect">
            <a:avLst/>
          </a:prstGeom>
        </p:spPr>
      </p:pic>
      <p:pic>
        <p:nvPicPr>
          <p:cNvPr id="3" name="EV_SB5_U06_p054_Ex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3875" y="310288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3530"/>
          <a:stretch/>
        </p:blipFill>
        <p:spPr>
          <a:xfrm>
            <a:off x="66675" y="60386"/>
            <a:ext cx="8462983" cy="1242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055" b="1"/>
          <a:stretch/>
        </p:blipFill>
        <p:spPr>
          <a:xfrm>
            <a:off x="3118682" y="1086583"/>
            <a:ext cx="4187891" cy="3976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14" t="56078" r="67076"/>
          <a:stretch/>
        </p:blipFill>
        <p:spPr>
          <a:xfrm>
            <a:off x="66675" y="1242962"/>
            <a:ext cx="2277375" cy="966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143" t="56078" r="44209"/>
          <a:stretch/>
        </p:blipFill>
        <p:spPr>
          <a:xfrm>
            <a:off x="66675" y="2189390"/>
            <a:ext cx="2277374" cy="96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771" t="56078" r="23415"/>
          <a:stretch/>
        </p:blipFill>
        <p:spPr>
          <a:xfrm>
            <a:off x="66674" y="3155549"/>
            <a:ext cx="2277375" cy="96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7060" t="56078"/>
          <a:stretch/>
        </p:blipFill>
        <p:spPr>
          <a:xfrm>
            <a:off x="66673" y="4096585"/>
            <a:ext cx="2409108" cy="966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0"/>
            <a:ext cx="4524375" cy="79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575"/>
            <a:ext cx="9144000" cy="2392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0"/>
            <a:ext cx="4524375" cy="79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6651"/>
            <a:ext cx="9144000" cy="2320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0"/>
            <a:ext cx="4524375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575"/>
            <a:ext cx="9144000" cy="2044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0"/>
            <a:ext cx="4524375" cy="79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24852"/>
            <a:ext cx="9144000" cy="1893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31" y="1519058"/>
            <a:ext cx="7740071" cy="1068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5622"/>
          <a:stretch/>
        </p:blipFill>
        <p:spPr>
          <a:xfrm>
            <a:off x="356798" y="203199"/>
            <a:ext cx="659202" cy="1592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58"/>
          <a:stretch/>
        </p:blipFill>
        <p:spPr>
          <a:xfrm>
            <a:off x="215900" y="4065526"/>
            <a:ext cx="8928100" cy="1077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0"/>
            <a:ext cx="6104392" cy="4515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6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2" y="699997"/>
            <a:ext cx="7458075" cy="310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119719_EV_SB5_ExpertSpeaker_U06_p054__BOJ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69" y="511295"/>
            <a:ext cx="7629525" cy="161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242" y="2651767"/>
            <a:ext cx="4427778" cy="184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3"/>
            <a:ext cx="8186057" cy="5144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1098"/>
          <a:stretch/>
        </p:blipFill>
        <p:spPr>
          <a:xfrm>
            <a:off x="0" y="1184034"/>
            <a:ext cx="9144000" cy="1660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811" r="2053"/>
          <a:stretch/>
        </p:blipFill>
        <p:spPr>
          <a:xfrm>
            <a:off x="855663" y="2971799"/>
            <a:ext cx="7399338" cy="171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46" r="1213" b="9368"/>
          <a:stretch/>
        </p:blipFill>
        <p:spPr>
          <a:xfrm>
            <a:off x="57150" y="542925"/>
            <a:ext cx="8410051" cy="46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1009650"/>
            <a:ext cx="9132094" cy="3933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46" r="1213" b="9368"/>
          <a:stretch/>
        </p:blipFill>
        <p:spPr>
          <a:xfrm>
            <a:off x="57150" y="542925"/>
            <a:ext cx="8410051" cy="466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09650"/>
            <a:ext cx="9029700" cy="1363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46" r="1213" b="9368"/>
          <a:stretch/>
        </p:blipFill>
        <p:spPr>
          <a:xfrm>
            <a:off x="57150" y="542925"/>
            <a:ext cx="8410051" cy="466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2" y="1028942"/>
            <a:ext cx="8992336" cy="1157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399"/>
            <a:ext cx="9156700" cy="2689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891" b="78663"/>
          <a:stretch/>
        </p:blipFill>
        <p:spPr>
          <a:xfrm>
            <a:off x="0" y="0"/>
            <a:ext cx="9144000" cy="898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0" y="751110"/>
            <a:ext cx="6303221" cy="2422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885" y="2846785"/>
            <a:ext cx="6491045" cy="229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040"/>
          <a:stretch/>
        </p:blipFill>
        <p:spPr>
          <a:xfrm>
            <a:off x="396875" y="1389062"/>
            <a:ext cx="8061325" cy="1417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1176337"/>
            <a:ext cx="5953125" cy="279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119714_EV_SB5_ExpertSpeaker_U06_p053__BOJ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256"/>
          <a:stretch/>
        </p:blipFill>
        <p:spPr>
          <a:xfrm>
            <a:off x="800099" y="962024"/>
            <a:ext cx="7670801" cy="187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37" y="2832099"/>
            <a:ext cx="3928117" cy="1841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0"/>
          <a:stretch/>
        </p:blipFill>
        <p:spPr>
          <a:xfrm>
            <a:off x="-1" y="0"/>
            <a:ext cx="823235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525" y="0"/>
            <a:ext cx="676275" cy="1809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8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0" b="68572"/>
          <a:stretch/>
        </p:blipFill>
        <p:spPr>
          <a:xfrm>
            <a:off x="-1" y="0"/>
            <a:ext cx="8232357" cy="1570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525" y="0"/>
            <a:ext cx="676275" cy="1809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638" y="1052423"/>
            <a:ext cx="5840083" cy="1742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189" r="2034"/>
          <a:stretch/>
        </p:blipFill>
        <p:spPr>
          <a:xfrm>
            <a:off x="578330" y="2087593"/>
            <a:ext cx="7875557" cy="1578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00"/>
          <a:stretch/>
        </p:blipFill>
        <p:spPr>
          <a:xfrm>
            <a:off x="-1" y="0"/>
            <a:ext cx="823235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525" y="0"/>
            <a:ext cx="5486400" cy="9810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5726" b="2174"/>
          <a:stretch/>
        </p:blipFill>
        <p:spPr>
          <a:xfrm>
            <a:off x="35401" y="0"/>
            <a:ext cx="500698" cy="542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53" t="1" r="55612" b="10869"/>
          <a:stretch/>
        </p:blipFill>
        <p:spPr>
          <a:xfrm>
            <a:off x="496676" y="33338"/>
            <a:ext cx="4380123" cy="47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4388" t="2174" r="1754" b="1961"/>
          <a:stretch/>
        </p:blipFill>
        <p:spPr>
          <a:xfrm>
            <a:off x="536099" y="505931"/>
            <a:ext cx="5634746" cy="475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struction Project Proposal X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5AC77"/>
      </a:accent1>
      <a:accent2>
        <a:srgbClr val="3F4D53"/>
      </a:accent2>
      <a:accent3>
        <a:srgbClr val="FFFFFF"/>
      </a:accent3>
      <a:accent4>
        <a:srgbClr val="F3F3F3"/>
      </a:accent4>
      <a:accent5>
        <a:srgbClr val="D69D68"/>
      </a:accent5>
      <a:accent6>
        <a:srgbClr val="45565D"/>
      </a:accent6>
      <a:hlink>
        <a:srgbClr val="3F4D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</Words>
  <Application>Microsoft Office PowerPoint</Application>
  <PresentationFormat>On-screen Show (16:9)</PresentationFormat>
  <Paragraphs>1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Poppins Light</vt:lpstr>
      <vt:lpstr>Poppins SemiBold</vt:lpstr>
      <vt:lpstr>Arial</vt:lpstr>
      <vt:lpstr>Poppins</vt:lpstr>
      <vt:lpstr>Construction Project Proposal XL</vt:lpstr>
      <vt:lpstr>EVOLVE 5B 6.1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Project Proposal </dc:title>
  <dc:creator>Shahbazi</dc:creator>
  <cp:lastModifiedBy>Admin</cp:lastModifiedBy>
  <cp:revision>45</cp:revision>
  <dcterms:modified xsi:type="dcterms:W3CDTF">2023-07-23T08:18:34Z</dcterms:modified>
</cp:coreProperties>
</file>