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8"/>
  </p:notesMasterIdLst>
  <p:sldIdLst>
    <p:sldId id="256" r:id="rId2"/>
    <p:sldId id="411" r:id="rId3"/>
    <p:sldId id="390" r:id="rId4"/>
    <p:sldId id="404" r:id="rId5"/>
    <p:sldId id="405" r:id="rId6"/>
    <p:sldId id="406" r:id="rId7"/>
    <p:sldId id="407" r:id="rId8"/>
    <p:sldId id="412" r:id="rId9"/>
    <p:sldId id="391" r:id="rId10"/>
    <p:sldId id="418" r:id="rId11"/>
    <p:sldId id="413" r:id="rId12"/>
    <p:sldId id="392" r:id="rId13"/>
    <p:sldId id="408" r:id="rId14"/>
    <p:sldId id="409" r:id="rId15"/>
    <p:sldId id="410" r:id="rId16"/>
    <p:sldId id="393" r:id="rId17"/>
    <p:sldId id="394" r:id="rId18"/>
    <p:sldId id="416" r:id="rId19"/>
    <p:sldId id="395" r:id="rId20"/>
    <p:sldId id="414" r:id="rId21"/>
    <p:sldId id="415" r:id="rId22"/>
    <p:sldId id="396" r:id="rId23"/>
    <p:sldId id="417" r:id="rId24"/>
    <p:sldId id="397" r:id="rId25"/>
    <p:sldId id="398" r:id="rId26"/>
    <p:sldId id="399" r:id="rId27"/>
  </p:sldIdLst>
  <p:sldSz cx="9144000" cy="5143500" type="screen16x9"/>
  <p:notesSz cx="6858000" cy="9144000"/>
  <p:embeddedFontLst>
    <p:embeddedFont>
      <p:font typeface="Poppins Light" panose="020B0604020202020204" charset="0"/>
      <p:regular r:id="rId29"/>
      <p:bold r:id="rId30"/>
      <p:italic r:id="rId31"/>
      <p:boldItalic r:id="rId32"/>
    </p:embeddedFont>
    <p:embeddedFont>
      <p:font typeface="Poppins SemiBold" panose="020B060402020202020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99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21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12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33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74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84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325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83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74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29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98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742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903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045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297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4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465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91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79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8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18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61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9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38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4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6.2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5910"/>
            <a:ext cx="9144000" cy="2480328"/>
          </a:xfrm>
          <a:prstGeom prst="rect">
            <a:avLst/>
          </a:prstGeom>
        </p:spPr>
      </p:pic>
      <p:pic>
        <p:nvPicPr>
          <p:cNvPr id="3" name="EV_SB5_U06_p05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7912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8239"/>
          <a:stretch/>
        </p:blipFill>
        <p:spPr>
          <a:xfrm>
            <a:off x="0" y="0"/>
            <a:ext cx="8171543" cy="1147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87" r="1147"/>
          <a:stretch/>
        </p:blipFill>
        <p:spPr>
          <a:xfrm>
            <a:off x="4658672" y="1205541"/>
            <a:ext cx="3275653" cy="3866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52" t="53448" r="62812" b="14639"/>
          <a:stretch/>
        </p:blipFill>
        <p:spPr>
          <a:xfrm>
            <a:off x="334102" y="1196195"/>
            <a:ext cx="4123849" cy="115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188" t="55523" r="21013" b="18013"/>
          <a:stretch/>
        </p:blipFill>
        <p:spPr>
          <a:xfrm>
            <a:off x="414068" y="2168422"/>
            <a:ext cx="4143148" cy="747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18" t="85429" r="64574"/>
          <a:stretch/>
        </p:blipFill>
        <p:spPr>
          <a:xfrm>
            <a:off x="414068" y="3045124"/>
            <a:ext cx="3968526" cy="52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978" t="85416" r="39026" b="-205"/>
          <a:stretch/>
        </p:blipFill>
        <p:spPr>
          <a:xfrm>
            <a:off x="474453" y="3491541"/>
            <a:ext cx="2277054" cy="537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49"/>
          <a:stretch/>
        </p:blipFill>
        <p:spPr>
          <a:xfrm>
            <a:off x="116116" y="0"/>
            <a:ext cx="8476341" cy="73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946"/>
            <a:ext cx="8287657" cy="4244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49"/>
          <a:stretch/>
        </p:blipFill>
        <p:spPr>
          <a:xfrm>
            <a:off x="116116" y="0"/>
            <a:ext cx="8476341" cy="73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357"/>
          <a:stretch/>
        </p:blipFill>
        <p:spPr>
          <a:xfrm>
            <a:off x="0" y="723761"/>
            <a:ext cx="8287657" cy="4138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49"/>
          <a:stretch/>
        </p:blipFill>
        <p:spPr>
          <a:xfrm>
            <a:off x="116116" y="0"/>
            <a:ext cx="8476341" cy="73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701838"/>
            <a:ext cx="9144000" cy="2418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49"/>
          <a:stretch/>
        </p:blipFill>
        <p:spPr>
          <a:xfrm>
            <a:off x="116116" y="0"/>
            <a:ext cx="8476341" cy="73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741" r="2428"/>
          <a:stretch/>
        </p:blipFill>
        <p:spPr>
          <a:xfrm>
            <a:off x="-14514" y="725715"/>
            <a:ext cx="9144000" cy="2481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227" r="83333" b="43506"/>
          <a:stretch/>
        </p:blipFill>
        <p:spPr>
          <a:xfrm>
            <a:off x="0" y="1160451"/>
            <a:ext cx="2527085" cy="523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52" t="361" b="51154"/>
          <a:stretch/>
        </p:blipFill>
        <p:spPr>
          <a:xfrm>
            <a:off x="0" y="1683657"/>
            <a:ext cx="9225894" cy="31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07" t="54185" r="45154" b="1948"/>
          <a:stretch/>
        </p:blipFill>
        <p:spPr>
          <a:xfrm>
            <a:off x="0" y="2043923"/>
            <a:ext cx="6037344" cy="32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5" y="128899"/>
            <a:ext cx="7934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2876" cy="3817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6743" y="3817257"/>
            <a:ext cx="1277257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2876" cy="3817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6743" y="3817257"/>
            <a:ext cx="1277257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9" y="3881885"/>
            <a:ext cx="3892968" cy="1159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455"/>
          <a:stretch/>
        </p:blipFill>
        <p:spPr>
          <a:xfrm>
            <a:off x="0" y="101600"/>
            <a:ext cx="9144000" cy="516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394"/>
            <a:ext cx="9144000" cy="2683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1"/>
            <a:ext cx="8073606" cy="2670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455"/>
          <a:stretch/>
        </p:blipFill>
        <p:spPr>
          <a:xfrm>
            <a:off x="0" y="101600"/>
            <a:ext cx="9144000" cy="516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3"/>
            <a:ext cx="9144000" cy="248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455"/>
          <a:stretch/>
        </p:blipFill>
        <p:spPr>
          <a:xfrm>
            <a:off x="0" y="101600"/>
            <a:ext cx="9144000" cy="516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392"/>
            <a:ext cx="9144000" cy="2516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97" y="140538"/>
            <a:ext cx="6632186" cy="2450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77" y="2509658"/>
            <a:ext cx="5838825" cy="250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" y="353435"/>
            <a:ext cx="4457483" cy="1646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8" y="1639250"/>
            <a:ext cx="4349152" cy="186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841" b="898"/>
          <a:stretch/>
        </p:blipFill>
        <p:spPr>
          <a:xfrm>
            <a:off x="4456454" y="99436"/>
            <a:ext cx="4687546" cy="360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74" y="3676599"/>
            <a:ext cx="4687546" cy="1067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36"/>
          <a:stretch/>
        </p:blipFill>
        <p:spPr>
          <a:xfrm>
            <a:off x="76201" y="241567"/>
            <a:ext cx="9067799" cy="28950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3950" y="76200"/>
            <a:ext cx="4210050" cy="628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674"/>
            <a:ext cx="9144000" cy="3998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53401"/>
            <a:ext cx="664234" cy="3860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1" y="0"/>
            <a:ext cx="4845769" cy="128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8011"/>
            <a:ext cx="9144000" cy="3855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53"/>
          <a:stretch/>
        </p:blipFill>
        <p:spPr>
          <a:xfrm>
            <a:off x="4978401" y="0"/>
            <a:ext cx="4165600" cy="16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31" y="0"/>
            <a:ext cx="4845769" cy="128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88011"/>
            <a:ext cx="9144000" cy="3855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t="353"/>
          <a:stretch/>
        </p:blipFill>
        <p:spPr>
          <a:xfrm>
            <a:off x="4978401" y="0"/>
            <a:ext cx="4165600" cy="1609447"/>
          </a:xfrm>
          <a:prstGeom prst="rect">
            <a:avLst/>
          </a:prstGeom>
        </p:spPr>
      </p:pic>
      <p:pic>
        <p:nvPicPr>
          <p:cNvPr id="5" name="EV_SB5_U06_p05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23944" y="34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1" y="0"/>
            <a:ext cx="4845769" cy="1288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53"/>
          <a:stretch/>
        </p:blipFill>
        <p:spPr>
          <a:xfrm>
            <a:off x="4978401" y="0"/>
            <a:ext cx="4165600" cy="160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090"/>
          <a:stretch/>
        </p:blipFill>
        <p:spPr>
          <a:xfrm>
            <a:off x="1333365" y="1828924"/>
            <a:ext cx="6267488" cy="3009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8011"/>
            <a:ext cx="9144000" cy="385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685" t="5899" b="45681"/>
          <a:stretch/>
        </p:blipFill>
        <p:spPr>
          <a:xfrm>
            <a:off x="0" y="379441"/>
            <a:ext cx="9144000" cy="47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" r="72069" b="44142"/>
          <a:stretch/>
        </p:blipFill>
        <p:spPr>
          <a:xfrm>
            <a:off x="0" y="26839"/>
            <a:ext cx="2975429" cy="46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69" t="49050" r="8627" b="5378"/>
          <a:stretch/>
        </p:blipFill>
        <p:spPr>
          <a:xfrm>
            <a:off x="0" y="845874"/>
            <a:ext cx="9144000" cy="378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63886" y="1223921"/>
            <a:ext cx="4180114" cy="300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286" y="1154958"/>
            <a:ext cx="4180114" cy="13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8011"/>
            <a:ext cx="9144000" cy="385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7685" t="5899" b="45681"/>
          <a:stretch/>
        </p:blipFill>
        <p:spPr>
          <a:xfrm>
            <a:off x="0" y="379441"/>
            <a:ext cx="9144000" cy="47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" r="72069" b="44142"/>
          <a:stretch/>
        </p:blipFill>
        <p:spPr>
          <a:xfrm>
            <a:off x="0" y="26839"/>
            <a:ext cx="2975429" cy="46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969" t="49050" r="8627" b="5378"/>
          <a:stretch/>
        </p:blipFill>
        <p:spPr>
          <a:xfrm>
            <a:off x="0" y="845874"/>
            <a:ext cx="9144000" cy="378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63886" y="1223921"/>
            <a:ext cx="4180114" cy="300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286" y="1154958"/>
            <a:ext cx="4180114" cy="13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V_SB5_U06_p05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1154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85" t="5899" b="45681"/>
          <a:stretch/>
        </p:blipFill>
        <p:spPr>
          <a:xfrm>
            <a:off x="0" y="379441"/>
            <a:ext cx="9144000" cy="47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r="72069" b="44142"/>
          <a:stretch/>
        </p:blipFill>
        <p:spPr>
          <a:xfrm>
            <a:off x="0" y="26839"/>
            <a:ext cx="2975429" cy="466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69" t="49050" r="8627" b="5378"/>
          <a:stretch/>
        </p:blipFill>
        <p:spPr>
          <a:xfrm>
            <a:off x="0" y="845874"/>
            <a:ext cx="9144000" cy="378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63886" y="1223921"/>
            <a:ext cx="4180114" cy="300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286" y="1154958"/>
            <a:ext cx="4180114" cy="137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2" y="1220313"/>
            <a:ext cx="6690607" cy="2648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910"/>
            <a:ext cx="9144000" cy="2480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</Words>
  <Application>Microsoft Office PowerPoint</Application>
  <PresentationFormat>On-screen Show (16:9)</PresentationFormat>
  <Paragraphs>1</Paragraphs>
  <Slides>26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Poppins Light</vt:lpstr>
      <vt:lpstr>Poppins SemiBold</vt:lpstr>
      <vt:lpstr>Arial</vt:lpstr>
      <vt:lpstr>Poppins</vt:lpstr>
      <vt:lpstr>Construction Project Proposal XL</vt:lpstr>
      <vt:lpstr>EVOLVE 5B 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49</cp:revision>
  <dcterms:modified xsi:type="dcterms:W3CDTF">2023-07-23T08:19:00Z</dcterms:modified>
</cp:coreProperties>
</file>