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7" r:id="rId1"/>
  </p:sldMasterIdLst>
  <p:notesMasterIdLst>
    <p:notesMasterId r:id="rId38"/>
  </p:notesMasterIdLst>
  <p:sldIdLst>
    <p:sldId id="256" r:id="rId2"/>
    <p:sldId id="387" r:id="rId3"/>
    <p:sldId id="388" r:id="rId4"/>
    <p:sldId id="425" r:id="rId5"/>
    <p:sldId id="405" r:id="rId6"/>
    <p:sldId id="390" r:id="rId7"/>
    <p:sldId id="426" r:id="rId8"/>
    <p:sldId id="406" r:id="rId9"/>
    <p:sldId id="392" r:id="rId10"/>
    <p:sldId id="427" r:id="rId11"/>
    <p:sldId id="407" r:id="rId12"/>
    <p:sldId id="394" r:id="rId13"/>
    <p:sldId id="428" r:id="rId14"/>
    <p:sldId id="408" r:id="rId15"/>
    <p:sldId id="395" r:id="rId16"/>
    <p:sldId id="410" r:id="rId17"/>
    <p:sldId id="396" r:id="rId18"/>
    <p:sldId id="429" r:id="rId19"/>
    <p:sldId id="411" r:id="rId20"/>
    <p:sldId id="397" r:id="rId21"/>
    <p:sldId id="430" r:id="rId22"/>
    <p:sldId id="412" r:id="rId23"/>
    <p:sldId id="398" r:id="rId24"/>
    <p:sldId id="413" r:id="rId25"/>
    <p:sldId id="399" r:id="rId26"/>
    <p:sldId id="423" r:id="rId27"/>
    <p:sldId id="400" r:id="rId28"/>
    <p:sldId id="401" r:id="rId29"/>
    <p:sldId id="431" r:id="rId30"/>
    <p:sldId id="414" r:id="rId31"/>
    <p:sldId id="432" r:id="rId32"/>
    <p:sldId id="424" r:id="rId33"/>
    <p:sldId id="415" r:id="rId34"/>
    <p:sldId id="417" r:id="rId35"/>
    <p:sldId id="422" r:id="rId36"/>
    <p:sldId id="418" r:id="rId37"/>
  </p:sldIdLst>
  <p:sldSz cx="9144000" cy="5143500" type="screen16x9"/>
  <p:notesSz cx="6858000" cy="9144000"/>
  <p:embeddedFontLst>
    <p:embeddedFont>
      <p:font typeface="Poppins Light" panose="020B0604020202020204" charset="0"/>
      <p:regular r:id="rId39"/>
      <p:bold r:id="rId40"/>
      <p:italic r:id="rId41"/>
      <p:boldItalic r:id="rId42"/>
    </p:embeddedFont>
    <p:embeddedFont>
      <p:font typeface="Poppins SemiBold" panose="020B0604020202020204" charset="0"/>
      <p:regular r:id="rId43"/>
      <p:bold r:id="rId44"/>
      <p:italic r:id="rId45"/>
      <p:boldItalic r:id="rId46"/>
    </p:embeddedFont>
    <p:embeddedFont>
      <p:font typeface="Poppins" panose="020B060402020202020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66">
          <p15:clr>
            <a:srgbClr val="9AA0A6"/>
          </p15:clr>
        </p15:guide>
        <p15:guide id="2" pos="455">
          <p15:clr>
            <a:srgbClr val="9AA0A6"/>
          </p15:clr>
        </p15:guide>
        <p15:guide id="3" pos="5305">
          <p15:clr>
            <a:srgbClr val="9AA0A6"/>
          </p15:clr>
        </p15:guide>
        <p15:guide id="4" orient="horz" pos="17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A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BA6A96-A6E9-41D5-8EFC-0508A7D8FFEC}">
  <a:tblStyle styleId="{5FBA6A96-A6E9-41D5-8EFC-0508A7D8FF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 autoAdjust="0"/>
    <p:restoredTop sz="94660"/>
  </p:normalViewPr>
  <p:slideViewPr>
    <p:cSldViewPr snapToGrid="0">
      <p:cViewPr varScale="1">
        <p:scale>
          <a:sx n="55" d="100"/>
          <a:sy n="55" d="100"/>
        </p:scale>
        <p:origin x="972" y="66"/>
      </p:cViewPr>
      <p:guideLst>
        <p:guide orient="horz" pos="466"/>
        <p:guide pos="455"/>
        <p:guide pos="5305"/>
        <p:guide orient="horz" pos="1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5" name="Google Shape;1141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6" name="Google Shape;1141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1066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6396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8833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5591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57115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5008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75189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9426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72852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9591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33437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54546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55760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75561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64733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0603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34432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32794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30952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20396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3089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28711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86587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62389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51235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0044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84845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92092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2290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1501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8740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2718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7573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3902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3641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531844" y="-140930"/>
            <a:ext cx="1685899" cy="982051"/>
          </a:xfrm>
          <a:custGeom>
            <a:avLst/>
            <a:gdLst/>
            <a:ahLst/>
            <a:cxnLst/>
            <a:rect l="l" t="t" r="r" b="b"/>
            <a:pathLst>
              <a:path w="40306" h="23480" extrusionOk="0">
                <a:moveTo>
                  <a:pt x="39942" y="0"/>
                </a:moveTo>
                <a:lnTo>
                  <a:pt x="26630" y="23061"/>
                </a:lnTo>
                <a:lnTo>
                  <a:pt x="1" y="23061"/>
                </a:lnTo>
                <a:lnTo>
                  <a:pt x="210" y="23479"/>
                </a:lnTo>
                <a:lnTo>
                  <a:pt x="26871" y="23479"/>
                </a:lnTo>
                <a:lnTo>
                  <a:pt x="40306" y="209"/>
                </a:lnTo>
                <a:lnTo>
                  <a:pt x="39942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027125" y="-1061650"/>
            <a:ext cx="2075899" cy="1797680"/>
          </a:xfrm>
          <a:custGeom>
            <a:avLst/>
            <a:gdLst/>
            <a:ahLst/>
            <a:cxnLst/>
            <a:rect l="l" t="t" r="r" b="b"/>
            <a:pathLst>
              <a:path w="49630" h="42981" extrusionOk="0">
                <a:moveTo>
                  <a:pt x="12407" y="0"/>
                </a:moveTo>
                <a:lnTo>
                  <a:pt x="0" y="21490"/>
                </a:lnTo>
                <a:lnTo>
                  <a:pt x="12407" y="42980"/>
                </a:lnTo>
                <a:lnTo>
                  <a:pt x="37222" y="42980"/>
                </a:lnTo>
                <a:lnTo>
                  <a:pt x="49629" y="21490"/>
                </a:lnTo>
                <a:lnTo>
                  <a:pt x="372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954876" y="961438"/>
            <a:ext cx="2002360" cy="28725"/>
            <a:chOff x="6505625" y="2212725"/>
            <a:chExt cx="876575" cy="12575"/>
          </a:xfrm>
        </p:grpSpPr>
        <p:sp>
          <p:nvSpPr>
            <p:cNvPr id="12" name="Google Shape;12;p2"/>
            <p:cNvSpPr/>
            <p:nvPr/>
          </p:nvSpPr>
          <p:spPr>
            <a:xfrm>
              <a:off x="71324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0541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9757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897400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36755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7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289175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0"/>
                  </a:moveTo>
                  <a:cubicBezTo>
                    <a:pt x="125" y="0"/>
                    <a:pt x="2" y="100"/>
                    <a:pt x="2" y="251"/>
                  </a:cubicBezTo>
                  <a:cubicBezTo>
                    <a:pt x="0" y="389"/>
                    <a:pt x="114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108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5" y="0"/>
                  </a:moveTo>
                  <a:cubicBezTo>
                    <a:pt x="126" y="0"/>
                    <a:pt x="2" y="100"/>
                    <a:pt x="2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9" y="23"/>
                    <a:pt x="316" y="0"/>
                    <a:pt x="25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8190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5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30" y="74"/>
                  </a:cubicBezTo>
                  <a:cubicBezTo>
                    <a:pt x="379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7407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6623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30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840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5056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8240751" y="532575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1"/>
                </a:moveTo>
                <a:lnTo>
                  <a:pt x="24457" y="27772"/>
                </a:lnTo>
                <a:lnTo>
                  <a:pt x="422" y="14066"/>
                </a:lnTo>
                <a:lnTo>
                  <a:pt x="24457" y="361"/>
                </a:lnTo>
                <a:close/>
                <a:moveTo>
                  <a:pt x="24667" y="0"/>
                </a:moveTo>
                <a:lnTo>
                  <a:pt x="1" y="14066"/>
                </a:lnTo>
                <a:lnTo>
                  <a:pt x="24667" y="28133"/>
                </a:lnTo>
                <a:lnTo>
                  <a:pt x="246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278216" y="969619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0"/>
                </a:moveTo>
                <a:lnTo>
                  <a:pt x="24457" y="27771"/>
                </a:lnTo>
                <a:lnTo>
                  <a:pt x="423" y="14066"/>
                </a:lnTo>
                <a:lnTo>
                  <a:pt x="24457" y="360"/>
                </a:lnTo>
                <a:close/>
                <a:moveTo>
                  <a:pt x="24666" y="1"/>
                </a:moveTo>
                <a:lnTo>
                  <a:pt x="0" y="14066"/>
                </a:lnTo>
                <a:lnTo>
                  <a:pt x="24666" y="28132"/>
                </a:lnTo>
                <a:lnTo>
                  <a:pt x="246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8528581" y="1695921"/>
            <a:ext cx="278062" cy="278108"/>
          </a:xfrm>
          <a:custGeom>
            <a:avLst/>
            <a:gdLst/>
            <a:ahLst/>
            <a:cxnLst/>
            <a:rect l="l" t="t" r="r" b="b"/>
            <a:pathLst>
              <a:path w="6034" h="6035" extrusionOk="0">
                <a:moveTo>
                  <a:pt x="3017" y="0"/>
                </a:moveTo>
                <a:cubicBezTo>
                  <a:pt x="1351" y="0"/>
                  <a:pt x="0" y="1351"/>
                  <a:pt x="0" y="3017"/>
                </a:cubicBezTo>
                <a:cubicBezTo>
                  <a:pt x="0" y="4683"/>
                  <a:pt x="1351" y="6035"/>
                  <a:pt x="3017" y="6035"/>
                </a:cubicBezTo>
                <a:cubicBezTo>
                  <a:pt x="4682" y="6035"/>
                  <a:pt x="6033" y="4683"/>
                  <a:pt x="6033" y="3017"/>
                </a:cubicBezTo>
                <a:cubicBezTo>
                  <a:pt x="6033" y="1351"/>
                  <a:pt x="4682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8134532" y="1350120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>
            <a:off x="7488698" y="1836772"/>
            <a:ext cx="274836" cy="1611920"/>
            <a:chOff x="4769975" y="2151700"/>
            <a:chExt cx="149100" cy="874475"/>
          </a:xfrm>
        </p:grpSpPr>
        <p:sp>
          <p:nvSpPr>
            <p:cNvPr id="29" name="Google Shape;29;p2"/>
            <p:cNvSpPr/>
            <p:nvPr/>
          </p:nvSpPr>
          <p:spPr>
            <a:xfrm>
              <a:off x="4904400" y="23867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904400" y="24651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044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1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9044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1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904400" y="27001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37200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837200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3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837200" y="25434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837200" y="2621850"/>
              <a:ext cx="14700" cy="12550"/>
            </a:xfrm>
            <a:custGeom>
              <a:avLst/>
              <a:gdLst/>
              <a:ahLst/>
              <a:cxnLst/>
              <a:rect l="l" t="t" r="r" b="b"/>
              <a:pathLst>
                <a:path w="588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37200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3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69975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5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69975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3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00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7700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06525" y="21517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06525" y="2230050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5"/>
                    <a:pt x="0" y="253"/>
                  </a:cubicBezTo>
                  <a:cubicBezTo>
                    <a:pt x="0" y="390"/>
                    <a:pt x="112" y="503"/>
                    <a:pt x="252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06525" y="23084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2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839325" y="21517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839325" y="2230050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5"/>
                    <a:pt x="1" y="253"/>
                  </a:cubicBezTo>
                  <a:cubicBezTo>
                    <a:pt x="1" y="390"/>
                    <a:pt x="113" y="503"/>
                    <a:pt x="251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839325" y="23084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770025" y="21517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4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770025" y="22300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2"/>
                    <a:pt x="335" y="502"/>
                  </a:cubicBezTo>
                  <a:cubicBezTo>
                    <a:pt x="473" y="502"/>
                    <a:pt x="585" y="389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769975" y="230840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4"/>
                    <a:pt x="160" y="74"/>
                  </a:cubicBezTo>
                  <a:cubicBezTo>
                    <a:pt x="1" y="234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769975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3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904400" y="27785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904400" y="285690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2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837200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837200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837200" y="293525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69975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3" y="0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69975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2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70025" y="293525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1"/>
                  </a:cubicBezTo>
                  <a:cubicBezTo>
                    <a:pt x="585" y="101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770025" y="301362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1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7873200" y="2434527"/>
            <a:ext cx="2057538" cy="2057538"/>
          </a:xfrm>
          <a:custGeom>
            <a:avLst/>
            <a:gdLst/>
            <a:ahLst/>
            <a:cxnLst/>
            <a:rect l="l" t="t" r="r" b="b"/>
            <a:pathLst>
              <a:path w="44649" h="44649" extrusionOk="0">
                <a:moveTo>
                  <a:pt x="22324" y="296"/>
                </a:moveTo>
                <a:lnTo>
                  <a:pt x="44353" y="22325"/>
                </a:lnTo>
                <a:lnTo>
                  <a:pt x="22324" y="44351"/>
                </a:lnTo>
                <a:lnTo>
                  <a:pt x="296" y="22325"/>
                </a:lnTo>
                <a:lnTo>
                  <a:pt x="22324" y="296"/>
                </a:lnTo>
                <a:close/>
                <a:moveTo>
                  <a:pt x="22324" y="1"/>
                </a:moveTo>
                <a:lnTo>
                  <a:pt x="0" y="22325"/>
                </a:lnTo>
                <a:lnTo>
                  <a:pt x="22324" y="44648"/>
                </a:lnTo>
                <a:lnTo>
                  <a:pt x="44648" y="22325"/>
                </a:lnTo>
                <a:lnTo>
                  <a:pt x="223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8272456" y="2400472"/>
            <a:ext cx="1692334" cy="2105233"/>
          </a:xfrm>
          <a:custGeom>
            <a:avLst/>
            <a:gdLst/>
            <a:ahLst/>
            <a:cxnLst/>
            <a:rect l="l" t="t" r="r" b="b"/>
            <a:pathLst>
              <a:path w="36724" h="45684" extrusionOk="0">
                <a:moveTo>
                  <a:pt x="13660" y="0"/>
                </a:moveTo>
                <a:lnTo>
                  <a:pt x="1" y="13659"/>
                </a:lnTo>
                <a:lnTo>
                  <a:pt x="888" y="14548"/>
                </a:lnTo>
                <a:lnTo>
                  <a:pt x="13660" y="1775"/>
                </a:lnTo>
                <a:lnTo>
                  <a:pt x="34947" y="23064"/>
                </a:lnTo>
                <a:lnTo>
                  <a:pt x="13216" y="44795"/>
                </a:lnTo>
                <a:lnTo>
                  <a:pt x="14104" y="45683"/>
                </a:lnTo>
                <a:lnTo>
                  <a:pt x="36724" y="23064"/>
                </a:lnTo>
                <a:lnTo>
                  <a:pt x="136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8176927" y="2738255"/>
            <a:ext cx="1450078" cy="1450078"/>
          </a:xfrm>
          <a:custGeom>
            <a:avLst/>
            <a:gdLst/>
            <a:ahLst/>
            <a:cxnLst/>
            <a:rect l="l" t="t" r="r" b="b"/>
            <a:pathLst>
              <a:path w="31467" h="31467" extrusionOk="0">
                <a:moveTo>
                  <a:pt x="31362" y="105"/>
                </a:moveTo>
                <a:lnTo>
                  <a:pt x="31362" y="31362"/>
                </a:lnTo>
                <a:lnTo>
                  <a:pt x="105" y="31362"/>
                </a:lnTo>
                <a:lnTo>
                  <a:pt x="105" y="105"/>
                </a:lnTo>
                <a:close/>
                <a:moveTo>
                  <a:pt x="0" y="1"/>
                </a:moveTo>
                <a:lnTo>
                  <a:pt x="0" y="31467"/>
                </a:lnTo>
                <a:lnTo>
                  <a:pt x="31466" y="31467"/>
                </a:lnTo>
                <a:lnTo>
                  <a:pt x="314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2"/>
          <p:cNvGrpSpPr/>
          <p:nvPr/>
        </p:nvGrpSpPr>
        <p:grpSpPr>
          <a:xfrm>
            <a:off x="8252330" y="2815089"/>
            <a:ext cx="1299260" cy="1296418"/>
            <a:chOff x="6378300" y="2596400"/>
            <a:chExt cx="754375" cy="752725"/>
          </a:xfrm>
        </p:grpSpPr>
        <p:sp>
          <p:nvSpPr>
            <p:cNvPr id="66" name="Google Shape;66;p2"/>
            <p:cNvSpPr/>
            <p:nvPr/>
          </p:nvSpPr>
          <p:spPr>
            <a:xfrm>
              <a:off x="6408850" y="2932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69925" y="2871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530975" y="28101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622600" y="27185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378300" y="2962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437750" y="29017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6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8" y="179"/>
                    <a:pt x="396" y="56"/>
                  </a:cubicBezTo>
                  <a:cubicBezTo>
                    <a:pt x="358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500475" y="28406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592075" y="27490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653150" y="268802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683650" y="2657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8" y="299"/>
                    <a:pt x="388" y="193"/>
                  </a:cubicBezTo>
                  <a:cubicBezTo>
                    <a:pt x="388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714200" y="2626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744750" y="2596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561525" y="27796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437825" y="2961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497250" y="29002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3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559975" y="28391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651575" y="27475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407275" y="29918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468325" y="2930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529425" y="2869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621025" y="27780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299"/>
                    <a:pt x="88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682100" y="2717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712650" y="26864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741575" y="265592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1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6" y="178"/>
                    <a:pt x="394" y="57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773750" y="26253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590525" y="2808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465150" y="29902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527875" y="29291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588925" y="28681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680550" y="2776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436225" y="30208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497325" y="2959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558375" y="2898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650000" y="28070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709425" y="27459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1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741600" y="2715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6772150" y="26849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802700" y="26543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617825" y="28375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8"/>
                    <a:pt x="260" y="388"/>
                  </a:cubicBezTo>
                  <a:cubicBezTo>
                    <a:pt x="431" y="388"/>
                    <a:pt x="518" y="179"/>
                    <a:pt x="397" y="58"/>
                  </a:cubicBezTo>
                  <a:cubicBezTo>
                    <a:pt x="359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495775" y="30192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556825" y="29581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617900" y="28970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707875" y="2805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20"/>
                    <a:pt x="123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465225" y="30497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526275" y="2988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587375" y="29276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677325" y="28360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19"/>
                    <a:pt x="124" y="57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6" y="57"/>
                  </a:cubicBezTo>
                  <a:cubicBezTo>
                    <a:pt x="359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740050" y="2774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770600" y="2744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801150" y="27138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831650" y="2683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648450" y="2866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524725" y="30482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585825" y="2987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646875" y="29260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0"/>
                    <a:pt x="86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736875" y="28344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1"/>
                  </a:moveTo>
                  <a:cubicBezTo>
                    <a:pt x="209" y="1"/>
                    <a:pt x="159" y="20"/>
                    <a:pt x="122" y="57"/>
                  </a:cubicBezTo>
                  <a:cubicBezTo>
                    <a:pt x="0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4" y="57"/>
                  </a:cubicBezTo>
                  <a:cubicBezTo>
                    <a:pt x="356" y="20"/>
                    <a:pt x="307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494175" y="3078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555275" y="30176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616350" y="29565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707950" y="2864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769050" y="28038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797925" y="27733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3" y="58"/>
                  </a:cubicBezTo>
                  <a:cubicBezTo>
                    <a:pt x="0" y="179"/>
                    <a:pt x="87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830100" y="27428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860650" y="2712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677400" y="28955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7"/>
                    <a:pt x="193" y="387"/>
                  </a:cubicBezTo>
                  <a:cubicBezTo>
                    <a:pt x="301" y="387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552050" y="30771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3" y="57"/>
                  </a:cubicBezTo>
                  <a:cubicBezTo>
                    <a:pt x="0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614775" y="30161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675850" y="29550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767450" y="2863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523175" y="31077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584225" y="30466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645300" y="29855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736900" y="2893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798000" y="28328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828550" y="28023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859075" y="27717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887950" y="27412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704775" y="2924500"/>
              <a:ext cx="12900" cy="9650"/>
            </a:xfrm>
            <a:custGeom>
              <a:avLst/>
              <a:gdLst/>
              <a:ahLst/>
              <a:cxnLst/>
              <a:rect l="l" t="t" r="r" b="b"/>
              <a:pathLst>
                <a:path w="516" h="386" extrusionOk="0">
                  <a:moveTo>
                    <a:pt x="258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5" y="386"/>
                    <a:pt x="258" y="386"/>
                  </a:cubicBezTo>
                  <a:cubicBezTo>
                    <a:pt x="429" y="386"/>
                    <a:pt x="516" y="178"/>
                    <a:pt x="394" y="57"/>
                  </a:cubicBezTo>
                  <a:cubicBezTo>
                    <a:pt x="357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582675" y="31061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6642125" y="30450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60" y="19"/>
                    <a:pt x="122" y="56"/>
                  </a:cubicBezTo>
                  <a:cubicBezTo>
                    <a:pt x="1" y="179"/>
                    <a:pt x="85" y="386"/>
                    <a:pt x="258" y="386"/>
                  </a:cubicBezTo>
                  <a:cubicBezTo>
                    <a:pt x="430" y="386"/>
                    <a:pt x="516" y="179"/>
                    <a:pt x="395" y="56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704800" y="2983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796450" y="28923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552125" y="3136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1"/>
                  </a:moveTo>
                  <a:cubicBezTo>
                    <a:pt x="87" y="1"/>
                    <a:pt x="0" y="87"/>
                    <a:pt x="0" y="194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4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613225" y="30756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672625" y="30145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765900" y="29229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826950" y="2861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857500" y="2831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888025" y="28007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916950" y="27702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5" y="387"/>
                    <a:pt x="258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735350" y="29534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611650" y="31351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672700" y="30740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732175" y="30129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2" y="56"/>
                  </a:cubicBezTo>
                  <a:cubicBezTo>
                    <a:pt x="0" y="177"/>
                    <a:pt x="87" y="386"/>
                    <a:pt x="258" y="386"/>
                  </a:cubicBezTo>
                  <a:cubicBezTo>
                    <a:pt x="431" y="386"/>
                    <a:pt x="516" y="177"/>
                    <a:pt x="394" y="56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825400" y="2921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581125" y="31656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299" y="387"/>
                    <a:pt x="385" y="300"/>
                    <a:pt x="385" y="193"/>
                  </a:cubicBezTo>
                  <a:cubicBezTo>
                    <a:pt x="385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640525" y="31045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8" y="178"/>
                    <a:pt x="397" y="57"/>
                  </a:cubicBezTo>
                  <a:cubicBezTo>
                    <a:pt x="359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703250" y="3043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6794850" y="29518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6855950" y="28908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886475" y="2860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917000" y="28297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947525" y="27991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764350" y="29824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5" y="301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640600" y="31640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8" y="300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701700" y="31030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762750" y="30419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854350" y="2950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8" y="0"/>
                    <a:pt x="0" y="86"/>
                    <a:pt x="0" y="193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608450" y="319460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59" y="20"/>
                    <a:pt x="121" y="58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6671150" y="31335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732200" y="30724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822200" y="2980850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6" y="387"/>
                    <a:pt x="259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884900" y="29197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915425" y="2889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944350" y="28587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7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7" y="179"/>
                    <a:pt x="395" y="57"/>
                  </a:cubicBezTo>
                  <a:cubicBezTo>
                    <a:pt x="358" y="19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976525" y="28281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793300" y="30114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669575" y="31930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730650" y="31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791750" y="30709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883325" y="29792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4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4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8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639050" y="3223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700100" y="31625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761200" y="31014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852800" y="30098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912250" y="2948750"/>
              <a:ext cx="12950" cy="9650"/>
            </a:xfrm>
            <a:custGeom>
              <a:avLst/>
              <a:gdLst/>
              <a:ahLst/>
              <a:cxnLst/>
              <a:rect l="l" t="t" r="r" b="b"/>
              <a:pathLst>
                <a:path w="518" h="386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5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44425" y="291822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974925" y="2887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005475" y="28571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822250" y="30403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698550" y="3222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759600" y="3160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820700" y="3099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912300" y="30082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666375" y="32525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729100" y="31914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790150" y="31304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880150" y="3038775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5" y="58"/>
                  </a:cubicBezTo>
                  <a:cubicBezTo>
                    <a:pt x="357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942825" y="2977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973375" y="29471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002300" y="29166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4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034475" y="28861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851250" y="3069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727500" y="32509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788600" y="31899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848050" y="3128825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9"/>
                    <a:pt x="86" y="388"/>
                    <a:pt x="258" y="388"/>
                  </a:cubicBezTo>
                  <a:cubicBezTo>
                    <a:pt x="430" y="388"/>
                    <a:pt x="516" y="179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941275" y="3037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6697000" y="3281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756425" y="3220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79"/>
                    <a:pt x="87" y="387"/>
                    <a:pt x="260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19150" y="31593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5" y="300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6910725" y="30677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6971825" y="300670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002325" y="29761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299"/>
                    <a:pt x="89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032875" y="2945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063425" y="29150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880200" y="3098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756500" y="32799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15925" y="321887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3" y="57"/>
                  </a:cubicBezTo>
                  <a:cubicBezTo>
                    <a:pt x="0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878650" y="31578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970225" y="3066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725950" y="3310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787050" y="32494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846475" y="318835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9" y="0"/>
                  </a:moveTo>
                  <a:cubicBezTo>
                    <a:pt x="209" y="0"/>
                    <a:pt x="160" y="19"/>
                    <a:pt x="123" y="56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6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939725" y="30967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299" y="385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000775" y="30356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031325" y="30051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061875" y="29746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092400" y="29440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0" y="386"/>
                    <a:pt x="386" y="300"/>
                    <a:pt x="386" y="193"/>
                  </a:cubicBezTo>
                  <a:cubicBezTo>
                    <a:pt x="386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909175" y="31272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83825" y="3308900"/>
              <a:ext cx="12950" cy="9725"/>
            </a:xfrm>
            <a:custGeom>
              <a:avLst/>
              <a:gdLst/>
              <a:ahLst/>
              <a:cxnLst/>
              <a:rect l="l" t="t" r="r" b="b"/>
              <a:pathLst>
                <a:path w="518" h="389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80"/>
                    <a:pt x="87" y="388"/>
                    <a:pt x="258" y="388"/>
                  </a:cubicBezTo>
                  <a:cubicBezTo>
                    <a:pt x="431" y="388"/>
                    <a:pt x="517" y="180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46550" y="3247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0" y="388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907600" y="31867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0"/>
                    <a:pt x="88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999225" y="30951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754900" y="33394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299"/>
                    <a:pt x="89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816000" y="3278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6877075" y="32173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968675" y="31257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029775" y="30646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5" y="299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7060325" y="3034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090825" y="30035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7119725" y="29730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2" y="56"/>
                  </a:cubicBezTo>
                  <a:cubicBezTo>
                    <a:pt x="1" y="179"/>
                    <a:pt x="87" y="387"/>
                    <a:pt x="259" y="387"/>
                  </a:cubicBezTo>
                  <a:cubicBezTo>
                    <a:pt x="431" y="387"/>
                    <a:pt x="518" y="179"/>
                    <a:pt x="397" y="56"/>
                  </a:cubicBezTo>
                  <a:cubicBezTo>
                    <a:pt x="359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36500" y="315622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80"/>
                    <a:pt x="87" y="388"/>
                    <a:pt x="260" y="388"/>
                  </a:cubicBezTo>
                  <a:cubicBezTo>
                    <a:pt x="431" y="388"/>
                    <a:pt x="518" y="180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2"/>
          <p:cNvGrpSpPr/>
          <p:nvPr/>
        </p:nvGrpSpPr>
        <p:grpSpPr>
          <a:xfrm>
            <a:off x="6513030" y="4379548"/>
            <a:ext cx="1136960" cy="1115243"/>
            <a:chOff x="5930025" y="3771375"/>
            <a:chExt cx="668800" cy="656025"/>
          </a:xfrm>
        </p:grpSpPr>
        <p:sp>
          <p:nvSpPr>
            <p:cNvPr id="249" name="Google Shape;249;p2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2"/>
          <p:cNvGrpSpPr/>
          <p:nvPr/>
        </p:nvGrpSpPr>
        <p:grpSpPr>
          <a:xfrm>
            <a:off x="3490929" y="4281490"/>
            <a:ext cx="1490178" cy="21378"/>
            <a:chOff x="2940000" y="3484425"/>
            <a:chExt cx="876575" cy="12575"/>
          </a:xfrm>
        </p:grpSpPr>
        <p:sp>
          <p:nvSpPr>
            <p:cNvPr id="987" name="Google Shape;987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9" name="Google Shape;999;p2"/>
          <p:cNvSpPr/>
          <p:nvPr/>
        </p:nvSpPr>
        <p:spPr>
          <a:xfrm>
            <a:off x="4370697" y="4177725"/>
            <a:ext cx="3232040" cy="3232125"/>
          </a:xfrm>
          <a:custGeom>
            <a:avLst/>
            <a:gdLst/>
            <a:ahLst/>
            <a:cxnLst/>
            <a:rect l="l" t="t" r="r" b="b"/>
            <a:pathLst>
              <a:path w="76048" h="76050" extrusionOk="0">
                <a:moveTo>
                  <a:pt x="38024" y="210"/>
                </a:moveTo>
                <a:cubicBezTo>
                  <a:pt x="58874" y="210"/>
                  <a:pt x="75838" y="17174"/>
                  <a:pt x="75838" y="38024"/>
                </a:cubicBezTo>
                <a:cubicBezTo>
                  <a:pt x="75838" y="58876"/>
                  <a:pt x="58874" y="75840"/>
                  <a:pt x="38024" y="75840"/>
                </a:cubicBezTo>
                <a:cubicBezTo>
                  <a:pt x="17173" y="75840"/>
                  <a:pt x="209" y="58876"/>
                  <a:pt x="209" y="38024"/>
                </a:cubicBezTo>
                <a:cubicBezTo>
                  <a:pt x="209" y="17174"/>
                  <a:pt x="17173" y="210"/>
                  <a:pt x="38024" y="210"/>
                </a:cubicBezTo>
                <a:close/>
                <a:moveTo>
                  <a:pt x="38024" y="1"/>
                </a:moveTo>
                <a:cubicBezTo>
                  <a:pt x="17058" y="1"/>
                  <a:pt x="0" y="17059"/>
                  <a:pt x="0" y="38024"/>
                </a:cubicBezTo>
                <a:cubicBezTo>
                  <a:pt x="0" y="58992"/>
                  <a:pt x="17058" y="76049"/>
                  <a:pt x="38024" y="76049"/>
                </a:cubicBezTo>
                <a:cubicBezTo>
                  <a:pt x="58989" y="76049"/>
                  <a:pt x="76047" y="58992"/>
                  <a:pt x="76047" y="38024"/>
                </a:cubicBezTo>
                <a:cubicBezTo>
                  <a:pt x="76047" y="17059"/>
                  <a:pt x="58989" y="1"/>
                  <a:pt x="38024" y="1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2"/>
          <p:cNvSpPr/>
          <p:nvPr/>
        </p:nvSpPr>
        <p:spPr>
          <a:xfrm>
            <a:off x="3631386" y="4527363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1" name="Google Shape;1001;p2"/>
          <p:cNvGrpSpPr/>
          <p:nvPr/>
        </p:nvGrpSpPr>
        <p:grpSpPr>
          <a:xfrm>
            <a:off x="1448644" y="4527366"/>
            <a:ext cx="3123368" cy="3058236"/>
            <a:chOff x="236475" y="527300"/>
            <a:chExt cx="1124525" cy="1101075"/>
          </a:xfrm>
        </p:grpSpPr>
        <p:sp>
          <p:nvSpPr>
            <p:cNvPr id="1002" name="Google Shape;1002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6" name="Google Shape;1736;p2"/>
          <p:cNvSpPr/>
          <p:nvPr/>
        </p:nvSpPr>
        <p:spPr>
          <a:xfrm>
            <a:off x="134148" y="4324586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2"/>
          <p:cNvSpPr/>
          <p:nvPr/>
        </p:nvSpPr>
        <p:spPr>
          <a:xfrm>
            <a:off x="0" y="419083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2"/>
          <p:cNvSpPr/>
          <p:nvPr/>
        </p:nvSpPr>
        <p:spPr>
          <a:xfrm>
            <a:off x="652062" y="458928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7" y="423"/>
                </a:moveTo>
                <a:lnTo>
                  <a:pt x="27772" y="24458"/>
                </a:lnTo>
                <a:lnTo>
                  <a:pt x="361" y="24458"/>
                </a:lnTo>
                <a:lnTo>
                  <a:pt x="14067" y="423"/>
                </a:lnTo>
                <a:close/>
                <a:moveTo>
                  <a:pt x="14067" y="0"/>
                </a:moveTo>
                <a:lnTo>
                  <a:pt x="90" y="24510"/>
                </a:lnTo>
                <a:lnTo>
                  <a:pt x="0" y="24666"/>
                </a:lnTo>
                <a:lnTo>
                  <a:pt x="28131" y="24666"/>
                </a:lnTo>
                <a:lnTo>
                  <a:pt x="140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2"/>
          <p:cNvSpPr/>
          <p:nvPr/>
        </p:nvSpPr>
        <p:spPr>
          <a:xfrm>
            <a:off x="-244675" y="145318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2"/>
          <p:cNvSpPr/>
          <p:nvPr/>
        </p:nvSpPr>
        <p:spPr>
          <a:xfrm>
            <a:off x="678022" y="223031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1" name="Google Shape;1741;p2"/>
          <p:cNvGrpSpPr/>
          <p:nvPr/>
        </p:nvGrpSpPr>
        <p:grpSpPr>
          <a:xfrm>
            <a:off x="635480" y="2997806"/>
            <a:ext cx="1019815" cy="944312"/>
            <a:chOff x="2113525" y="2880575"/>
            <a:chExt cx="609500" cy="564375"/>
          </a:xfrm>
        </p:grpSpPr>
        <p:sp>
          <p:nvSpPr>
            <p:cNvPr id="1742" name="Google Shape;1742;p2"/>
            <p:cNvSpPr/>
            <p:nvPr/>
          </p:nvSpPr>
          <p:spPr>
            <a:xfrm>
              <a:off x="2159100" y="3015125"/>
              <a:ext cx="58125" cy="55900"/>
            </a:xfrm>
            <a:custGeom>
              <a:avLst/>
              <a:gdLst/>
              <a:ahLst/>
              <a:cxnLst/>
              <a:rect l="l" t="t" r="r" b="b"/>
              <a:pathLst>
                <a:path w="2325" h="2236" extrusionOk="0">
                  <a:moveTo>
                    <a:pt x="1206" y="0"/>
                  </a:moveTo>
                  <a:cubicBezTo>
                    <a:pt x="754" y="0"/>
                    <a:pt x="347" y="271"/>
                    <a:pt x="174" y="690"/>
                  </a:cubicBezTo>
                  <a:cubicBezTo>
                    <a:pt x="1" y="1107"/>
                    <a:pt x="96" y="1589"/>
                    <a:pt x="416" y="1907"/>
                  </a:cubicBezTo>
                  <a:cubicBezTo>
                    <a:pt x="630" y="2121"/>
                    <a:pt x="916" y="2235"/>
                    <a:pt x="1207" y="2235"/>
                  </a:cubicBezTo>
                  <a:cubicBezTo>
                    <a:pt x="1351" y="2235"/>
                    <a:pt x="1496" y="2207"/>
                    <a:pt x="1634" y="2150"/>
                  </a:cubicBezTo>
                  <a:cubicBezTo>
                    <a:pt x="2052" y="1977"/>
                    <a:pt x="2325" y="1569"/>
                    <a:pt x="2325" y="1117"/>
                  </a:cubicBezTo>
                  <a:cubicBezTo>
                    <a:pt x="2325" y="500"/>
                    <a:pt x="1823" y="0"/>
                    <a:pt x="1206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"/>
            <p:cNvSpPr/>
            <p:nvPr/>
          </p:nvSpPr>
          <p:spPr>
            <a:xfrm>
              <a:off x="2113525" y="2967325"/>
              <a:ext cx="151450" cy="151450"/>
            </a:xfrm>
            <a:custGeom>
              <a:avLst/>
              <a:gdLst/>
              <a:ahLst/>
              <a:cxnLst/>
              <a:rect l="l" t="t" r="r" b="b"/>
              <a:pathLst>
                <a:path w="6058" h="6058" extrusionOk="0">
                  <a:moveTo>
                    <a:pt x="3029" y="210"/>
                  </a:moveTo>
                  <a:cubicBezTo>
                    <a:pt x="4583" y="210"/>
                    <a:pt x="5849" y="1476"/>
                    <a:pt x="5849" y="3029"/>
                  </a:cubicBezTo>
                  <a:cubicBezTo>
                    <a:pt x="5849" y="4583"/>
                    <a:pt x="4583" y="5849"/>
                    <a:pt x="3029" y="5849"/>
                  </a:cubicBezTo>
                  <a:cubicBezTo>
                    <a:pt x="1474" y="5849"/>
                    <a:pt x="210" y="4583"/>
                    <a:pt x="210" y="3029"/>
                  </a:cubicBezTo>
                  <a:cubicBezTo>
                    <a:pt x="210" y="1476"/>
                    <a:pt x="1475" y="210"/>
                    <a:pt x="3029" y="210"/>
                  </a:cubicBezTo>
                  <a:close/>
                  <a:moveTo>
                    <a:pt x="3029" y="1"/>
                  </a:moveTo>
                  <a:cubicBezTo>
                    <a:pt x="1359" y="1"/>
                    <a:pt x="0" y="1359"/>
                    <a:pt x="0" y="3029"/>
                  </a:cubicBezTo>
                  <a:cubicBezTo>
                    <a:pt x="0" y="4700"/>
                    <a:pt x="1359" y="6058"/>
                    <a:pt x="3029" y="6058"/>
                  </a:cubicBezTo>
                  <a:cubicBezTo>
                    <a:pt x="4700" y="6058"/>
                    <a:pt x="6058" y="4700"/>
                    <a:pt x="6058" y="3029"/>
                  </a:cubicBezTo>
                  <a:cubicBezTo>
                    <a:pt x="6058" y="1360"/>
                    <a:pt x="4700" y="1"/>
                    <a:pt x="302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"/>
            <p:cNvSpPr/>
            <p:nvPr/>
          </p:nvSpPr>
          <p:spPr>
            <a:xfrm>
              <a:off x="2158650" y="2880575"/>
              <a:ext cx="564375" cy="564375"/>
            </a:xfrm>
            <a:custGeom>
              <a:avLst/>
              <a:gdLst/>
              <a:ahLst/>
              <a:cxnLst/>
              <a:rect l="l" t="t" r="r" b="b"/>
              <a:pathLst>
                <a:path w="22575" h="22575" extrusionOk="0">
                  <a:moveTo>
                    <a:pt x="11288" y="210"/>
                  </a:moveTo>
                  <a:cubicBezTo>
                    <a:pt x="17395" y="210"/>
                    <a:pt x="22366" y="5181"/>
                    <a:pt x="22366" y="11289"/>
                  </a:cubicBezTo>
                  <a:cubicBezTo>
                    <a:pt x="22366" y="17397"/>
                    <a:pt x="17397" y="22367"/>
                    <a:pt x="11288" y="22367"/>
                  </a:cubicBezTo>
                  <a:cubicBezTo>
                    <a:pt x="5179" y="22367"/>
                    <a:pt x="210" y="17397"/>
                    <a:pt x="210" y="11288"/>
                  </a:cubicBezTo>
                  <a:cubicBezTo>
                    <a:pt x="210" y="5181"/>
                    <a:pt x="5179" y="210"/>
                    <a:pt x="11288" y="210"/>
                  </a:cubicBezTo>
                  <a:close/>
                  <a:moveTo>
                    <a:pt x="11288" y="1"/>
                  </a:moveTo>
                  <a:cubicBezTo>
                    <a:pt x="5064" y="1"/>
                    <a:pt x="1" y="5064"/>
                    <a:pt x="1" y="11288"/>
                  </a:cubicBezTo>
                  <a:cubicBezTo>
                    <a:pt x="1" y="17512"/>
                    <a:pt x="5064" y="22575"/>
                    <a:pt x="11288" y="22575"/>
                  </a:cubicBezTo>
                  <a:cubicBezTo>
                    <a:pt x="17512" y="22575"/>
                    <a:pt x="22575" y="17512"/>
                    <a:pt x="22575" y="11288"/>
                  </a:cubicBezTo>
                  <a:cubicBezTo>
                    <a:pt x="22575" y="5064"/>
                    <a:pt x="17512" y="1"/>
                    <a:pt x="11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"/>
            <p:cNvSpPr/>
            <p:nvPr/>
          </p:nvSpPr>
          <p:spPr>
            <a:xfrm>
              <a:off x="2542800" y="2882550"/>
              <a:ext cx="55925" cy="55925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1118" y="1"/>
                  </a:moveTo>
                  <a:cubicBezTo>
                    <a:pt x="501" y="1"/>
                    <a:pt x="1" y="501"/>
                    <a:pt x="1" y="1118"/>
                  </a:cubicBezTo>
                  <a:cubicBezTo>
                    <a:pt x="1" y="1736"/>
                    <a:pt x="501" y="2237"/>
                    <a:pt x="1118" y="2237"/>
                  </a:cubicBezTo>
                  <a:cubicBezTo>
                    <a:pt x="1737" y="2237"/>
                    <a:pt x="2237" y="1736"/>
                    <a:pt x="2237" y="1118"/>
                  </a:cubicBezTo>
                  <a:cubicBezTo>
                    <a:pt x="2237" y="501"/>
                    <a:pt x="1737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6" name="Google Shape;1746;p2"/>
          <p:cNvGrpSpPr/>
          <p:nvPr/>
        </p:nvGrpSpPr>
        <p:grpSpPr>
          <a:xfrm>
            <a:off x="181799" y="1836767"/>
            <a:ext cx="349968" cy="2052568"/>
            <a:chOff x="1037125" y="2236325"/>
            <a:chExt cx="149100" cy="874475"/>
          </a:xfrm>
        </p:grpSpPr>
        <p:sp>
          <p:nvSpPr>
            <p:cNvPr id="1747" name="Google Shape;1747;p2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3" name="Google Shape;1783;p2"/>
          <p:cNvSpPr/>
          <p:nvPr/>
        </p:nvSpPr>
        <p:spPr>
          <a:xfrm>
            <a:off x="531775" y="-489552"/>
            <a:ext cx="1891083" cy="1891083"/>
          </a:xfrm>
          <a:custGeom>
            <a:avLst/>
            <a:gdLst/>
            <a:ahLst/>
            <a:cxnLst/>
            <a:rect l="l" t="t" r="r" b="b"/>
            <a:pathLst>
              <a:path w="55702" h="55702" extrusionOk="0">
                <a:moveTo>
                  <a:pt x="27851" y="210"/>
                </a:moveTo>
                <a:cubicBezTo>
                  <a:pt x="43093" y="210"/>
                  <a:pt x="55493" y="12609"/>
                  <a:pt x="55493" y="27851"/>
                </a:cubicBezTo>
                <a:cubicBezTo>
                  <a:pt x="55493" y="43093"/>
                  <a:pt x="43093" y="55493"/>
                  <a:pt x="27851" y="55493"/>
                </a:cubicBezTo>
                <a:cubicBezTo>
                  <a:pt x="12609" y="55493"/>
                  <a:pt x="210" y="43093"/>
                  <a:pt x="210" y="27851"/>
                </a:cubicBezTo>
                <a:cubicBezTo>
                  <a:pt x="210" y="12609"/>
                  <a:pt x="12609" y="210"/>
                  <a:pt x="27851" y="210"/>
                </a:cubicBezTo>
                <a:close/>
                <a:moveTo>
                  <a:pt x="27851" y="1"/>
                </a:moveTo>
                <a:cubicBezTo>
                  <a:pt x="12494" y="1"/>
                  <a:pt x="0" y="12494"/>
                  <a:pt x="0" y="27851"/>
                </a:cubicBezTo>
                <a:cubicBezTo>
                  <a:pt x="0" y="43208"/>
                  <a:pt x="12494" y="55702"/>
                  <a:pt x="27851" y="55702"/>
                </a:cubicBezTo>
                <a:cubicBezTo>
                  <a:pt x="43208" y="55702"/>
                  <a:pt x="55702" y="43208"/>
                  <a:pt x="55702" y="27851"/>
                </a:cubicBezTo>
                <a:cubicBezTo>
                  <a:pt x="55702" y="12494"/>
                  <a:pt x="43208" y="1"/>
                  <a:pt x="278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2"/>
          <p:cNvSpPr/>
          <p:nvPr/>
        </p:nvSpPr>
        <p:spPr>
          <a:xfrm>
            <a:off x="796150" y="-506867"/>
            <a:ext cx="1737934" cy="1644029"/>
          </a:xfrm>
          <a:custGeom>
            <a:avLst/>
            <a:gdLst/>
            <a:ahLst/>
            <a:cxnLst/>
            <a:rect l="l" t="t" r="r" b="b"/>
            <a:pathLst>
              <a:path w="51191" h="48425" extrusionOk="0">
                <a:moveTo>
                  <a:pt x="20064" y="1"/>
                </a:moveTo>
                <a:cubicBezTo>
                  <a:pt x="12798" y="1"/>
                  <a:pt x="5532" y="2766"/>
                  <a:pt x="0" y="8298"/>
                </a:cubicBezTo>
                <a:lnTo>
                  <a:pt x="889" y="9186"/>
                </a:lnTo>
                <a:cubicBezTo>
                  <a:pt x="6175" y="3899"/>
                  <a:pt x="13120" y="1256"/>
                  <a:pt x="20064" y="1256"/>
                </a:cubicBezTo>
                <a:cubicBezTo>
                  <a:pt x="27009" y="1256"/>
                  <a:pt x="33953" y="3899"/>
                  <a:pt x="39240" y="9186"/>
                </a:cubicBezTo>
                <a:cubicBezTo>
                  <a:pt x="49813" y="19759"/>
                  <a:pt x="49813" y="36964"/>
                  <a:pt x="39240" y="47537"/>
                </a:cubicBezTo>
                <a:lnTo>
                  <a:pt x="40128" y="48425"/>
                </a:lnTo>
                <a:cubicBezTo>
                  <a:pt x="51191" y="37361"/>
                  <a:pt x="51191" y="19360"/>
                  <a:pt x="40128" y="8298"/>
                </a:cubicBezTo>
                <a:cubicBezTo>
                  <a:pt x="34597" y="2766"/>
                  <a:pt x="27330" y="1"/>
                  <a:pt x="200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5" name="Google Shape;1785;p2"/>
          <p:cNvGrpSpPr/>
          <p:nvPr/>
        </p:nvGrpSpPr>
        <p:grpSpPr>
          <a:xfrm>
            <a:off x="858989" y="-149437"/>
            <a:ext cx="1236640" cy="1210852"/>
            <a:chOff x="236475" y="527300"/>
            <a:chExt cx="1124525" cy="1101075"/>
          </a:xfrm>
        </p:grpSpPr>
        <p:sp>
          <p:nvSpPr>
            <p:cNvPr id="1786" name="Google Shape;1786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0" name="Google Shape;2520;p2"/>
          <p:cNvSpPr/>
          <p:nvPr/>
        </p:nvSpPr>
        <p:spPr>
          <a:xfrm>
            <a:off x="2492561" y="-1061662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1" name="Google Shape;2521;p2"/>
          <p:cNvSpPr/>
          <p:nvPr/>
        </p:nvSpPr>
        <p:spPr>
          <a:xfrm>
            <a:off x="3796563" y="28563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2" name="Google Shape;2522;p2"/>
          <p:cNvSpPr/>
          <p:nvPr/>
        </p:nvSpPr>
        <p:spPr>
          <a:xfrm>
            <a:off x="5221247" y="223854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3" name="Google Shape;2523;p2"/>
          <p:cNvGrpSpPr/>
          <p:nvPr/>
        </p:nvGrpSpPr>
        <p:grpSpPr>
          <a:xfrm>
            <a:off x="1655304" y="1607140"/>
            <a:ext cx="1490178" cy="21378"/>
            <a:chOff x="2940000" y="3484425"/>
            <a:chExt cx="876575" cy="12575"/>
          </a:xfrm>
        </p:grpSpPr>
        <p:sp>
          <p:nvSpPr>
            <p:cNvPr id="2524" name="Google Shape;2524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6" name="Google Shape;2536;p2"/>
          <p:cNvSpPr/>
          <p:nvPr/>
        </p:nvSpPr>
        <p:spPr>
          <a:xfrm>
            <a:off x="8421482" y="4766695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"/>
          <p:cNvSpPr txBox="1">
            <a:spLocks noGrp="1"/>
          </p:cNvSpPr>
          <p:nvPr>
            <p:ph type="ctrTitle"/>
          </p:nvPr>
        </p:nvSpPr>
        <p:spPr>
          <a:xfrm>
            <a:off x="2743201" y="1500680"/>
            <a:ext cx="3657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Poppins Light"/>
              <a:buNone/>
              <a:defRPr sz="3300" b="0">
                <a:solidFill>
                  <a:schemeClr val="accent4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538" name="Google Shape;2538;p2"/>
          <p:cNvSpPr txBox="1">
            <a:spLocks noGrp="1"/>
          </p:cNvSpPr>
          <p:nvPr>
            <p:ph type="subTitle" idx="1"/>
          </p:nvPr>
        </p:nvSpPr>
        <p:spPr>
          <a:xfrm>
            <a:off x="1700775" y="3152292"/>
            <a:ext cx="57429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2">
    <p:spTree>
      <p:nvGrpSpPr>
        <p:cNvPr id="1" name="Shape 8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1" name="Google Shape;8321;p44"/>
          <p:cNvSpPr txBox="1">
            <a:spLocks noGrp="1"/>
          </p:cNvSpPr>
          <p:nvPr>
            <p:ph type="subTitle" idx="1"/>
          </p:nvPr>
        </p:nvSpPr>
        <p:spPr>
          <a:xfrm>
            <a:off x="143647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8322" name="Google Shape;8322;p44"/>
          <p:cNvSpPr txBox="1">
            <a:spLocks noGrp="1"/>
          </p:cNvSpPr>
          <p:nvPr>
            <p:ph type="subTitle" idx="2"/>
          </p:nvPr>
        </p:nvSpPr>
        <p:spPr>
          <a:xfrm>
            <a:off x="143647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8323" name="Google Shape;8323;p44"/>
          <p:cNvSpPr txBox="1">
            <a:spLocks noGrp="1"/>
          </p:cNvSpPr>
          <p:nvPr>
            <p:ph type="subTitle" idx="3"/>
          </p:nvPr>
        </p:nvSpPr>
        <p:spPr>
          <a:xfrm>
            <a:off x="538042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8324" name="Google Shape;8324;p44"/>
          <p:cNvSpPr txBox="1">
            <a:spLocks noGrp="1"/>
          </p:cNvSpPr>
          <p:nvPr>
            <p:ph type="subTitle" idx="4"/>
          </p:nvPr>
        </p:nvSpPr>
        <p:spPr>
          <a:xfrm>
            <a:off x="538042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grpSp>
        <p:nvGrpSpPr>
          <p:cNvPr id="8325" name="Google Shape;8325;p44"/>
          <p:cNvGrpSpPr/>
          <p:nvPr/>
        </p:nvGrpSpPr>
        <p:grpSpPr>
          <a:xfrm>
            <a:off x="412974" y="675717"/>
            <a:ext cx="349968" cy="2052568"/>
            <a:chOff x="1037125" y="2236325"/>
            <a:chExt cx="149100" cy="874475"/>
          </a:xfrm>
        </p:grpSpPr>
        <p:sp>
          <p:nvSpPr>
            <p:cNvPr id="8326" name="Google Shape;8326;p44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7" name="Google Shape;8327;p44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8" name="Google Shape;8328;p44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9" name="Google Shape;8329;p44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0" name="Google Shape;8330;p44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1" name="Google Shape;8331;p44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2" name="Google Shape;8332;p44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3" name="Google Shape;8333;p44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4" name="Google Shape;8334;p44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5" name="Google Shape;8335;p44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6" name="Google Shape;8336;p44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7" name="Google Shape;8337;p44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8" name="Google Shape;8338;p44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9" name="Google Shape;8339;p44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0" name="Google Shape;8340;p44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1" name="Google Shape;8341;p44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2" name="Google Shape;8342;p44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3" name="Google Shape;8343;p44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4" name="Google Shape;8344;p44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5" name="Google Shape;8345;p44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6" name="Google Shape;8346;p44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7" name="Google Shape;8347;p44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8" name="Google Shape;8348;p44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9" name="Google Shape;8349;p44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0" name="Google Shape;8350;p44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1" name="Google Shape;8351;p44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2" name="Google Shape;8352;p44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3" name="Google Shape;8353;p44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4" name="Google Shape;8354;p44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5" name="Google Shape;8355;p44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6" name="Google Shape;8356;p44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7" name="Google Shape;8357;p44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8" name="Google Shape;8358;p44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9" name="Google Shape;8359;p44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0" name="Google Shape;8360;p44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1" name="Google Shape;8361;p44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62" name="Google Shape;8362;p44"/>
          <p:cNvSpPr/>
          <p:nvPr/>
        </p:nvSpPr>
        <p:spPr>
          <a:xfrm>
            <a:off x="-244675" y="3963664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3" name="Google Shape;8363;p44"/>
          <p:cNvSpPr/>
          <p:nvPr/>
        </p:nvSpPr>
        <p:spPr>
          <a:xfrm>
            <a:off x="64722" y="284436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4" name="Google Shape;8364;p44"/>
          <p:cNvSpPr/>
          <p:nvPr/>
        </p:nvSpPr>
        <p:spPr>
          <a:xfrm rot="-5400000">
            <a:off x="8437842" y="3837115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5" name="Google Shape;8365;p44"/>
          <p:cNvSpPr/>
          <p:nvPr/>
        </p:nvSpPr>
        <p:spPr>
          <a:xfrm rot="-5400000">
            <a:off x="8257050" y="3215613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66" name="Google Shape;8366;p44"/>
          <p:cNvGrpSpPr/>
          <p:nvPr/>
        </p:nvGrpSpPr>
        <p:grpSpPr>
          <a:xfrm>
            <a:off x="8550205" y="438448"/>
            <a:ext cx="1136960" cy="1115243"/>
            <a:chOff x="5930025" y="3771375"/>
            <a:chExt cx="668800" cy="656025"/>
          </a:xfrm>
        </p:grpSpPr>
        <p:sp>
          <p:nvSpPr>
            <p:cNvPr id="8367" name="Google Shape;8367;p44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8" name="Google Shape;8368;p44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9" name="Google Shape;8369;p44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0" name="Google Shape;8370;p44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1" name="Google Shape;8371;p44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2" name="Google Shape;8372;p44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3" name="Google Shape;8373;p44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4" name="Google Shape;8374;p44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5" name="Google Shape;8375;p44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6" name="Google Shape;8376;p44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7" name="Google Shape;8377;p44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8" name="Google Shape;8378;p44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9" name="Google Shape;8379;p44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0" name="Google Shape;8380;p44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1" name="Google Shape;8381;p44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2" name="Google Shape;8382;p44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3" name="Google Shape;8383;p44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4" name="Google Shape;8384;p44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5" name="Google Shape;8385;p44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6" name="Google Shape;8386;p44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7" name="Google Shape;8387;p44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8" name="Google Shape;8388;p44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9" name="Google Shape;8389;p44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0" name="Google Shape;8390;p44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1" name="Google Shape;8391;p44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2" name="Google Shape;8392;p44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3" name="Google Shape;8393;p44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4" name="Google Shape;8394;p44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5" name="Google Shape;8395;p44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6" name="Google Shape;8396;p44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7" name="Google Shape;8397;p44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8" name="Google Shape;8398;p44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9" name="Google Shape;8399;p44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0" name="Google Shape;8400;p44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1" name="Google Shape;8401;p44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2" name="Google Shape;8402;p44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3" name="Google Shape;8403;p44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4" name="Google Shape;8404;p44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5" name="Google Shape;8405;p44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6" name="Google Shape;8406;p44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7" name="Google Shape;8407;p44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8" name="Google Shape;8408;p44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9" name="Google Shape;8409;p44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0" name="Google Shape;8410;p44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1" name="Google Shape;8411;p44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2" name="Google Shape;8412;p44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3" name="Google Shape;8413;p44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4" name="Google Shape;8414;p44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5" name="Google Shape;8415;p44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6" name="Google Shape;8416;p44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7" name="Google Shape;8417;p44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8" name="Google Shape;8418;p44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9" name="Google Shape;8419;p44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0" name="Google Shape;8420;p44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1" name="Google Shape;8421;p44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2" name="Google Shape;8422;p44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3" name="Google Shape;8423;p44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4" name="Google Shape;8424;p44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5" name="Google Shape;8425;p44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6" name="Google Shape;8426;p44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7" name="Google Shape;8427;p44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8" name="Google Shape;8428;p44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9" name="Google Shape;8429;p44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0" name="Google Shape;8430;p44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1" name="Google Shape;8431;p44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2" name="Google Shape;8432;p44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3" name="Google Shape;8433;p44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4" name="Google Shape;8434;p44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5" name="Google Shape;8435;p44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6" name="Google Shape;8436;p44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7" name="Google Shape;8437;p44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8" name="Google Shape;8438;p44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9" name="Google Shape;8439;p44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0" name="Google Shape;8440;p44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1" name="Google Shape;8441;p44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2" name="Google Shape;8442;p44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3" name="Google Shape;8443;p44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4" name="Google Shape;8444;p44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5" name="Google Shape;8445;p44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6" name="Google Shape;8446;p44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7" name="Google Shape;8447;p44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8" name="Google Shape;8448;p44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9" name="Google Shape;8449;p44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0" name="Google Shape;8450;p44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1" name="Google Shape;8451;p44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2" name="Google Shape;8452;p44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3" name="Google Shape;8453;p44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4" name="Google Shape;8454;p44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5" name="Google Shape;8455;p44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6" name="Google Shape;8456;p44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7" name="Google Shape;8457;p44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8" name="Google Shape;8458;p44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9" name="Google Shape;8459;p44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0" name="Google Shape;8460;p44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1" name="Google Shape;8461;p44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2" name="Google Shape;8462;p44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3" name="Google Shape;8463;p44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4" name="Google Shape;8464;p44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5" name="Google Shape;8465;p44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6" name="Google Shape;8466;p44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7" name="Google Shape;8467;p44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8" name="Google Shape;8468;p44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9" name="Google Shape;8469;p44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0" name="Google Shape;8470;p44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1" name="Google Shape;8471;p44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2" name="Google Shape;8472;p44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3" name="Google Shape;8473;p44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4" name="Google Shape;8474;p44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5" name="Google Shape;8475;p44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6" name="Google Shape;8476;p44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7" name="Google Shape;8477;p44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8" name="Google Shape;8478;p44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9" name="Google Shape;8479;p44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0" name="Google Shape;8480;p44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1" name="Google Shape;8481;p44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2" name="Google Shape;8482;p44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3" name="Google Shape;8483;p44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4" name="Google Shape;8484;p44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5" name="Google Shape;8485;p44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6" name="Google Shape;8486;p44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7" name="Google Shape;8487;p44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8" name="Google Shape;8488;p44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9" name="Google Shape;8489;p44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0" name="Google Shape;8490;p44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1" name="Google Shape;8491;p44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2" name="Google Shape;8492;p44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3" name="Google Shape;8493;p44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4" name="Google Shape;8494;p44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5" name="Google Shape;8495;p44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6" name="Google Shape;8496;p44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7" name="Google Shape;8497;p44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8" name="Google Shape;8498;p44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9" name="Google Shape;8499;p44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0" name="Google Shape;8500;p44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1" name="Google Shape;8501;p44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2" name="Google Shape;8502;p44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3" name="Google Shape;8503;p44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4" name="Google Shape;8504;p44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5" name="Google Shape;8505;p44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6" name="Google Shape;8506;p44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7" name="Google Shape;8507;p44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8" name="Google Shape;8508;p44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9" name="Google Shape;8509;p44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0" name="Google Shape;8510;p44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1" name="Google Shape;8511;p44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2" name="Google Shape;8512;p44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3" name="Google Shape;8513;p44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4" name="Google Shape;8514;p44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5" name="Google Shape;8515;p44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6" name="Google Shape;8516;p44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7" name="Google Shape;8517;p44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8" name="Google Shape;8518;p44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9" name="Google Shape;8519;p44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0" name="Google Shape;8520;p44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1" name="Google Shape;8521;p44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2" name="Google Shape;8522;p44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3" name="Google Shape;8523;p44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4" name="Google Shape;8524;p44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5" name="Google Shape;8525;p44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6" name="Google Shape;8526;p44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7" name="Google Shape;8527;p44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8" name="Google Shape;8528;p44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9" name="Google Shape;8529;p44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0" name="Google Shape;8530;p44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1" name="Google Shape;8531;p44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2" name="Google Shape;8532;p44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3" name="Google Shape;8533;p44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4" name="Google Shape;8534;p44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5" name="Google Shape;8535;p44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6" name="Google Shape;8536;p44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7" name="Google Shape;8537;p44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8" name="Google Shape;8538;p44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9" name="Google Shape;8539;p44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0" name="Google Shape;8540;p44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1" name="Google Shape;8541;p44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2" name="Google Shape;8542;p44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3" name="Google Shape;8543;p44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4" name="Google Shape;8544;p44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5" name="Google Shape;8545;p44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6" name="Google Shape;8546;p44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7" name="Google Shape;8547;p44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8" name="Google Shape;8548;p44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9" name="Google Shape;8549;p44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0" name="Google Shape;8550;p44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1" name="Google Shape;8551;p44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2" name="Google Shape;8552;p44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3" name="Google Shape;8553;p44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4" name="Google Shape;8554;p44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5" name="Google Shape;8555;p44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6" name="Google Shape;8556;p44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7" name="Google Shape;8557;p44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8" name="Google Shape;8558;p44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9" name="Google Shape;8559;p44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0" name="Google Shape;8560;p44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1" name="Google Shape;8561;p44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2" name="Google Shape;8562;p44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3" name="Google Shape;8563;p44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4" name="Google Shape;8564;p44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5" name="Google Shape;8565;p44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6" name="Google Shape;8566;p44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7" name="Google Shape;8567;p44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8" name="Google Shape;8568;p44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9" name="Google Shape;8569;p44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0" name="Google Shape;8570;p44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1" name="Google Shape;8571;p44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2" name="Google Shape;8572;p44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3" name="Google Shape;8573;p44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4" name="Google Shape;8574;p44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5" name="Google Shape;8575;p44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6" name="Google Shape;8576;p44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7" name="Google Shape;8577;p44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8" name="Google Shape;8578;p44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9" name="Google Shape;8579;p44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0" name="Google Shape;8580;p44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1" name="Google Shape;8581;p44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2" name="Google Shape;8582;p44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3" name="Google Shape;8583;p44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4" name="Google Shape;8584;p44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5" name="Google Shape;8585;p44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6" name="Google Shape;8586;p44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7" name="Google Shape;8587;p44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8" name="Google Shape;8588;p44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9" name="Google Shape;8589;p44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0" name="Google Shape;8590;p44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1" name="Google Shape;8591;p44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2" name="Google Shape;8592;p44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3" name="Google Shape;8593;p44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4" name="Google Shape;8594;p44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5" name="Google Shape;8595;p44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6" name="Google Shape;8596;p44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7" name="Google Shape;8597;p44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8" name="Google Shape;8598;p44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9" name="Google Shape;8599;p44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0" name="Google Shape;8600;p44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1" name="Google Shape;8601;p44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2" name="Google Shape;8602;p44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3" name="Google Shape;8603;p44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4" name="Google Shape;8604;p44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5" name="Google Shape;8605;p44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6" name="Google Shape;8606;p44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7" name="Google Shape;8607;p44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8" name="Google Shape;8608;p44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9" name="Google Shape;8609;p44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0" name="Google Shape;8610;p44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1" name="Google Shape;8611;p44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2" name="Google Shape;8612;p44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3" name="Google Shape;8613;p44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4" name="Google Shape;8614;p44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5" name="Google Shape;8615;p44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44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7" name="Google Shape;8617;p44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8" name="Google Shape;8618;p44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9" name="Google Shape;8619;p44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0" name="Google Shape;8620;p44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621;p44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44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3" name="Google Shape;8623;p44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4" name="Google Shape;8624;p44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5" name="Google Shape;8625;p44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6" name="Google Shape;8626;p44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7" name="Google Shape;8627;p44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8" name="Google Shape;8628;p44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9" name="Google Shape;8629;p44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0" name="Google Shape;8630;p44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1" name="Google Shape;8631;p44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2" name="Google Shape;8632;p44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3" name="Google Shape;8633;p44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4" name="Google Shape;8634;p44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5" name="Google Shape;8635;p44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6" name="Google Shape;8636;p44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7" name="Google Shape;8637;p44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8" name="Google Shape;8638;p44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639;p44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0" name="Google Shape;8640;p44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641;p44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44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3" name="Google Shape;8643;p44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4" name="Google Shape;8644;p44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5" name="Google Shape;8645;p44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646;p44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7" name="Google Shape;8647;p44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8" name="Google Shape;8648;p44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9" name="Google Shape;8649;p44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650;p44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44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44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44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44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44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44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44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44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44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0" name="Google Shape;8660;p44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1" name="Google Shape;8661;p44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44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44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4" name="Google Shape;8664;p44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5" name="Google Shape;8665;p44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44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44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44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44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44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44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44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44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44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44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44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44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44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44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44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44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44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44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44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44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44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44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44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44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44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44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44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44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44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44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44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44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44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44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44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44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44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44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44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44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44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44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44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44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44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44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44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44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44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44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44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44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44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44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44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44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44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44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44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44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44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44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44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44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44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44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44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44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44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5" name="Google Shape;8735;p44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6" name="Google Shape;8736;p44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7" name="Google Shape;8737;p44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8" name="Google Shape;8738;p44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9" name="Google Shape;8739;p44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44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44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2" name="Google Shape;8742;p44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3" name="Google Shape;8743;p44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4" name="Google Shape;8744;p44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5" name="Google Shape;8745;p44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6" name="Google Shape;8746;p44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7" name="Google Shape;8747;p44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8" name="Google Shape;8748;p44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9" name="Google Shape;8749;p44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0" name="Google Shape;8750;p44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1" name="Google Shape;8751;p44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2" name="Google Shape;8752;p44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3" name="Google Shape;8753;p44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4" name="Google Shape;8754;p44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5" name="Google Shape;8755;p44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6" name="Google Shape;8756;p44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7" name="Google Shape;8757;p44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8" name="Google Shape;8758;p44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9" name="Google Shape;8759;p44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0" name="Google Shape;8760;p44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1" name="Google Shape;8761;p44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2" name="Google Shape;8762;p44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3" name="Google Shape;8763;p44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4" name="Google Shape;8764;p44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5" name="Google Shape;8765;p44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6" name="Google Shape;8766;p44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7" name="Google Shape;8767;p44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8" name="Google Shape;8768;p44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9" name="Google Shape;8769;p44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0" name="Google Shape;8770;p44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1" name="Google Shape;8771;p44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2" name="Google Shape;8772;p44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3" name="Google Shape;8773;p44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4" name="Google Shape;8774;p44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5" name="Google Shape;8775;p44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6" name="Google Shape;8776;p44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7" name="Google Shape;8777;p44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8" name="Google Shape;8778;p44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9" name="Google Shape;8779;p44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0" name="Google Shape;8780;p44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1" name="Google Shape;8781;p44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2" name="Google Shape;8782;p44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3" name="Google Shape;8783;p44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4" name="Google Shape;8784;p44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5" name="Google Shape;8785;p44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6" name="Google Shape;8786;p44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7" name="Google Shape;8787;p44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8" name="Google Shape;8788;p44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9" name="Google Shape;8789;p44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0" name="Google Shape;8790;p44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1" name="Google Shape;8791;p44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2" name="Google Shape;8792;p44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3" name="Google Shape;8793;p44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4" name="Google Shape;8794;p44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5" name="Google Shape;8795;p44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6" name="Google Shape;8796;p44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7" name="Google Shape;8797;p44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8" name="Google Shape;8798;p44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9" name="Google Shape;8799;p44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0" name="Google Shape;8800;p44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1" name="Google Shape;8801;p44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2" name="Google Shape;8802;p44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3" name="Google Shape;8803;p44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4" name="Google Shape;8804;p44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5" name="Google Shape;8805;p44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6" name="Google Shape;8806;p44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7" name="Google Shape;8807;p44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8" name="Google Shape;8808;p44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9" name="Google Shape;8809;p44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0" name="Google Shape;8810;p44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1" name="Google Shape;8811;p44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2" name="Google Shape;8812;p44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3" name="Google Shape;8813;p44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4" name="Google Shape;8814;p44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5" name="Google Shape;8815;p44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6" name="Google Shape;8816;p44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7" name="Google Shape;8817;p44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8" name="Google Shape;8818;p44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9" name="Google Shape;8819;p44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0" name="Google Shape;8820;p44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1" name="Google Shape;8821;p44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2" name="Google Shape;8822;p44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3" name="Google Shape;8823;p44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4" name="Google Shape;8824;p44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5" name="Google Shape;8825;p44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6" name="Google Shape;8826;p44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7" name="Google Shape;8827;p44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8" name="Google Shape;8828;p44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9" name="Google Shape;8829;p44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0" name="Google Shape;8830;p44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1" name="Google Shape;8831;p44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2" name="Google Shape;8832;p44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3" name="Google Shape;8833;p44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4" name="Google Shape;8834;p44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5" name="Google Shape;8835;p44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6" name="Google Shape;8836;p44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7" name="Google Shape;8837;p44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8" name="Google Shape;8838;p44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9" name="Google Shape;8839;p44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0" name="Google Shape;8840;p44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1" name="Google Shape;8841;p44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2" name="Google Shape;8842;p44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3" name="Google Shape;8843;p44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4" name="Google Shape;8844;p44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5" name="Google Shape;8845;p44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6" name="Google Shape;8846;p44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7" name="Google Shape;8847;p44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8" name="Google Shape;8848;p44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9" name="Google Shape;8849;p44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0" name="Google Shape;8850;p44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1" name="Google Shape;8851;p44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2" name="Google Shape;8852;p44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3" name="Google Shape;8853;p44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4" name="Google Shape;8854;p44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5" name="Google Shape;8855;p44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6" name="Google Shape;8856;p44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7" name="Google Shape;8857;p44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8" name="Google Shape;8858;p44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9" name="Google Shape;8859;p44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0" name="Google Shape;8860;p44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1" name="Google Shape;8861;p44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2" name="Google Shape;8862;p44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3" name="Google Shape;8863;p44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4" name="Google Shape;8864;p44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5" name="Google Shape;8865;p44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6" name="Google Shape;8866;p44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7" name="Google Shape;8867;p44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8" name="Google Shape;8868;p44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9" name="Google Shape;8869;p44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0" name="Google Shape;8870;p44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1" name="Google Shape;8871;p44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2" name="Google Shape;8872;p44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3" name="Google Shape;8873;p44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4" name="Google Shape;8874;p44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5" name="Google Shape;8875;p44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6" name="Google Shape;8876;p44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7" name="Google Shape;8877;p44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8" name="Google Shape;8878;p44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9" name="Google Shape;8879;p44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0" name="Google Shape;8880;p44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1" name="Google Shape;8881;p44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2" name="Google Shape;8882;p44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3" name="Google Shape;8883;p44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4" name="Google Shape;8884;p44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5" name="Google Shape;8885;p44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6" name="Google Shape;8886;p44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7" name="Google Shape;8887;p44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8" name="Google Shape;8888;p44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9" name="Google Shape;8889;p44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0" name="Google Shape;8890;p44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1" name="Google Shape;8891;p44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2" name="Google Shape;8892;p44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3" name="Google Shape;8893;p44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4" name="Google Shape;8894;p44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5" name="Google Shape;8895;p44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6" name="Google Shape;8896;p44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7" name="Google Shape;8897;p44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8" name="Google Shape;8898;p44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9" name="Google Shape;8899;p44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0" name="Google Shape;8900;p44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1" name="Google Shape;8901;p44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2" name="Google Shape;8902;p44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3" name="Google Shape;8903;p44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4" name="Google Shape;8904;p44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5" name="Google Shape;8905;p44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6" name="Google Shape;8906;p44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7" name="Google Shape;8907;p44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8" name="Google Shape;8908;p44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9" name="Google Shape;8909;p44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0" name="Google Shape;8910;p44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1" name="Google Shape;8911;p44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2" name="Google Shape;8912;p44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3" name="Google Shape;8913;p44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4" name="Google Shape;8914;p44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44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6" name="Google Shape;8916;p44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7" name="Google Shape;8917;p44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8" name="Google Shape;8918;p44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9" name="Google Shape;8919;p44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0" name="Google Shape;8920;p44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1" name="Google Shape;8921;p44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2" name="Google Shape;8922;p44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3" name="Google Shape;8923;p44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4" name="Google Shape;8924;p44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5" name="Google Shape;8925;p44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6" name="Google Shape;8926;p44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7" name="Google Shape;8927;p44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8" name="Google Shape;8928;p44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9" name="Google Shape;8929;p44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0" name="Google Shape;8930;p44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1" name="Google Shape;8931;p44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2" name="Google Shape;8932;p44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3" name="Google Shape;8933;p44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4" name="Google Shape;8934;p44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5" name="Google Shape;8935;p44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6" name="Google Shape;8936;p44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7" name="Google Shape;8937;p44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8" name="Google Shape;8938;p44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9" name="Google Shape;8939;p44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0" name="Google Shape;8940;p44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1" name="Google Shape;8941;p44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2" name="Google Shape;8942;p44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3" name="Google Shape;8943;p44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4" name="Google Shape;8944;p44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5" name="Google Shape;8945;p44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6" name="Google Shape;8946;p44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7" name="Google Shape;8947;p44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8" name="Google Shape;8948;p44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9" name="Google Shape;8949;p44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0" name="Google Shape;8950;p44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1" name="Google Shape;8951;p44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44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3" name="Google Shape;8953;p44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4" name="Google Shape;8954;p44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5" name="Google Shape;8955;p44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6" name="Google Shape;8956;p44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7" name="Google Shape;8957;p44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8" name="Google Shape;8958;p44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9" name="Google Shape;8959;p44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0" name="Google Shape;8960;p44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1" name="Google Shape;8961;p44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2" name="Google Shape;8962;p44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3" name="Google Shape;8963;p44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4" name="Google Shape;8964;p44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5" name="Google Shape;8965;p44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6" name="Google Shape;8966;p44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44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8" name="Google Shape;8968;p44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9" name="Google Shape;8969;p44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0" name="Google Shape;8970;p44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1" name="Google Shape;8971;p44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2" name="Google Shape;8972;p44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3" name="Google Shape;8973;p44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4" name="Google Shape;8974;p44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5" name="Google Shape;8975;p44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6" name="Google Shape;8976;p44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7" name="Google Shape;8977;p44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8" name="Google Shape;8978;p44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9" name="Google Shape;8979;p44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0" name="Google Shape;8980;p44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1" name="Google Shape;8981;p44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2" name="Google Shape;8982;p44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44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4" name="Google Shape;8984;p44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5" name="Google Shape;8985;p44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6" name="Google Shape;8986;p44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7" name="Google Shape;8987;p44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8" name="Google Shape;8988;p44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9" name="Google Shape;8989;p44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44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1" name="Google Shape;8991;p44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2" name="Google Shape;8992;p44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3" name="Google Shape;8993;p44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4" name="Google Shape;8994;p44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5" name="Google Shape;8995;p44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6" name="Google Shape;8996;p44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7" name="Google Shape;8997;p44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8" name="Google Shape;8998;p44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9" name="Google Shape;8999;p44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0" name="Google Shape;9000;p44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1" name="Google Shape;9001;p44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2" name="Google Shape;9002;p44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3" name="Google Shape;9003;p44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4" name="Google Shape;9004;p44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5" name="Google Shape;9005;p44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6" name="Google Shape;9006;p44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7" name="Google Shape;9007;p44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8" name="Google Shape;9008;p44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44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0" name="Google Shape;9010;p44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1" name="Google Shape;9011;p44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2" name="Google Shape;9012;p44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44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44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5" name="Google Shape;9015;p44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6" name="Google Shape;9016;p44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7" name="Google Shape;9017;p44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8" name="Google Shape;9018;p44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44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44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44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44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44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44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44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44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44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44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44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44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44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44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44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44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44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44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44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44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44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44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44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44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44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44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44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44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44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44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44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44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44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44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44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44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44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44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44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44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44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44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44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44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44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44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44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44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44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44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44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44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44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44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44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44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44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44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44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44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44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44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44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44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44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44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44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44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44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44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44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44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44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44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44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44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44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44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44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44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44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44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44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44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44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04" name="Google Shape;9104;p44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2375" y="1360975"/>
            <a:ext cx="7699200" cy="3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●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9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5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5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3662" cy="1413282"/>
          </a:xfrm>
          <a:prstGeom prst="rect">
            <a:avLst/>
          </a:prstGeom>
        </p:spPr>
      </p:pic>
      <p:sp>
        <p:nvSpPr>
          <p:cNvPr id="5" name="Google Shape;11418;p52"/>
          <p:cNvSpPr txBox="1">
            <a:spLocks noGrp="1"/>
          </p:cNvSpPr>
          <p:nvPr>
            <p:ph type="ctrTitle"/>
          </p:nvPr>
        </p:nvSpPr>
        <p:spPr>
          <a:xfrm>
            <a:off x="2317173" y="1760452"/>
            <a:ext cx="4094017" cy="20737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dirty="0" smtClean="0">
                <a:solidFill>
                  <a:srgbClr val="E5AC77"/>
                </a:solidFill>
              </a:rPr>
              <a:t>EVOLVE 5B</a:t>
            </a:r>
            <a:br>
              <a:rPr lang="en-US" sz="6000" dirty="0" smtClean="0">
                <a:solidFill>
                  <a:srgbClr val="E5AC77"/>
                </a:solidFill>
              </a:rPr>
            </a:br>
            <a:r>
              <a:rPr lang="en-US" sz="6000" dirty="0" smtClean="0">
                <a:solidFill>
                  <a:srgbClr val="E5AC77"/>
                </a:solidFill>
              </a:rPr>
              <a:t>6.3</a:t>
            </a:r>
            <a:endParaRPr sz="6000" dirty="0">
              <a:solidFill>
                <a:srgbClr val="E5AC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-1" r="86981" b="40715"/>
          <a:stretch/>
        </p:blipFill>
        <p:spPr>
          <a:xfrm>
            <a:off x="317500" y="1482024"/>
            <a:ext cx="2259924" cy="727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2875" t="-3429" b="46783"/>
          <a:stretch/>
        </p:blipFill>
        <p:spPr>
          <a:xfrm>
            <a:off x="317499" y="2209798"/>
            <a:ext cx="8562997" cy="3937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4721" t="53216" r="74965" b="-3793"/>
          <a:stretch/>
        </p:blipFill>
        <p:spPr>
          <a:xfrm>
            <a:off x="330198" y="2628899"/>
            <a:ext cx="2380500" cy="419102"/>
          </a:xfrm>
          <a:prstGeom prst="rect">
            <a:avLst/>
          </a:prstGeom>
        </p:spPr>
      </p:pic>
      <p:pic>
        <p:nvPicPr>
          <p:cNvPr id="5" name="EV_SB5_U06_p058_Ex1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03900" y="3420344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13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6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-1" r="86981" b="40715"/>
          <a:stretch/>
        </p:blipFill>
        <p:spPr>
          <a:xfrm>
            <a:off x="317500" y="1482024"/>
            <a:ext cx="2259924" cy="727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875" t="-3429" b="46783"/>
          <a:stretch/>
        </p:blipFill>
        <p:spPr>
          <a:xfrm>
            <a:off x="317499" y="2209798"/>
            <a:ext cx="8562997" cy="3937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721" t="53216" r="74965" b="-3793"/>
          <a:stretch/>
        </p:blipFill>
        <p:spPr>
          <a:xfrm>
            <a:off x="330198" y="2628899"/>
            <a:ext cx="2380500" cy="4191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5051" r="6729"/>
          <a:stretch/>
        </p:blipFill>
        <p:spPr>
          <a:xfrm>
            <a:off x="754072" y="3429000"/>
            <a:ext cx="7196128" cy="1193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2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-1340" r="53106" b="47700"/>
          <a:stretch/>
        </p:blipFill>
        <p:spPr>
          <a:xfrm>
            <a:off x="342900" y="1173955"/>
            <a:ext cx="7396830" cy="5714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6584" t="1724" b="49234"/>
          <a:stretch/>
        </p:blipFill>
        <p:spPr>
          <a:xfrm>
            <a:off x="342900" y="1745454"/>
            <a:ext cx="7986709" cy="4953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555" t="50766" r="34472" b="192"/>
          <a:stretch/>
        </p:blipFill>
        <p:spPr>
          <a:xfrm>
            <a:off x="301164" y="2266155"/>
            <a:ext cx="8546829" cy="4643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7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-1340" r="53106" b="47700"/>
          <a:stretch/>
        </p:blipFill>
        <p:spPr>
          <a:xfrm>
            <a:off x="342900" y="1173955"/>
            <a:ext cx="7396830" cy="5714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46584" t="1724" b="49234"/>
          <a:stretch/>
        </p:blipFill>
        <p:spPr>
          <a:xfrm>
            <a:off x="342900" y="1745454"/>
            <a:ext cx="7986709" cy="4953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4555" t="50766" r="34472" b="192"/>
          <a:stretch/>
        </p:blipFill>
        <p:spPr>
          <a:xfrm>
            <a:off x="301164" y="2266155"/>
            <a:ext cx="8546829" cy="464345"/>
          </a:xfrm>
          <a:prstGeom prst="rect">
            <a:avLst/>
          </a:prstGeom>
        </p:spPr>
      </p:pic>
      <p:pic>
        <p:nvPicPr>
          <p:cNvPr id="5" name="EV_SB5_U06_p058_Ex1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08770" y="3333182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-1340" r="53106" b="47700"/>
          <a:stretch/>
        </p:blipFill>
        <p:spPr>
          <a:xfrm>
            <a:off x="342900" y="1173955"/>
            <a:ext cx="7396830" cy="5714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6584" t="1724" b="49234"/>
          <a:stretch/>
        </p:blipFill>
        <p:spPr>
          <a:xfrm>
            <a:off x="342900" y="1745454"/>
            <a:ext cx="7986709" cy="4953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555" t="50766" r="34472" b="192"/>
          <a:stretch/>
        </p:blipFill>
        <p:spPr>
          <a:xfrm>
            <a:off x="301164" y="2266155"/>
            <a:ext cx="8546829" cy="464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2403"/>
          <a:stretch/>
        </p:blipFill>
        <p:spPr>
          <a:xfrm>
            <a:off x="721715" y="2730500"/>
            <a:ext cx="7520585" cy="2228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6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7962" y="871771"/>
            <a:ext cx="847725" cy="19476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67168" b="43103"/>
          <a:stretch/>
        </p:blipFill>
        <p:spPr>
          <a:xfrm>
            <a:off x="207962" y="422232"/>
            <a:ext cx="6131882" cy="7127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2177" b="46552"/>
          <a:stretch/>
        </p:blipFill>
        <p:spPr>
          <a:xfrm>
            <a:off x="0" y="1135019"/>
            <a:ext cx="8378825" cy="4429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522" t="54885" r="20535" b="-575"/>
          <a:stretch/>
        </p:blipFill>
        <p:spPr>
          <a:xfrm>
            <a:off x="57150" y="1645960"/>
            <a:ext cx="8896350" cy="3638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9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7962" y="871771"/>
            <a:ext cx="847725" cy="19476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67168" b="43103"/>
          <a:stretch/>
        </p:blipFill>
        <p:spPr>
          <a:xfrm>
            <a:off x="207962" y="422232"/>
            <a:ext cx="6131882" cy="7127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2177" b="46552"/>
          <a:stretch/>
        </p:blipFill>
        <p:spPr>
          <a:xfrm>
            <a:off x="0" y="1135019"/>
            <a:ext cx="8378825" cy="4429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522" t="54885" r="20535" b="-575"/>
          <a:stretch/>
        </p:blipFill>
        <p:spPr>
          <a:xfrm>
            <a:off x="57150" y="1645960"/>
            <a:ext cx="8896350" cy="3638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1493" r="3191" b="-1"/>
          <a:stretch/>
        </p:blipFill>
        <p:spPr>
          <a:xfrm>
            <a:off x="1263649" y="2120899"/>
            <a:ext cx="5924551" cy="28438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2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299" y="438150"/>
            <a:ext cx="9173299" cy="20256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8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9299" y="438150"/>
            <a:ext cx="9173299" cy="2025650"/>
          </a:xfrm>
          <a:prstGeom prst="rect">
            <a:avLst/>
          </a:prstGeom>
        </p:spPr>
      </p:pic>
      <p:pic>
        <p:nvPicPr>
          <p:cNvPr id="3" name="EV_SB5_U06_p058_Ex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46190" y="3100178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6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299" y="400050"/>
            <a:ext cx="9173299" cy="2025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381"/>
          <a:stretch/>
        </p:blipFill>
        <p:spPr>
          <a:xfrm>
            <a:off x="852487" y="2921000"/>
            <a:ext cx="6859084" cy="1701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8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672" y="0"/>
            <a:ext cx="6661639" cy="13715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557" y="1371514"/>
            <a:ext cx="5725868" cy="37551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V="1">
            <a:off x="1371599" y="4648200"/>
            <a:ext cx="2565401" cy="4784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5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96025" b="63801"/>
          <a:stretch/>
        </p:blipFill>
        <p:spPr>
          <a:xfrm>
            <a:off x="304800" y="636587"/>
            <a:ext cx="660400" cy="8169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592" b="5382"/>
          <a:stretch/>
        </p:blipFill>
        <p:spPr>
          <a:xfrm>
            <a:off x="304800" y="1603110"/>
            <a:ext cx="8839200" cy="11908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3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96025" b="63801"/>
          <a:stretch/>
        </p:blipFill>
        <p:spPr>
          <a:xfrm>
            <a:off x="304800" y="636587"/>
            <a:ext cx="660400" cy="8169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4592" b="5382"/>
          <a:stretch/>
        </p:blipFill>
        <p:spPr>
          <a:xfrm>
            <a:off x="304800" y="1603110"/>
            <a:ext cx="8839200" cy="1190890"/>
          </a:xfrm>
          <a:prstGeom prst="rect">
            <a:avLst/>
          </a:prstGeom>
        </p:spPr>
      </p:pic>
      <p:pic>
        <p:nvPicPr>
          <p:cNvPr id="4" name="EV_SB5_U06_p058_Ex2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48445" y="3437477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3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96025" b="63801"/>
          <a:stretch/>
        </p:blipFill>
        <p:spPr>
          <a:xfrm>
            <a:off x="304800" y="636587"/>
            <a:ext cx="660400" cy="8169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592" b="5382"/>
          <a:stretch/>
        </p:blipFill>
        <p:spPr>
          <a:xfrm>
            <a:off x="304800" y="1603110"/>
            <a:ext cx="8839200" cy="11908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425" y="2794000"/>
            <a:ext cx="7067550" cy="2257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4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1703" r="96411" b="52364"/>
          <a:stretch/>
        </p:blipFill>
        <p:spPr>
          <a:xfrm>
            <a:off x="284163" y="826489"/>
            <a:ext cx="782637" cy="9404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312" t="11703"/>
          <a:stretch/>
        </p:blipFill>
        <p:spPr>
          <a:xfrm>
            <a:off x="284163" y="1766892"/>
            <a:ext cx="8859837" cy="9810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8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1703" r="96411" b="52364"/>
          <a:stretch/>
        </p:blipFill>
        <p:spPr>
          <a:xfrm>
            <a:off x="284163" y="826489"/>
            <a:ext cx="782637" cy="9404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312" t="11703"/>
          <a:stretch/>
        </p:blipFill>
        <p:spPr>
          <a:xfrm>
            <a:off x="284163" y="1766892"/>
            <a:ext cx="8859837" cy="9810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7860" b="7588"/>
          <a:stretch/>
        </p:blipFill>
        <p:spPr>
          <a:xfrm>
            <a:off x="675481" y="2857499"/>
            <a:ext cx="5686425" cy="9906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9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467"/>
            <a:ext cx="9147315" cy="23955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5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467"/>
            <a:ext cx="9147315" cy="23955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1909"/>
          <a:stretch/>
        </p:blipFill>
        <p:spPr>
          <a:xfrm>
            <a:off x="1135640" y="3117273"/>
            <a:ext cx="6581775" cy="15789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7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82854" b="57976"/>
          <a:stretch/>
        </p:blipFill>
        <p:spPr>
          <a:xfrm>
            <a:off x="186076" y="1413955"/>
            <a:ext cx="1847122" cy="4002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830" t="-3342" r="2484" b="64942"/>
          <a:stretch/>
        </p:blipFill>
        <p:spPr>
          <a:xfrm>
            <a:off x="186076" y="1835745"/>
            <a:ext cx="7957463" cy="3348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347" t="36001" r="-1"/>
          <a:stretch/>
        </p:blipFill>
        <p:spPr>
          <a:xfrm>
            <a:off x="186076" y="2218318"/>
            <a:ext cx="8959713" cy="5356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6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7" y="1595621"/>
            <a:ext cx="9008918" cy="16721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5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37" y="1595621"/>
            <a:ext cx="9008918" cy="1672189"/>
          </a:xfrm>
          <a:prstGeom prst="rect">
            <a:avLst/>
          </a:prstGeom>
        </p:spPr>
      </p:pic>
      <p:pic>
        <p:nvPicPr>
          <p:cNvPr id="3" name="EV_SB5_U06_p059_Ex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24579" y="3496933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4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-3926" r="88000"/>
          <a:stretch/>
        </p:blipFill>
        <p:spPr>
          <a:xfrm>
            <a:off x="7989" y="917773"/>
            <a:ext cx="1828800" cy="7325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316" t="-7879"/>
          <a:stretch/>
        </p:blipFill>
        <p:spPr>
          <a:xfrm>
            <a:off x="7989" y="1535922"/>
            <a:ext cx="9136011" cy="5198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95518" b="50902"/>
          <a:stretch/>
        </p:blipFill>
        <p:spPr>
          <a:xfrm>
            <a:off x="392935" y="1398886"/>
            <a:ext cx="581561" cy="6343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132"/>
          <a:stretch/>
        </p:blipFill>
        <p:spPr>
          <a:xfrm>
            <a:off x="182885" y="1866514"/>
            <a:ext cx="8856145" cy="919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5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95518" b="50902"/>
          <a:stretch/>
        </p:blipFill>
        <p:spPr>
          <a:xfrm>
            <a:off x="392935" y="1398886"/>
            <a:ext cx="581561" cy="6343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4132"/>
          <a:stretch/>
        </p:blipFill>
        <p:spPr>
          <a:xfrm>
            <a:off x="182885" y="1866514"/>
            <a:ext cx="8856145" cy="919718"/>
          </a:xfrm>
          <a:prstGeom prst="rect">
            <a:avLst/>
          </a:prstGeom>
        </p:spPr>
      </p:pic>
      <p:pic>
        <p:nvPicPr>
          <p:cNvPr id="4" name="EV_SB5_U06_p059_Ex4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99605" y="3514995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9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95518" b="50902"/>
          <a:stretch/>
        </p:blipFill>
        <p:spPr>
          <a:xfrm>
            <a:off x="392935" y="1398886"/>
            <a:ext cx="581561" cy="6343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132"/>
          <a:stretch/>
        </p:blipFill>
        <p:spPr>
          <a:xfrm>
            <a:off x="182885" y="1866514"/>
            <a:ext cx="8856145" cy="9197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88" y="2786232"/>
            <a:ext cx="6548358" cy="22612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3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" r="93979" b="1196"/>
          <a:stretch/>
        </p:blipFill>
        <p:spPr>
          <a:xfrm>
            <a:off x="926339" y="662422"/>
            <a:ext cx="547688" cy="5364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716" t="-1993"/>
          <a:stretch/>
        </p:blipFill>
        <p:spPr>
          <a:xfrm>
            <a:off x="131760" y="1198853"/>
            <a:ext cx="9012240" cy="5818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37" y="2176462"/>
            <a:ext cx="8162925" cy="790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6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1" y="0"/>
            <a:ext cx="6858000" cy="51768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04901" y="1797627"/>
            <a:ext cx="2895599" cy="6026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4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34524"/>
          <a:stretch/>
        </p:blipFill>
        <p:spPr>
          <a:xfrm>
            <a:off x="0" y="384464"/>
            <a:ext cx="9144000" cy="475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1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1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-3926" r="88000"/>
          <a:stretch/>
        </p:blipFill>
        <p:spPr>
          <a:xfrm>
            <a:off x="7989" y="917773"/>
            <a:ext cx="1828800" cy="7325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2316" t="-7879"/>
          <a:stretch/>
        </p:blipFill>
        <p:spPr>
          <a:xfrm>
            <a:off x="7989" y="1535922"/>
            <a:ext cx="9136011" cy="519862"/>
          </a:xfrm>
          <a:prstGeom prst="rect">
            <a:avLst/>
          </a:prstGeom>
        </p:spPr>
      </p:pic>
      <p:pic>
        <p:nvPicPr>
          <p:cNvPr id="3" name="EV_SB5_U06_p058_Ex1B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77182" y="2487284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43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6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-3926" r="88000"/>
          <a:stretch/>
        </p:blipFill>
        <p:spPr>
          <a:xfrm>
            <a:off x="7989" y="917773"/>
            <a:ext cx="1828800" cy="7325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316" t="-7879"/>
          <a:stretch/>
        </p:blipFill>
        <p:spPr>
          <a:xfrm>
            <a:off x="7989" y="1535922"/>
            <a:ext cx="9136011" cy="5198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2840"/>
          <a:stretch/>
        </p:blipFill>
        <p:spPr>
          <a:xfrm>
            <a:off x="753294" y="2900362"/>
            <a:ext cx="7387406" cy="12206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0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45" y="2147887"/>
            <a:ext cx="8970055" cy="5953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8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945" y="2147887"/>
            <a:ext cx="8970055" cy="595313"/>
          </a:xfrm>
          <a:prstGeom prst="rect">
            <a:avLst/>
          </a:prstGeom>
        </p:spPr>
      </p:pic>
      <p:pic>
        <p:nvPicPr>
          <p:cNvPr id="3" name="EV_SB5_U06_p058_Ex1B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22960" y="3230173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5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6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45" y="2147887"/>
            <a:ext cx="8970055" cy="5953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3185"/>
          <a:stretch/>
        </p:blipFill>
        <p:spPr>
          <a:xfrm>
            <a:off x="796925" y="2951162"/>
            <a:ext cx="7432675" cy="19335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1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-1" r="86981" b="40715"/>
          <a:stretch/>
        </p:blipFill>
        <p:spPr>
          <a:xfrm>
            <a:off x="317500" y="1482024"/>
            <a:ext cx="2259924" cy="727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875" t="-3429" b="46783"/>
          <a:stretch/>
        </p:blipFill>
        <p:spPr>
          <a:xfrm>
            <a:off x="317499" y="2209798"/>
            <a:ext cx="8562997" cy="3937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721" t="53216" r="74965" b="-3793"/>
          <a:stretch/>
        </p:blipFill>
        <p:spPr>
          <a:xfrm>
            <a:off x="330198" y="2628899"/>
            <a:ext cx="2380500" cy="4191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8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struction Project Proposal XL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5AC77"/>
      </a:accent1>
      <a:accent2>
        <a:srgbClr val="3F4D53"/>
      </a:accent2>
      <a:accent3>
        <a:srgbClr val="FFFFFF"/>
      </a:accent3>
      <a:accent4>
        <a:srgbClr val="F3F3F3"/>
      </a:accent4>
      <a:accent5>
        <a:srgbClr val="D69D68"/>
      </a:accent5>
      <a:accent6>
        <a:srgbClr val="45565D"/>
      </a:accent6>
      <a:hlink>
        <a:srgbClr val="3F4D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2</Words>
  <Application>Microsoft Office PowerPoint</Application>
  <PresentationFormat>On-screen Show (16:9)</PresentationFormat>
  <Paragraphs>1</Paragraphs>
  <Slides>36</Slides>
  <Notes>36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Poppins Light</vt:lpstr>
      <vt:lpstr>Poppins SemiBold</vt:lpstr>
      <vt:lpstr>Arial</vt:lpstr>
      <vt:lpstr>Poppins</vt:lpstr>
      <vt:lpstr>Construction Project Proposal XL</vt:lpstr>
      <vt:lpstr>EVOLVE 5B 6.3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Project Proposal </dc:title>
  <dc:creator>Shahbazi</dc:creator>
  <cp:lastModifiedBy>Admin</cp:lastModifiedBy>
  <cp:revision>52</cp:revision>
  <dcterms:modified xsi:type="dcterms:W3CDTF">2023-07-23T08:19:29Z</dcterms:modified>
</cp:coreProperties>
</file>