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1"/>
  </p:notesMasterIdLst>
  <p:sldIdLst>
    <p:sldId id="256" r:id="rId2"/>
    <p:sldId id="418" r:id="rId3"/>
    <p:sldId id="419" r:id="rId4"/>
    <p:sldId id="429" r:id="rId5"/>
    <p:sldId id="420" r:id="rId6"/>
    <p:sldId id="431" r:id="rId7"/>
    <p:sldId id="421" r:id="rId8"/>
    <p:sldId id="422" r:id="rId9"/>
    <p:sldId id="423" r:id="rId10"/>
    <p:sldId id="437" r:id="rId11"/>
    <p:sldId id="424" r:id="rId12"/>
    <p:sldId id="438" r:id="rId13"/>
    <p:sldId id="439" r:id="rId14"/>
    <p:sldId id="425" r:id="rId15"/>
    <p:sldId id="440" r:id="rId16"/>
    <p:sldId id="426" r:id="rId17"/>
    <p:sldId id="427" r:id="rId18"/>
    <p:sldId id="428" r:id="rId19"/>
    <p:sldId id="434" r:id="rId20"/>
  </p:sldIdLst>
  <p:sldSz cx="9144000" cy="5143500" type="screen16x9"/>
  <p:notesSz cx="6858000" cy="9144000"/>
  <p:embeddedFontLst>
    <p:embeddedFont>
      <p:font typeface="Poppins Light" panose="020B0604020202020204" charset="0"/>
      <p:regular r:id="rId22"/>
      <p:bold r:id="rId23"/>
      <p:italic r:id="rId24"/>
      <p:boldItalic r:id="rId25"/>
    </p:embeddedFont>
    <p:embeddedFont>
      <p:font typeface="Poppins SemiBold" panose="020B0604020202020204" charset="0"/>
      <p:regular r:id="rId26"/>
      <p:bold r:id="rId27"/>
      <p:italic r:id="rId28"/>
      <p:boldItalic r:id="rId29"/>
    </p:embeddedFont>
    <p:embeddedFont>
      <p:font typeface="Poppi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85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1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93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80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9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1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90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126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707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2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29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23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76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87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56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1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38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67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6.4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340" b="74479"/>
          <a:stretch/>
        </p:blipFill>
        <p:spPr>
          <a:xfrm>
            <a:off x="295275" y="0"/>
            <a:ext cx="713863" cy="731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94"/>
          <a:stretch/>
        </p:blipFill>
        <p:spPr>
          <a:xfrm>
            <a:off x="127000" y="446881"/>
            <a:ext cx="9017000" cy="1772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340" b="74479"/>
          <a:stretch/>
        </p:blipFill>
        <p:spPr>
          <a:xfrm>
            <a:off x="295275" y="0"/>
            <a:ext cx="713863" cy="731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94"/>
          <a:stretch/>
        </p:blipFill>
        <p:spPr>
          <a:xfrm>
            <a:off x="127000" y="446881"/>
            <a:ext cx="9017000" cy="1772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51" b="66239"/>
          <a:stretch/>
        </p:blipFill>
        <p:spPr>
          <a:xfrm>
            <a:off x="3900053" y="1953491"/>
            <a:ext cx="5243947" cy="3092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340" b="74479"/>
          <a:stretch/>
        </p:blipFill>
        <p:spPr>
          <a:xfrm>
            <a:off x="295275" y="0"/>
            <a:ext cx="713863" cy="731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94"/>
          <a:stretch/>
        </p:blipFill>
        <p:spPr>
          <a:xfrm>
            <a:off x="127000" y="446881"/>
            <a:ext cx="9017000" cy="1772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974" b="37993"/>
          <a:stretch/>
        </p:blipFill>
        <p:spPr>
          <a:xfrm>
            <a:off x="3922295" y="2063750"/>
            <a:ext cx="5221705" cy="276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340" b="74479"/>
          <a:stretch/>
        </p:blipFill>
        <p:spPr>
          <a:xfrm>
            <a:off x="295275" y="0"/>
            <a:ext cx="713863" cy="731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94"/>
          <a:stretch/>
        </p:blipFill>
        <p:spPr>
          <a:xfrm>
            <a:off x="127000" y="446881"/>
            <a:ext cx="9017000" cy="1772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2037"/>
          <a:stretch/>
        </p:blipFill>
        <p:spPr>
          <a:xfrm>
            <a:off x="3879338" y="2017884"/>
            <a:ext cx="4362962" cy="3125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927" b="78835"/>
          <a:stretch/>
        </p:blipFill>
        <p:spPr>
          <a:xfrm>
            <a:off x="334962" y="0"/>
            <a:ext cx="579437" cy="582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51"/>
          <a:stretch/>
        </p:blipFill>
        <p:spPr>
          <a:xfrm>
            <a:off x="88900" y="431800"/>
            <a:ext cx="9055100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927" b="78835"/>
          <a:stretch/>
        </p:blipFill>
        <p:spPr>
          <a:xfrm>
            <a:off x="334962" y="0"/>
            <a:ext cx="579437" cy="582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51"/>
          <a:stretch/>
        </p:blipFill>
        <p:spPr>
          <a:xfrm>
            <a:off x="88900" y="431800"/>
            <a:ext cx="90551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2" y="2755763"/>
            <a:ext cx="4649788" cy="2362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2583" b="59012"/>
          <a:stretch/>
        </p:blipFill>
        <p:spPr>
          <a:xfrm>
            <a:off x="241300" y="215900"/>
            <a:ext cx="3460165" cy="124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76" t="27035"/>
          <a:stretch/>
        </p:blipFill>
        <p:spPr>
          <a:xfrm>
            <a:off x="20504" y="1549400"/>
            <a:ext cx="9123496" cy="168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4500" y="1092200"/>
            <a:ext cx="25273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333" b="50456"/>
          <a:stretch/>
        </p:blipFill>
        <p:spPr>
          <a:xfrm>
            <a:off x="109528" y="763587"/>
            <a:ext cx="715962" cy="684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55" t="861"/>
          <a:stretch/>
        </p:blipFill>
        <p:spPr>
          <a:xfrm>
            <a:off x="109528" y="1574800"/>
            <a:ext cx="9034472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600"/>
            <a:ext cx="9146231" cy="478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3" y="1407103"/>
            <a:ext cx="7647710" cy="1511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0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530"/>
            <a:ext cx="6386355" cy="4473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802" b="2325"/>
          <a:stretch/>
        </p:blipFill>
        <p:spPr>
          <a:xfrm>
            <a:off x="6386355" y="1531620"/>
            <a:ext cx="2690782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0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0" y="783830"/>
            <a:ext cx="3544681" cy="2998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802" b="2325"/>
          <a:stretch/>
        </p:blipFill>
        <p:spPr>
          <a:xfrm>
            <a:off x="1775986" y="3823855"/>
            <a:ext cx="1832854" cy="1245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4193" r="1273"/>
          <a:stretch/>
        </p:blipFill>
        <p:spPr>
          <a:xfrm>
            <a:off x="3736443" y="2165160"/>
            <a:ext cx="5407557" cy="2265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359" b="32291"/>
          <a:stretch/>
        </p:blipFill>
        <p:spPr>
          <a:xfrm>
            <a:off x="356886" y="0"/>
            <a:ext cx="504826" cy="678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37418" y="339014"/>
            <a:ext cx="706582" cy="15936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6" r="1602"/>
          <a:stretch/>
        </p:blipFill>
        <p:spPr>
          <a:xfrm>
            <a:off x="182880" y="678028"/>
            <a:ext cx="8961120" cy="691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7418" y="339014"/>
            <a:ext cx="706582" cy="15936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6" r="1602"/>
          <a:stretch/>
        </p:blipFill>
        <p:spPr>
          <a:xfrm>
            <a:off x="182880" y="443966"/>
            <a:ext cx="8961120" cy="691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162" b="45465"/>
          <a:stretch/>
        </p:blipFill>
        <p:spPr>
          <a:xfrm>
            <a:off x="356886" y="0"/>
            <a:ext cx="532114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118" r="1813"/>
          <a:stretch/>
        </p:blipFill>
        <p:spPr>
          <a:xfrm>
            <a:off x="1045888" y="1139213"/>
            <a:ext cx="6104212" cy="3941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652" y="1135861"/>
            <a:ext cx="706582" cy="15936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2" y="1413061"/>
            <a:ext cx="7744187" cy="630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777" b="32739"/>
          <a:stretch/>
        </p:blipFill>
        <p:spPr>
          <a:xfrm>
            <a:off x="400917" y="1155987"/>
            <a:ext cx="430357" cy="506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66"/>
          <a:stretch/>
        </p:blipFill>
        <p:spPr>
          <a:xfrm>
            <a:off x="158420" y="1662111"/>
            <a:ext cx="8985580" cy="696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2" y="393700"/>
            <a:ext cx="9051158" cy="241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</Words>
  <Application>Microsoft Office PowerPoint</Application>
  <PresentationFormat>On-screen Show (16:9)</PresentationFormat>
  <Paragraphs>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Poppins Light</vt:lpstr>
      <vt:lpstr>Poppins SemiBold</vt:lpstr>
      <vt:lpstr>Arial</vt:lpstr>
      <vt:lpstr>Poppins</vt:lpstr>
      <vt:lpstr>Construction Project Proposal XL</vt:lpstr>
      <vt:lpstr>EVOLVE 5B 6.4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55</cp:revision>
  <dcterms:modified xsi:type="dcterms:W3CDTF">2023-07-23T08:19:54Z</dcterms:modified>
</cp:coreProperties>
</file>