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1"/>
  </p:notesMasterIdLst>
  <p:sldIdLst>
    <p:sldId id="25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</p:sldIdLst>
  <p:sldSz cx="9144000" cy="5143500" type="screen16x9"/>
  <p:notesSz cx="6858000" cy="9144000"/>
  <p:embeddedFontLs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Poppins SemiBold" panose="020B060402020202020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  <a:srgbClr val="FE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972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229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638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6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8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75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93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9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07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6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6.5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53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3577" b="38070"/>
          <a:stretch/>
        </p:blipFill>
        <p:spPr>
          <a:xfrm>
            <a:off x="274637" y="1193799"/>
            <a:ext cx="627063" cy="560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03"/>
          <a:stretch/>
        </p:blipFill>
        <p:spPr>
          <a:xfrm>
            <a:off x="96838" y="1589087"/>
            <a:ext cx="9059862" cy="963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79"/>
          <a:stretch/>
        </p:blipFill>
        <p:spPr>
          <a:xfrm>
            <a:off x="238125" y="1558925"/>
            <a:ext cx="8905875" cy="123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267" b="51539"/>
          <a:stretch/>
        </p:blipFill>
        <p:spPr>
          <a:xfrm>
            <a:off x="345281" y="1141412"/>
            <a:ext cx="547687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65" t="13556"/>
          <a:stretch/>
        </p:blipFill>
        <p:spPr>
          <a:xfrm>
            <a:off x="128588" y="2108200"/>
            <a:ext cx="9015412" cy="6175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-666" r="94489" b="20666"/>
          <a:stretch/>
        </p:blipFill>
        <p:spPr>
          <a:xfrm>
            <a:off x="280987" y="1574801"/>
            <a:ext cx="531813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3063" r="93718" b="13063"/>
          <a:stretch/>
        </p:blipFill>
        <p:spPr>
          <a:xfrm>
            <a:off x="314325" y="1117599"/>
            <a:ext cx="549275" cy="52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553" t="13063" b="16667"/>
          <a:stretch/>
        </p:blipFill>
        <p:spPr>
          <a:xfrm>
            <a:off x="161925" y="1638300"/>
            <a:ext cx="8705362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463550"/>
            <a:ext cx="3933825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3300"/>
            <a:ext cx="9149027" cy="383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3642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62"/>
          <a:stretch/>
        </p:blipFill>
        <p:spPr>
          <a:xfrm>
            <a:off x="0" y="1227137"/>
            <a:ext cx="9144000" cy="199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Light</vt:lpstr>
      <vt:lpstr>Poppins SemiBold</vt:lpstr>
      <vt:lpstr>Arial</vt:lpstr>
      <vt:lpstr>Poppins</vt:lpstr>
      <vt:lpstr>Construction Project Proposal XL</vt:lpstr>
      <vt:lpstr>EVOLVE 5B 6.5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52</cp:revision>
  <dcterms:modified xsi:type="dcterms:W3CDTF">2023-07-23T08:20:18Z</dcterms:modified>
</cp:coreProperties>
</file>