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4"/>
  </p:notesMasterIdLst>
  <p:sldIdLst>
    <p:sldId id="256" r:id="rId2"/>
    <p:sldId id="450" r:id="rId3"/>
    <p:sldId id="451" r:id="rId4"/>
    <p:sldId id="463" r:id="rId5"/>
    <p:sldId id="458" r:id="rId6"/>
    <p:sldId id="453" r:id="rId7"/>
    <p:sldId id="472" r:id="rId8"/>
    <p:sldId id="464" r:id="rId9"/>
    <p:sldId id="454" r:id="rId10"/>
    <p:sldId id="460" r:id="rId11"/>
    <p:sldId id="462" r:id="rId12"/>
    <p:sldId id="461" r:id="rId13"/>
    <p:sldId id="455" r:id="rId14"/>
    <p:sldId id="456" r:id="rId15"/>
    <p:sldId id="471" r:id="rId16"/>
    <p:sldId id="457" r:id="rId17"/>
    <p:sldId id="469" r:id="rId18"/>
    <p:sldId id="470" r:id="rId19"/>
    <p:sldId id="465" r:id="rId20"/>
    <p:sldId id="466" r:id="rId21"/>
    <p:sldId id="467" r:id="rId22"/>
    <p:sldId id="468" r:id="rId23"/>
  </p:sldIdLst>
  <p:sldSz cx="9144000" cy="5143500" type="screen16x9"/>
  <p:notesSz cx="6858000" cy="9144000"/>
  <p:embeddedFontLst>
    <p:embeddedFont>
      <p:font typeface="Poppins Light" panose="020B0604020202020204" charset="0"/>
      <p:regular r:id="rId25"/>
      <p:bold r:id="rId26"/>
      <p:italic r:id="rId27"/>
      <p:boldItalic r:id="rId28"/>
    </p:embeddedFont>
    <p:embeddedFont>
      <p:font typeface="Poppins SemiBold" panose="020B0604020202020204" charset="0"/>
      <p:regular r:id="rId29"/>
      <p:bold r:id="rId30"/>
      <p:italic r:id="rId31"/>
      <p:boldItalic r:id="rId32"/>
    </p:embeddedFont>
    <p:embeddedFont>
      <p:font typeface="Poppi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90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39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34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967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3137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52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91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6670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922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2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410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606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83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2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24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87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44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3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60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6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7.2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37" y="138112"/>
            <a:ext cx="633412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" y="661986"/>
            <a:ext cx="9112251" cy="3440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37" y="138112"/>
            <a:ext cx="6334125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7"/>
            <a:ext cx="9144000" cy="1953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37" y="138112"/>
            <a:ext cx="633412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149"/>
          <a:stretch/>
        </p:blipFill>
        <p:spPr>
          <a:xfrm>
            <a:off x="-1455" y="661987"/>
            <a:ext cx="9132755" cy="1879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9468" b="14197"/>
          <a:stretch/>
        </p:blipFill>
        <p:spPr>
          <a:xfrm>
            <a:off x="102847" y="1031875"/>
            <a:ext cx="2484324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35" t="-617" b="1"/>
          <a:stretch/>
        </p:blipFill>
        <p:spPr>
          <a:xfrm>
            <a:off x="102847" y="1587500"/>
            <a:ext cx="9041153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7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73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491" b="6274"/>
          <a:stretch/>
        </p:blipFill>
        <p:spPr>
          <a:xfrm>
            <a:off x="1122362" y="4314825"/>
            <a:ext cx="28860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133350"/>
            <a:ext cx="813435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550"/>
            <a:ext cx="9166225" cy="3357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133350"/>
            <a:ext cx="813435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90550"/>
            <a:ext cx="9144000" cy="1303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133350"/>
            <a:ext cx="813435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590550"/>
            <a:ext cx="9144000" cy="1626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100"/>
          <a:stretch/>
        </p:blipFill>
        <p:spPr>
          <a:xfrm>
            <a:off x="9525" y="106363"/>
            <a:ext cx="9134475" cy="3119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630"/>
            <a:ext cx="9163050" cy="1108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" y="287337"/>
            <a:ext cx="9137605" cy="2443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4625"/>
            <a:ext cx="9140571" cy="3673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59" t="-2083" r="47102" b="44384"/>
          <a:stretch/>
        </p:blipFill>
        <p:spPr>
          <a:xfrm>
            <a:off x="500289" y="0"/>
            <a:ext cx="5698547" cy="464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343" y="587829"/>
            <a:ext cx="566057" cy="23458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2006" r="93510" b="25815"/>
          <a:stretch/>
        </p:blipFill>
        <p:spPr>
          <a:xfrm>
            <a:off x="0" y="-14514"/>
            <a:ext cx="696686" cy="551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048" t="-6232" r="410" b="41874"/>
          <a:stretch/>
        </p:blipFill>
        <p:spPr>
          <a:xfrm>
            <a:off x="696685" y="315687"/>
            <a:ext cx="5705653" cy="532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582" t="49570" r="79875" b="869"/>
          <a:stretch/>
        </p:blipFill>
        <p:spPr>
          <a:xfrm>
            <a:off x="6267450" y="478972"/>
            <a:ext cx="1599780" cy="39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80145"/>
            <a:ext cx="7747000" cy="440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59" t="-2083" r="47102" b="44384"/>
          <a:stretch/>
        </p:blipFill>
        <p:spPr>
          <a:xfrm>
            <a:off x="500289" y="0"/>
            <a:ext cx="5698547" cy="464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343" y="587829"/>
            <a:ext cx="566057" cy="23458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2006" r="93510" b="25815"/>
          <a:stretch/>
        </p:blipFill>
        <p:spPr>
          <a:xfrm>
            <a:off x="0" y="-14514"/>
            <a:ext cx="696686" cy="551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048" t="-6232" r="410" b="41874"/>
          <a:stretch/>
        </p:blipFill>
        <p:spPr>
          <a:xfrm>
            <a:off x="696685" y="315687"/>
            <a:ext cx="5705653" cy="532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582" t="49570" r="79875" b="869"/>
          <a:stretch/>
        </p:blipFill>
        <p:spPr>
          <a:xfrm>
            <a:off x="6267450" y="478972"/>
            <a:ext cx="1599780" cy="394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25" b="1019"/>
          <a:stretch/>
        </p:blipFill>
        <p:spPr>
          <a:xfrm>
            <a:off x="69493" y="879894"/>
            <a:ext cx="4718037" cy="3830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982" y="780145"/>
            <a:ext cx="4453018" cy="2534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343" y="587829"/>
            <a:ext cx="566057" cy="23458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9144000" cy="915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80145"/>
            <a:ext cx="7747000" cy="4409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"/>
            <a:ext cx="9144000" cy="2385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300"/>
            <a:ext cx="9144000" cy="2385391"/>
          </a:xfrm>
          <a:prstGeom prst="rect">
            <a:avLst/>
          </a:prstGeom>
        </p:spPr>
      </p:pic>
      <p:pic>
        <p:nvPicPr>
          <p:cNvPr id="3" name="EV_SB5_U07_p06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0815" y="345461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4177"/>
          <a:stretch/>
        </p:blipFill>
        <p:spPr>
          <a:xfrm>
            <a:off x="0" y="-1"/>
            <a:ext cx="9144000" cy="1114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93" b="1"/>
          <a:stretch/>
        </p:blipFill>
        <p:spPr>
          <a:xfrm>
            <a:off x="5521691" y="921543"/>
            <a:ext cx="3612572" cy="4055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36" t="56299" r="55323"/>
          <a:stretch/>
        </p:blipFill>
        <p:spPr>
          <a:xfrm>
            <a:off x="166253" y="1309254"/>
            <a:ext cx="5261919" cy="1517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957" t="55512" r="4895"/>
          <a:stretch/>
        </p:blipFill>
        <p:spPr>
          <a:xfrm>
            <a:off x="295063" y="2732809"/>
            <a:ext cx="5174673" cy="1174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37" y="138112"/>
            <a:ext cx="6334125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7"/>
            <a:ext cx="9144000" cy="3550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</Words>
  <Application>Microsoft Office PowerPoint</Application>
  <PresentationFormat>On-screen Show (16:9)</PresentationFormat>
  <Paragraphs>1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Poppins Light</vt:lpstr>
      <vt:lpstr>Poppins SemiBold</vt:lpstr>
      <vt:lpstr>Arial</vt:lpstr>
      <vt:lpstr>Poppins</vt:lpstr>
      <vt:lpstr>Construction Project Proposal XL</vt:lpstr>
      <vt:lpstr>EVOLVE 5B 7.2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67</cp:revision>
  <dcterms:modified xsi:type="dcterms:W3CDTF">2023-07-23T08:21:15Z</dcterms:modified>
</cp:coreProperties>
</file>