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32"/>
  </p:notesMasterIdLst>
  <p:sldIdLst>
    <p:sldId id="256" r:id="rId2"/>
    <p:sldId id="468" r:id="rId3"/>
    <p:sldId id="469" r:id="rId4"/>
    <p:sldId id="499" r:id="rId5"/>
    <p:sldId id="483" r:id="rId6"/>
    <p:sldId id="471" r:id="rId7"/>
    <p:sldId id="500" r:id="rId8"/>
    <p:sldId id="484" r:id="rId9"/>
    <p:sldId id="472" r:id="rId10"/>
    <p:sldId id="473" r:id="rId11"/>
    <p:sldId id="501" r:id="rId12"/>
    <p:sldId id="474" r:id="rId13"/>
    <p:sldId id="502" r:id="rId14"/>
    <p:sldId id="485" r:id="rId15"/>
    <p:sldId id="475" r:id="rId16"/>
    <p:sldId id="486" r:id="rId17"/>
    <p:sldId id="476" r:id="rId18"/>
    <p:sldId id="505" r:id="rId19"/>
    <p:sldId id="495" r:id="rId20"/>
    <p:sldId id="477" r:id="rId21"/>
    <p:sldId id="478" r:id="rId22"/>
    <p:sldId id="503" r:id="rId23"/>
    <p:sldId id="496" r:id="rId24"/>
    <p:sldId id="498" r:id="rId25"/>
    <p:sldId id="504" r:id="rId26"/>
    <p:sldId id="497" r:id="rId27"/>
    <p:sldId id="489" r:id="rId28"/>
    <p:sldId id="490" r:id="rId29"/>
    <p:sldId id="494" r:id="rId30"/>
    <p:sldId id="491" r:id="rId31"/>
  </p:sldIdLst>
  <p:sldSz cx="9144000" cy="5143500" type="screen16x9"/>
  <p:notesSz cx="6858000" cy="9144000"/>
  <p:embeddedFontLst>
    <p:embeddedFont>
      <p:font typeface="Poppins Light" panose="020B0604020202020204" charset="0"/>
      <p:regular r:id="rId33"/>
      <p:bold r:id="rId34"/>
      <p:italic r:id="rId35"/>
      <p:boldItalic r:id="rId36"/>
    </p:embeddedFont>
    <p:embeddedFont>
      <p:font typeface="Poppins SemiBold" panose="020B0604020202020204" charset="0"/>
      <p:regular r:id="rId37"/>
      <p:bold r:id="rId38"/>
      <p:italic r:id="rId39"/>
      <p:bold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491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643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903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08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03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33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133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68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178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92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832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0469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47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667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379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901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051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259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316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013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24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903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94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29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50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03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038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33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7.3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883"/>
            <a:ext cx="9193339" cy="1440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0883"/>
            <a:ext cx="9193339" cy="1440317"/>
          </a:xfrm>
          <a:prstGeom prst="rect">
            <a:avLst/>
          </a:prstGeom>
        </p:spPr>
      </p:pic>
      <p:pic>
        <p:nvPicPr>
          <p:cNvPr id="3" name="EV_SB5_U07_p07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92270" y="379035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198" b="64943"/>
          <a:stretch/>
        </p:blipFill>
        <p:spPr>
          <a:xfrm>
            <a:off x="396992" y="1031435"/>
            <a:ext cx="632041" cy="60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1"/>
          <a:stretch/>
        </p:blipFill>
        <p:spPr>
          <a:xfrm>
            <a:off x="396992" y="1640808"/>
            <a:ext cx="8747008" cy="121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5198" b="64943"/>
          <a:stretch/>
        </p:blipFill>
        <p:spPr>
          <a:xfrm>
            <a:off x="396992" y="1031435"/>
            <a:ext cx="632041" cy="60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201"/>
          <a:stretch/>
        </p:blipFill>
        <p:spPr>
          <a:xfrm>
            <a:off x="396992" y="1640808"/>
            <a:ext cx="8747008" cy="1218505"/>
          </a:xfrm>
          <a:prstGeom prst="rect">
            <a:avLst/>
          </a:prstGeom>
        </p:spPr>
      </p:pic>
      <p:pic>
        <p:nvPicPr>
          <p:cNvPr id="4" name="EV_SB5_U07_p07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0901" y="364466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198" b="64943"/>
          <a:stretch/>
        </p:blipFill>
        <p:spPr>
          <a:xfrm>
            <a:off x="396992" y="1031435"/>
            <a:ext cx="632041" cy="60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1"/>
          <a:stretch/>
        </p:blipFill>
        <p:spPr>
          <a:xfrm>
            <a:off x="396992" y="1640808"/>
            <a:ext cx="8747008" cy="1218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38" b="3981"/>
          <a:stretch/>
        </p:blipFill>
        <p:spPr>
          <a:xfrm>
            <a:off x="1188690" y="2907102"/>
            <a:ext cx="6016830" cy="1915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930" r="95778" b="63858"/>
          <a:stretch/>
        </p:blipFill>
        <p:spPr>
          <a:xfrm>
            <a:off x="332241" y="1098843"/>
            <a:ext cx="480560" cy="493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23"/>
          <a:stretch/>
        </p:blipFill>
        <p:spPr>
          <a:xfrm>
            <a:off x="145143" y="1577815"/>
            <a:ext cx="9016182" cy="1237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930" r="95778" b="63858"/>
          <a:stretch/>
        </p:blipFill>
        <p:spPr>
          <a:xfrm>
            <a:off x="332241" y="1098843"/>
            <a:ext cx="480560" cy="493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23"/>
          <a:stretch/>
        </p:blipFill>
        <p:spPr>
          <a:xfrm>
            <a:off x="145143" y="1577815"/>
            <a:ext cx="9016182" cy="1237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639" b="4274"/>
          <a:stretch/>
        </p:blipFill>
        <p:spPr>
          <a:xfrm>
            <a:off x="1100409" y="2989944"/>
            <a:ext cx="3552825" cy="978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3905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144000" cy="3905853"/>
          </a:xfrm>
          <a:prstGeom prst="rect">
            <a:avLst/>
          </a:prstGeom>
        </p:spPr>
      </p:pic>
      <p:pic>
        <p:nvPicPr>
          <p:cNvPr id="3" name="EV_SB5_U07_p07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001" y="407396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177644" cy="349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618"/>
          <a:stretch/>
        </p:blipFill>
        <p:spPr>
          <a:xfrm>
            <a:off x="864177" y="3545457"/>
            <a:ext cx="6896100" cy="1395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95" y="1478106"/>
            <a:ext cx="7471496" cy="1878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1" y="275999"/>
            <a:ext cx="8932449" cy="2481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1"/>
            <a:ext cx="9144000" cy="1665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101"/>
            <a:ext cx="9144000" cy="1665636"/>
          </a:xfrm>
          <a:prstGeom prst="rect">
            <a:avLst/>
          </a:prstGeom>
        </p:spPr>
      </p:pic>
      <p:pic>
        <p:nvPicPr>
          <p:cNvPr id="3" name="EV_SB5_U07_p071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2363" y="29972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1"/>
            <a:ext cx="9144000" cy="1665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74"/>
          <a:stretch/>
        </p:blipFill>
        <p:spPr>
          <a:xfrm>
            <a:off x="1124198" y="2275609"/>
            <a:ext cx="6895603" cy="2306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6" y="199704"/>
            <a:ext cx="8915174" cy="1743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26" y="199704"/>
            <a:ext cx="8915174" cy="1743716"/>
          </a:xfrm>
          <a:prstGeom prst="rect">
            <a:avLst/>
          </a:prstGeom>
        </p:spPr>
      </p:pic>
      <p:pic>
        <p:nvPicPr>
          <p:cNvPr id="3" name="EV_SB5_U07_p071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8389" y="301245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6" y="199704"/>
            <a:ext cx="8915174" cy="1743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78" y="2027525"/>
            <a:ext cx="5991225" cy="3000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107" b="34740"/>
          <a:stretch/>
        </p:blipFill>
        <p:spPr>
          <a:xfrm>
            <a:off x="348342" y="1572079"/>
            <a:ext cx="491218" cy="547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99"/>
          <a:stretch/>
        </p:blipFill>
        <p:spPr>
          <a:xfrm>
            <a:off x="174170" y="2014765"/>
            <a:ext cx="8824687" cy="77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602"/>
          <a:stretch/>
        </p:blipFill>
        <p:spPr>
          <a:xfrm>
            <a:off x="1" y="116114"/>
            <a:ext cx="9144000" cy="1004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8425"/>
          <a:stretch/>
        </p:blipFill>
        <p:spPr>
          <a:xfrm>
            <a:off x="0" y="1120179"/>
            <a:ext cx="9133060" cy="1884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55183"/>
          <a:stretch/>
        </p:blipFill>
        <p:spPr>
          <a:xfrm>
            <a:off x="3573" y="3264230"/>
            <a:ext cx="9129487" cy="1220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518" y="2753591"/>
            <a:ext cx="280555" cy="5106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602"/>
          <a:stretch/>
        </p:blipFill>
        <p:spPr>
          <a:xfrm>
            <a:off x="1" y="116114"/>
            <a:ext cx="9144000" cy="1004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0008"/>
          <a:stretch/>
        </p:blipFill>
        <p:spPr>
          <a:xfrm>
            <a:off x="0" y="888701"/>
            <a:ext cx="9144000" cy="524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83897"/>
          <a:stretch/>
        </p:blipFill>
        <p:spPr>
          <a:xfrm>
            <a:off x="-2" y="2677507"/>
            <a:ext cx="9132445" cy="44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0492"/>
          <a:stretch/>
        </p:blipFill>
        <p:spPr>
          <a:xfrm>
            <a:off x="0" y="1411629"/>
            <a:ext cx="9144000" cy="77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5840"/>
          <a:stretch/>
        </p:blipFill>
        <p:spPr>
          <a:xfrm>
            <a:off x="-3" y="3193147"/>
            <a:ext cx="9132445" cy="1482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427" y="2286000"/>
            <a:ext cx="779318" cy="467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51967"/>
            <a:ext cx="6752180" cy="1666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281" y="2171701"/>
            <a:ext cx="4062847" cy="246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3257"/>
          <a:stretch/>
        </p:blipFill>
        <p:spPr>
          <a:xfrm>
            <a:off x="442912" y="2780779"/>
            <a:ext cx="3422507" cy="108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" y="151967"/>
            <a:ext cx="6752180" cy="1666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281" y="2171701"/>
            <a:ext cx="4062847" cy="246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13257"/>
          <a:stretch/>
        </p:blipFill>
        <p:spPr>
          <a:xfrm>
            <a:off x="442912" y="2780779"/>
            <a:ext cx="3422507" cy="1084639"/>
          </a:xfrm>
          <a:prstGeom prst="rect">
            <a:avLst/>
          </a:prstGeom>
        </p:spPr>
      </p:pic>
      <p:pic>
        <p:nvPicPr>
          <p:cNvPr id="5" name="EV_SB5_U07_p07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9328" y="410830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51967"/>
            <a:ext cx="6752180" cy="1666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8" y="1462530"/>
            <a:ext cx="3062185" cy="186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3257"/>
          <a:stretch/>
        </p:blipFill>
        <p:spPr>
          <a:xfrm>
            <a:off x="1749719" y="1856203"/>
            <a:ext cx="2995933" cy="94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7230"/>
          <a:stretch/>
        </p:blipFill>
        <p:spPr>
          <a:xfrm>
            <a:off x="1208895" y="3360891"/>
            <a:ext cx="7073513" cy="1434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926"/>
          <a:stretch/>
        </p:blipFill>
        <p:spPr>
          <a:xfrm>
            <a:off x="706150" y="155864"/>
            <a:ext cx="7409150" cy="4605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5982" y="155864"/>
            <a:ext cx="904009" cy="1163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926"/>
          <a:stretch/>
        </p:blipFill>
        <p:spPr>
          <a:xfrm>
            <a:off x="706150" y="155864"/>
            <a:ext cx="7409150" cy="4605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5982" y="155864"/>
            <a:ext cx="904009" cy="1163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5_U07_p07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1921" y="415160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926"/>
          <a:stretch/>
        </p:blipFill>
        <p:spPr>
          <a:xfrm>
            <a:off x="72571" y="8625"/>
            <a:ext cx="5020430" cy="3120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8425" y="0"/>
            <a:ext cx="904009" cy="6531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698"/>
          <a:stretch/>
        </p:blipFill>
        <p:spPr>
          <a:xfrm>
            <a:off x="1510165" y="3278038"/>
            <a:ext cx="6524934" cy="1671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6089" b="60780"/>
          <a:stretch/>
        </p:blipFill>
        <p:spPr>
          <a:xfrm>
            <a:off x="236991" y="1128741"/>
            <a:ext cx="4544559" cy="537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457734"/>
            <a:ext cx="406400" cy="1127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775" b="60880"/>
          <a:stretch/>
        </p:blipFill>
        <p:spPr>
          <a:xfrm>
            <a:off x="236991" y="1648975"/>
            <a:ext cx="8875333" cy="536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30" t="37186" r="43935" b="35301"/>
          <a:stretch/>
        </p:blipFill>
        <p:spPr>
          <a:xfrm>
            <a:off x="236991" y="2269049"/>
            <a:ext cx="6879772" cy="37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848" t="37004" b="36541"/>
          <a:stretch/>
        </p:blipFill>
        <p:spPr>
          <a:xfrm>
            <a:off x="236991" y="2662112"/>
            <a:ext cx="5917064" cy="36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76" t="62550" r="48430" b="9937"/>
          <a:stretch/>
        </p:blipFill>
        <p:spPr>
          <a:xfrm>
            <a:off x="236991" y="3055175"/>
            <a:ext cx="6284686" cy="377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</Words>
  <Application>Microsoft Office PowerPoint</Application>
  <PresentationFormat>On-screen Show (16:9)</PresentationFormat>
  <Paragraphs>1</Paragraphs>
  <Slides>30</Slides>
  <Notes>30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Poppins Light</vt:lpstr>
      <vt:lpstr>Poppins SemiBold</vt:lpstr>
      <vt:lpstr>Arial</vt:lpstr>
      <vt:lpstr>Poppins</vt:lpstr>
      <vt:lpstr>Construction Project Proposal XL</vt:lpstr>
      <vt:lpstr>EVOLVE 5B 7.3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71</cp:revision>
  <dcterms:modified xsi:type="dcterms:W3CDTF">2023-07-23T08:21:46Z</dcterms:modified>
</cp:coreProperties>
</file>