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18"/>
  </p:notesMasterIdLst>
  <p:sldIdLst>
    <p:sldId id="256" r:id="rId2"/>
    <p:sldId id="491" r:id="rId3"/>
    <p:sldId id="492" r:id="rId4"/>
    <p:sldId id="504" r:id="rId5"/>
    <p:sldId id="493" r:id="rId6"/>
    <p:sldId id="505" r:id="rId7"/>
    <p:sldId id="494" r:id="rId8"/>
    <p:sldId id="495" r:id="rId9"/>
    <p:sldId id="506" r:id="rId10"/>
    <p:sldId id="496" r:id="rId11"/>
    <p:sldId id="507" r:id="rId12"/>
    <p:sldId id="497" r:id="rId13"/>
    <p:sldId id="498" r:id="rId14"/>
    <p:sldId id="499" r:id="rId15"/>
    <p:sldId id="500" r:id="rId16"/>
    <p:sldId id="501" r:id="rId17"/>
  </p:sldIdLst>
  <p:sldSz cx="9144000" cy="5143500" type="screen16x9"/>
  <p:notesSz cx="6858000" cy="9144000"/>
  <p:embeddedFontLst>
    <p:embeddedFont>
      <p:font typeface="Poppins Light" panose="020B0604020202020204" charset="0"/>
      <p:regular r:id="rId19"/>
      <p:bold r:id="rId20"/>
      <p:italic r:id="rId21"/>
      <p:boldItalic r:id="rId22"/>
    </p:embeddedFont>
    <p:embeddedFont>
      <p:font typeface="Poppins SemiBold" panose="020B0604020202020204" charset="0"/>
      <p:regular r:id="rId23"/>
      <p:bold r:id="rId24"/>
      <p:italic r:id="rId25"/>
      <p:boldItalic r:id="rId26"/>
    </p:embeddedFont>
    <p:embeddedFont>
      <p:font typeface="Poppins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6">
          <p15:clr>
            <a:srgbClr val="9AA0A6"/>
          </p15:clr>
        </p15:guide>
        <p15:guide id="2" pos="455">
          <p15:clr>
            <a:srgbClr val="9AA0A6"/>
          </p15:clr>
        </p15:guide>
        <p15:guide id="3" pos="5305">
          <p15:clr>
            <a:srgbClr val="9AA0A6"/>
          </p15:clr>
        </p15:guide>
        <p15:guide id="4" orient="horz" pos="17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BA6A96-A6E9-41D5-8EFC-0508A7D8FFEC}">
  <a:tblStyle styleId="{5FBA6A96-A6E9-41D5-8EFC-0508A7D8FF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 snapToGrid="0">
      <p:cViewPr varScale="1">
        <p:scale>
          <a:sx n="55" d="100"/>
          <a:sy n="55" d="100"/>
        </p:scale>
        <p:origin x="972" y="66"/>
      </p:cViewPr>
      <p:guideLst>
        <p:guide orient="horz" pos="466"/>
        <p:guide pos="455"/>
        <p:guide pos="5305"/>
        <p:guide orient="horz" pos="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5" name="Google Shape;114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6" name="Google Shape;114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4002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9613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0766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8045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9763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7293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035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487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1672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8578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2954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3004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4389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8275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138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8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1" name="Google Shape;8321;p4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2" name="Google Shape;8322;p4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8323" name="Google Shape;8323;p4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4" name="Google Shape;8324;p4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8325" name="Google Shape;8325;p4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8326" name="Google Shape;8326;p4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7" name="Google Shape;8327;p4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8" name="Google Shape;8328;p4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9" name="Google Shape;8329;p4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0" name="Google Shape;8330;p4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1" name="Google Shape;8331;p4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2" name="Google Shape;8332;p4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3" name="Google Shape;8333;p4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4" name="Google Shape;8334;p4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5" name="Google Shape;8335;p4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6" name="Google Shape;8336;p4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7" name="Google Shape;8337;p4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8" name="Google Shape;8338;p4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9" name="Google Shape;8339;p4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0" name="Google Shape;8340;p4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1" name="Google Shape;8341;p4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2" name="Google Shape;8342;p4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3" name="Google Shape;8343;p4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4" name="Google Shape;8344;p4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5" name="Google Shape;8345;p4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6" name="Google Shape;8346;p4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7" name="Google Shape;8347;p4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8" name="Google Shape;8348;p4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9" name="Google Shape;8349;p4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0" name="Google Shape;8350;p4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1" name="Google Shape;8351;p4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2" name="Google Shape;8352;p4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3" name="Google Shape;8353;p4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4" name="Google Shape;8354;p4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5" name="Google Shape;8355;p4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6" name="Google Shape;8356;p4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7" name="Google Shape;8357;p4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8" name="Google Shape;8358;p4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9" name="Google Shape;8359;p4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0" name="Google Shape;8360;p4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1" name="Google Shape;8361;p4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362" name="Google Shape;8362;p4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3" name="Google Shape;8363;p4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4" name="Google Shape;8364;p4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5" name="Google Shape;8365;p4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366" name="Google Shape;8366;p4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8367" name="Google Shape;8367;p4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8" name="Google Shape;8368;p4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9" name="Google Shape;8369;p4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0" name="Google Shape;8370;p4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1" name="Google Shape;8371;p4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2" name="Google Shape;8372;p4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3" name="Google Shape;8373;p4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4" name="Google Shape;8374;p4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5" name="Google Shape;8375;p4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6" name="Google Shape;8376;p4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7" name="Google Shape;8377;p4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8" name="Google Shape;8378;p4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9" name="Google Shape;8379;p4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0" name="Google Shape;8380;p4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1" name="Google Shape;8381;p4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2" name="Google Shape;8382;p4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3" name="Google Shape;8383;p4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4" name="Google Shape;8384;p4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5" name="Google Shape;8385;p4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6" name="Google Shape;8386;p4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7" name="Google Shape;8387;p4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8" name="Google Shape;8388;p4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9" name="Google Shape;8389;p4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0" name="Google Shape;8390;p4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1" name="Google Shape;8391;p4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2" name="Google Shape;8392;p4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3" name="Google Shape;8393;p4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4" name="Google Shape;8394;p4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5" name="Google Shape;8395;p4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6" name="Google Shape;8396;p4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7" name="Google Shape;8397;p4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8" name="Google Shape;8398;p4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9" name="Google Shape;8399;p4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0" name="Google Shape;8400;p4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1" name="Google Shape;8401;p4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2" name="Google Shape;8402;p4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3" name="Google Shape;8403;p4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4" name="Google Shape;8404;p4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5" name="Google Shape;8405;p4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6" name="Google Shape;8406;p4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7" name="Google Shape;8407;p4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8" name="Google Shape;8408;p4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9" name="Google Shape;8409;p4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0" name="Google Shape;8410;p4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1" name="Google Shape;8411;p4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2" name="Google Shape;8412;p4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3" name="Google Shape;8413;p4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4" name="Google Shape;8414;p4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5" name="Google Shape;8415;p4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6" name="Google Shape;8416;p4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7" name="Google Shape;8417;p4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8" name="Google Shape;8418;p4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9" name="Google Shape;8419;p4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0" name="Google Shape;8420;p4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1" name="Google Shape;8421;p4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2" name="Google Shape;8422;p4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3" name="Google Shape;8423;p4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4" name="Google Shape;8424;p4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5" name="Google Shape;8425;p4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6" name="Google Shape;8426;p4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7" name="Google Shape;8427;p4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8" name="Google Shape;8428;p4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9" name="Google Shape;8429;p4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0" name="Google Shape;8430;p4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1" name="Google Shape;8431;p4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2" name="Google Shape;8432;p4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3" name="Google Shape;8433;p4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4" name="Google Shape;8434;p4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5" name="Google Shape;8435;p4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6" name="Google Shape;8436;p4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7" name="Google Shape;8437;p4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8" name="Google Shape;8438;p4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9" name="Google Shape;8439;p4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0" name="Google Shape;8440;p4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1" name="Google Shape;8441;p4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2" name="Google Shape;8442;p4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3" name="Google Shape;8443;p4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4" name="Google Shape;8444;p4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5" name="Google Shape;8445;p4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6" name="Google Shape;8446;p4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7" name="Google Shape;8447;p4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8" name="Google Shape;8448;p4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9" name="Google Shape;8449;p4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0" name="Google Shape;8450;p4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1" name="Google Shape;8451;p4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2" name="Google Shape;8452;p4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3" name="Google Shape;8453;p4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4" name="Google Shape;8454;p4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5" name="Google Shape;8455;p4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6" name="Google Shape;8456;p4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7" name="Google Shape;8457;p4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8" name="Google Shape;8458;p4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9" name="Google Shape;8459;p4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0" name="Google Shape;8460;p4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1" name="Google Shape;8461;p4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2" name="Google Shape;8462;p4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3" name="Google Shape;8463;p4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4" name="Google Shape;8464;p4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5" name="Google Shape;8465;p4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6" name="Google Shape;8466;p4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7" name="Google Shape;8467;p4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8" name="Google Shape;8468;p4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9" name="Google Shape;8469;p4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0" name="Google Shape;8470;p4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1" name="Google Shape;8471;p4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2" name="Google Shape;8472;p4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3" name="Google Shape;8473;p4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4" name="Google Shape;8474;p4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5" name="Google Shape;8475;p4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6" name="Google Shape;8476;p4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7" name="Google Shape;8477;p4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8" name="Google Shape;8478;p4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9" name="Google Shape;8479;p4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0" name="Google Shape;8480;p4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1" name="Google Shape;8481;p4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2" name="Google Shape;8482;p4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3" name="Google Shape;8483;p4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4" name="Google Shape;8484;p4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5" name="Google Shape;8485;p4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6" name="Google Shape;8486;p4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7" name="Google Shape;8487;p4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8" name="Google Shape;8488;p4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9" name="Google Shape;8489;p4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0" name="Google Shape;8490;p4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1" name="Google Shape;8491;p4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2" name="Google Shape;8492;p4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3" name="Google Shape;8493;p4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4" name="Google Shape;8494;p4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5" name="Google Shape;8495;p4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6" name="Google Shape;8496;p4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7" name="Google Shape;8497;p4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8" name="Google Shape;8498;p4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9" name="Google Shape;8499;p4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0" name="Google Shape;8500;p4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1" name="Google Shape;8501;p4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2" name="Google Shape;8502;p4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3" name="Google Shape;8503;p4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4" name="Google Shape;8504;p4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5" name="Google Shape;8505;p4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6" name="Google Shape;8506;p4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7" name="Google Shape;8507;p4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8" name="Google Shape;8508;p4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9" name="Google Shape;8509;p4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0" name="Google Shape;8510;p4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1" name="Google Shape;8511;p4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2" name="Google Shape;8512;p4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3" name="Google Shape;8513;p4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4" name="Google Shape;8514;p4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5" name="Google Shape;8515;p4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6" name="Google Shape;8516;p4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7" name="Google Shape;8517;p4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8" name="Google Shape;8518;p4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9" name="Google Shape;8519;p4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0" name="Google Shape;8520;p4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1" name="Google Shape;8521;p4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2" name="Google Shape;8522;p4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3" name="Google Shape;8523;p4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4" name="Google Shape;8524;p4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5" name="Google Shape;8525;p4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6" name="Google Shape;8526;p4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7" name="Google Shape;8527;p4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8" name="Google Shape;8528;p4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9" name="Google Shape;8529;p4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0" name="Google Shape;8530;p4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1" name="Google Shape;8531;p4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2" name="Google Shape;8532;p4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3" name="Google Shape;8533;p4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4" name="Google Shape;8534;p4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5" name="Google Shape;8535;p4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6" name="Google Shape;8536;p4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7" name="Google Shape;8537;p4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8" name="Google Shape;8538;p4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9" name="Google Shape;8539;p4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0" name="Google Shape;8540;p4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1" name="Google Shape;8541;p4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2" name="Google Shape;8542;p4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3" name="Google Shape;8543;p4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4" name="Google Shape;8544;p4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5" name="Google Shape;8545;p4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6" name="Google Shape;8546;p4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7" name="Google Shape;8547;p4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8" name="Google Shape;8548;p4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9" name="Google Shape;8549;p4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0" name="Google Shape;8550;p4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1" name="Google Shape;8551;p4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2" name="Google Shape;8552;p4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3" name="Google Shape;8553;p4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4" name="Google Shape;8554;p4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5" name="Google Shape;8555;p4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6" name="Google Shape;8556;p4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7" name="Google Shape;8557;p4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8" name="Google Shape;8558;p4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9" name="Google Shape;8559;p4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0" name="Google Shape;8560;p4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1" name="Google Shape;8561;p4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2" name="Google Shape;8562;p4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3" name="Google Shape;8563;p4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4" name="Google Shape;8564;p4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5" name="Google Shape;8565;p4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6" name="Google Shape;8566;p4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7" name="Google Shape;8567;p4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8" name="Google Shape;8568;p4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9" name="Google Shape;8569;p4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0" name="Google Shape;8570;p4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1" name="Google Shape;8571;p4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2" name="Google Shape;8572;p4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3" name="Google Shape;8573;p4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4" name="Google Shape;8574;p4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5" name="Google Shape;8575;p4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6" name="Google Shape;8576;p4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7" name="Google Shape;8577;p4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8" name="Google Shape;8578;p4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9" name="Google Shape;8579;p4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0" name="Google Shape;8580;p4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1" name="Google Shape;8581;p4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2" name="Google Shape;8582;p4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3" name="Google Shape;8583;p4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4" name="Google Shape;8584;p4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5" name="Google Shape;8585;p4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6" name="Google Shape;8586;p4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7" name="Google Shape;8587;p4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8" name="Google Shape;8588;p4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9" name="Google Shape;8589;p4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0" name="Google Shape;8590;p4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1" name="Google Shape;8591;p4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2" name="Google Shape;8592;p4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3" name="Google Shape;8593;p4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4" name="Google Shape;8594;p4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5" name="Google Shape;8595;p4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6" name="Google Shape;8596;p4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7" name="Google Shape;8597;p4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8" name="Google Shape;8598;p4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9" name="Google Shape;8599;p4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0" name="Google Shape;8600;p4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1" name="Google Shape;8601;p4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2" name="Google Shape;8602;p4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3" name="Google Shape;8603;p4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4" name="Google Shape;8604;p4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5" name="Google Shape;8605;p4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6" name="Google Shape;8606;p4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7" name="Google Shape;8607;p4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8" name="Google Shape;8608;p4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9" name="Google Shape;8609;p4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0" name="Google Shape;8610;p4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1" name="Google Shape;8611;p4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2" name="Google Shape;8612;p4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3" name="Google Shape;8613;p4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4" name="Google Shape;8614;p4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5" name="Google Shape;8615;p4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6" name="Google Shape;8616;p4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7" name="Google Shape;8617;p4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8" name="Google Shape;8618;p4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9" name="Google Shape;8619;p4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0" name="Google Shape;8620;p4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1" name="Google Shape;8621;p4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2" name="Google Shape;8622;p4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3" name="Google Shape;8623;p4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4" name="Google Shape;8624;p4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5" name="Google Shape;8625;p4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6" name="Google Shape;8626;p4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7" name="Google Shape;8627;p4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8" name="Google Shape;8628;p4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9" name="Google Shape;8629;p4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0" name="Google Shape;8630;p4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1" name="Google Shape;8631;p4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2" name="Google Shape;8632;p4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3" name="Google Shape;8633;p4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4" name="Google Shape;8634;p4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5" name="Google Shape;8635;p4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6" name="Google Shape;8636;p4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7" name="Google Shape;8637;p4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8" name="Google Shape;8638;p4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9" name="Google Shape;8639;p4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0" name="Google Shape;8640;p4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1" name="Google Shape;8641;p4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2" name="Google Shape;8642;p4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3" name="Google Shape;8643;p4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4" name="Google Shape;8644;p4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5" name="Google Shape;8645;p4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6" name="Google Shape;8646;p4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7" name="Google Shape;8647;p4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8" name="Google Shape;8648;p4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9" name="Google Shape;8649;p4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0" name="Google Shape;8650;p4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1" name="Google Shape;8651;p4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2" name="Google Shape;8652;p4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3" name="Google Shape;8653;p4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4" name="Google Shape;8654;p4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5" name="Google Shape;8655;p4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6" name="Google Shape;8656;p4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7" name="Google Shape;8657;p4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8" name="Google Shape;8658;p4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9" name="Google Shape;8659;p4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0" name="Google Shape;8660;p4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1" name="Google Shape;8661;p4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2" name="Google Shape;8662;p4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3" name="Google Shape;8663;p4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4" name="Google Shape;8664;p4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5" name="Google Shape;8665;p4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6" name="Google Shape;8666;p4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7" name="Google Shape;8667;p4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8" name="Google Shape;8668;p4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9" name="Google Shape;8669;p4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0" name="Google Shape;8670;p4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1" name="Google Shape;8671;p4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2" name="Google Shape;8672;p4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3" name="Google Shape;8673;p4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4" name="Google Shape;8674;p4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5" name="Google Shape;8675;p4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6" name="Google Shape;8676;p4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7" name="Google Shape;8677;p4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8" name="Google Shape;8678;p4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9" name="Google Shape;8679;p4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0" name="Google Shape;8680;p4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1" name="Google Shape;8681;p4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2" name="Google Shape;8682;p4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3" name="Google Shape;8683;p4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4" name="Google Shape;8684;p4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5" name="Google Shape;8685;p4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6" name="Google Shape;8686;p4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7" name="Google Shape;8687;p4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8" name="Google Shape;8688;p4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9" name="Google Shape;8689;p4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0" name="Google Shape;8690;p4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1" name="Google Shape;8691;p4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2" name="Google Shape;8692;p4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3" name="Google Shape;8693;p4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4" name="Google Shape;8694;p4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5" name="Google Shape;8695;p4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6" name="Google Shape;8696;p4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7" name="Google Shape;8697;p4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8" name="Google Shape;8698;p4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9" name="Google Shape;8699;p4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0" name="Google Shape;8700;p4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1" name="Google Shape;8701;p4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2" name="Google Shape;8702;p4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3" name="Google Shape;8703;p4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4" name="Google Shape;8704;p4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5" name="Google Shape;8705;p4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6" name="Google Shape;8706;p4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7" name="Google Shape;8707;p4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8" name="Google Shape;8708;p4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9" name="Google Shape;8709;p4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0" name="Google Shape;8710;p4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1" name="Google Shape;8711;p4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2" name="Google Shape;8712;p4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3" name="Google Shape;8713;p4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4" name="Google Shape;8714;p4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5" name="Google Shape;8715;p4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6" name="Google Shape;8716;p4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7" name="Google Shape;8717;p4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8" name="Google Shape;8718;p4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9" name="Google Shape;8719;p4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0" name="Google Shape;8720;p4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1" name="Google Shape;8721;p4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2" name="Google Shape;8722;p4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3" name="Google Shape;8723;p4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4" name="Google Shape;8724;p4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5" name="Google Shape;8725;p4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6" name="Google Shape;8726;p4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7" name="Google Shape;8727;p4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8" name="Google Shape;8728;p4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9" name="Google Shape;8729;p4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0" name="Google Shape;8730;p4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1" name="Google Shape;8731;p4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2" name="Google Shape;8732;p4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3" name="Google Shape;8733;p4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4" name="Google Shape;8734;p4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5" name="Google Shape;8735;p4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6" name="Google Shape;8736;p4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7" name="Google Shape;8737;p4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8" name="Google Shape;8738;p4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9" name="Google Shape;8739;p4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0" name="Google Shape;8740;p4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1" name="Google Shape;8741;p4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2" name="Google Shape;8742;p4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3" name="Google Shape;8743;p4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4" name="Google Shape;8744;p4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5" name="Google Shape;8745;p4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6" name="Google Shape;8746;p4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7" name="Google Shape;8747;p4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8" name="Google Shape;8748;p4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9" name="Google Shape;8749;p4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0" name="Google Shape;8750;p4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1" name="Google Shape;8751;p4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2" name="Google Shape;8752;p4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3" name="Google Shape;8753;p4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4" name="Google Shape;8754;p4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5" name="Google Shape;8755;p4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6" name="Google Shape;8756;p4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7" name="Google Shape;8757;p4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8" name="Google Shape;8758;p4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9" name="Google Shape;8759;p4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0" name="Google Shape;8760;p4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1" name="Google Shape;8761;p4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2" name="Google Shape;8762;p4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3" name="Google Shape;8763;p4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4" name="Google Shape;8764;p4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5" name="Google Shape;8765;p4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6" name="Google Shape;8766;p4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7" name="Google Shape;8767;p4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8" name="Google Shape;8768;p4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9" name="Google Shape;8769;p4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0" name="Google Shape;8770;p4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1" name="Google Shape;8771;p4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2" name="Google Shape;8772;p4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3" name="Google Shape;8773;p4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4" name="Google Shape;8774;p4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5" name="Google Shape;8775;p4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6" name="Google Shape;8776;p4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7" name="Google Shape;8777;p4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8" name="Google Shape;8778;p4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9" name="Google Shape;8779;p4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0" name="Google Shape;8780;p4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1" name="Google Shape;8781;p4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2" name="Google Shape;8782;p4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3" name="Google Shape;8783;p4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4" name="Google Shape;8784;p4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5" name="Google Shape;8785;p4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6" name="Google Shape;8786;p4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7" name="Google Shape;8787;p4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8" name="Google Shape;8788;p4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9" name="Google Shape;8789;p4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0" name="Google Shape;8790;p4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1" name="Google Shape;8791;p4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2" name="Google Shape;8792;p4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3" name="Google Shape;8793;p4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4" name="Google Shape;8794;p4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5" name="Google Shape;8795;p4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6" name="Google Shape;8796;p4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7" name="Google Shape;8797;p4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8" name="Google Shape;8798;p4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9" name="Google Shape;8799;p4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0" name="Google Shape;8800;p4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1" name="Google Shape;8801;p4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2" name="Google Shape;8802;p4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3" name="Google Shape;8803;p4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4" name="Google Shape;8804;p4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5" name="Google Shape;8805;p4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6" name="Google Shape;8806;p4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7" name="Google Shape;8807;p4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8" name="Google Shape;8808;p4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9" name="Google Shape;8809;p4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0" name="Google Shape;8810;p4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1" name="Google Shape;8811;p4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2" name="Google Shape;8812;p4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3" name="Google Shape;8813;p4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4" name="Google Shape;8814;p4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5" name="Google Shape;8815;p4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6" name="Google Shape;8816;p4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7" name="Google Shape;8817;p4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8" name="Google Shape;8818;p4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9" name="Google Shape;8819;p4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0" name="Google Shape;8820;p4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1" name="Google Shape;8821;p4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2" name="Google Shape;8822;p4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3" name="Google Shape;8823;p4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4" name="Google Shape;8824;p4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5" name="Google Shape;8825;p4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6" name="Google Shape;8826;p4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7" name="Google Shape;8827;p4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8" name="Google Shape;8828;p4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9" name="Google Shape;8829;p4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0" name="Google Shape;8830;p4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1" name="Google Shape;8831;p4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2" name="Google Shape;8832;p4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3" name="Google Shape;8833;p4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4" name="Google Shape;8834;p4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5" name="Google Shape;8835;p4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6" name="Google Shape;8836;p4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7" name="Google Shape;8837;p4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8" name="Google Shape;8838;p4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9" name="Google Shape;8839;p4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0" name="Google Shape;8840;p4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1" name="Google Shape;8841;p4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2" name="Google Shape;8842;p4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3" name="Google Shape;8843;p4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4" name="Google Shape;8844;p4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5" name="Google Shape;8845;p4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6" name="Google Shape;8846;p4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7" name="Google Shape;8847;p4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8" name="Google Shape;8848;p4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9" name="Google Shape;8849;p4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0" name="Google Shape;8850;p4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1" name="Google Shape;8851;p4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2" name="Google Shape;8852;p4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3" name="Google Shape;8853;p4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4" name="Google Shape;8854;p4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5" name="Google Shape;8855;p4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6" name="Google Shape;8856;p4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7" name="Google Shape;8857;p4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8" name="Google Shape;8858;p4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9" name="Google Shape;8859;p4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0" name="Google Shape;8860;p4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1" name="Google Shape;8861;p4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2" name="Google Shape;8862;p4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3" name="Google Shape;8863;p4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4" name="Google Shape;8864;p4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5" name="Google Shape;8865;p4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6" name="Google Shape;8866;p4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7" name="Google Shape;8867;p4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8" name="Google Shape;8868;p4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9" name="Google Shape;8869;p4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0" name="Google Shape;8870;p4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1" name="Google Shape;8871;p4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2" name="Google Shape;8872;p4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3" name="Google Shape;8873;p4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4" name="Google Shape;8874;p4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5" name="Google Shape;8875;p4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6" name="Google Shape;8876;p4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7" name="Google Shape;8877;p4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8" name="Google Shape;8878;p4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9" name="Google Shape;8879;p4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0" name="Google Shape;8880;p4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1" name="Google Shape;8881;p4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2" name="Google Shape;8882;p4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3" name="Google Shape;8883;p4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4" name="Google Shape;8884;p4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5" name="Google Shape;8885;p4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6" name="Google Shape;8886;p4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7" name="Google Shape;8887;p4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8" name="Google Shape;8888;p4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9" name="Google Shape;8889;p4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0" name="Google Shape;8890;p4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1" name="Google Shape;8891;p4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2" name="Google Shape;8892;p4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3" name="Google Shape;8893;p4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4" name="Google Shape;8894;p4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5" name="Google Shape;8895;p4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6" name="Google Shape;8896;p4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7" name="Google Shape;8897;p4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8" name="Google Shape;8898;p4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9" name="Google Shape;8899;p4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0" name="Google Shape;8900;p4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1" name="Google Shape;8901;p4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2" name="Google Shape;8902;p4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3" name="Google Shape;8903;p4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4" name="Google Shape;8904;p4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5" name="Google Shape;8905;p4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6" name="Google Shape;8906;p4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7" name="Google Shape;8907;p4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8" name="Google Shape;8908;p4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9" name="Google Shape;8909;p4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0" name="Google Shape;8910;p4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1" name="Google Shape;8911;p4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2" name="Google Shape;8912;p4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3" name="Google Shape;8913;p4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4" name="Google Shape;8914;p4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5" name="Google Shape;8915;p4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6" name="Google Shape;8916;p4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7" name="Google Shape;8917;p4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8" name="Google Shape;8918;p4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9" name="Google Shape;8919;p4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0" name="Google Shape;8920;p4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1" name="Google Shape;8921;p4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2" name="Google Shape;8922;p4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3" name="Google Shape;8923;p4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4" name="Google Shape;8924;p4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5" name="Google Shape;8925;p4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6" name="Google Shape;8926;p4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7" name="Google Shape;8927;p4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8" name="Google Shape;8928;p4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9" name="Google Shape;8929;p4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0" name="Google Shape;8930;p4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1" name="Google Shape;8931;p4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2" name="Google Shape;8932;p4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3" name="Google Shape;8933;p4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4" name="Google Shape;8934;p4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5" name="Google Shape;8935;p4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6" name="Google Shape;8936;p4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7" name="Google Shape;8937;p4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8" name="Google Shape;8938;p4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9" name="Google Shape;8939;p4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0" name="Google Shape;8940;p4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1" name="Google Shape;8941;p4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2" name="Google Shape;8942;p4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3" name="Google Shape;8943;p4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4" name="Google Shape;8944;p4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5" name="Google Shape;8945;p4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6" name="Google Shape;8946;p4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7" name="Google Shape;8947;p4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8" name="Google Shape;8948;p4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9" name="Google Shape;8949;p4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0" name="Google Shape;8950;p4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1" name="Google Shape;8951;p4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2" name="Google Shape;8952;p4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3" name="Google Shape;8953;p4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4" name="Google Shape;8954;p4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5" name="Google Shape;8955;p4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6" name="Google Shape;8956;p4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7" name="Google Shape;8957;p4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8" name="Google Shape;8958;p4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9" name="Google Shape;8959;p4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0" name="Google Shape;8960;p4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1" name="Google Shape;8961;p4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2" name="Google Shape;8962;p4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3" name="Google Shape;8963;p4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4" name="Google Shape;8964;p4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5" name="Google Shape;8965;p4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6" name="Google Shape;8966;p4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7" name="Google Shape;8967;p4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8" name="Google Shape;8968;p4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9" name="Google Shape;8969;p4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0" name="Google Shape;8970;p4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1" name="Google Shape;8971;p4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2" name="Google Shape;8972;p4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3" name="Google Shape;8973;p4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4" name="Google Shape;8974;p4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5" name="Google Shape;8975;p4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6" name="Google Shape;8976;p4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7" name="Google Shape;8977;p4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8" name="Google Shape;8978;p4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9" name="Google Shape;8979;p4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0" name="Google Shape;8980;p4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1" name="Google Shape;8981;p4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2" name="Google Shape;8982;p4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3" name="Google Shape;8983;p4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4" name="Google Shape;8984;p4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5" name="Google Shape;8985;p4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6" name="Google Shape;8986;p4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7" name="Google Shape;8987;p4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8" name="Google Shape;8988;p4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9" name="Google Shape;8989;p4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0" name="Google Shape;8990;p4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1" name="Google Shape;8991;p4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2" name="Google Shape;8992;p4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3" name="Google Shape;8993;p4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4" name="Google Shape;8994;p4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5" name="Google Shape;8995;p4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6" name="Google Shape;8996;p4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7" name="Google Shape;8997;p4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8" name="Google Shape;8998;p4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9" name="Google Shape;8999;p4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0" name="Google Shape;9000;p4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1" name="Google Shape;9001;p4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2" name="Google Shape;9002;p4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3" name="Google Shape;9003;p4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4" name="Google Shape;9004;p4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5" name="Google Shape;9005;p4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6" name="Google Shape;9006;p4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7" name="Google Shape;9007;p4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8" name="Google Shape;9008;p4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9" name="Google Shape;9009;p4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0" name="Google Shape;9010;p4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1" name="Google Shape;9011;p4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2" name="Google Shape;9012;p4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3" name="Google Shape;9013;p4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4" name="Google Shape;9014;p4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5" name="Google Shape;9015;p4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6" name="Google Shape;9016;p4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7" name="Google Shape;9017;p4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8" name="Google Shape;9018;p4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9" name="Google Shape;9019;p4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0" name="Google Shape;9020;p4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1" name="Google Shape;9021;p4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2" name="Google Shape;9022;p4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3" name="Google Shape;9023;p4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4" name="Google Shape;9024;p4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5" name="Google Shape;9025;p4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6" name="Google Shape;9026;p4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7" name="Google Shape;9027;p4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8" name="Google Shape;9028;p4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9" name="Google Shape;9029;p4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0" name="Google Shape;9030;p4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1" name="Google Shape;9031;p4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2" name="Google Shape;9032;p4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3" name="Google Shape;9033;p4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4" name="Google Shape;9034;p4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5" name="Google Shape;9035;p4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6" name="Google Shape;9036;p4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7" name="Google Shape;9037;p4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8" name="Google Shape;9038;p4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9" name="Google Shape;9039;p4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0" name="Google Shape;9040;p4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1" name="Google Shape;9041;p4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2" name="Google Shape;9042;p4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3" name="Google Shape;9043;p4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4" name="Google Shape;9044;p4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5" name="Google Shape;9045;p4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6" name="Google Shape;9046;p4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7" name="Google Shape;9047;p4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8" name="Google Shape;9048;p4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9" name="Google Shape;9049;p4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0" name="Google Shape;9050;p4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1" name="Google Shape;9051;p4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2" name="Google Shape;9052;p4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3" name="Google Shape;9053;p4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4" name="Google Shape;9054;p4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5" name="Google Shape;9055;p4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6" name="Google Shape;9056;p4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7" name="Google Shape;9057;p4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8" name="Google Shape;9058;p4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9" name="Google Shape;9059;p4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0" name="Google Shape;9060;p4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1" name="Google Shape;9061;p4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2" name="Google Shape;9062;p4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3" name="Google Shape;9063;p4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4" name="Google Shape;9064;p4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5" name="Google Shape;9065;p4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6" name="Google Shape;9066;p4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7" name="Google Shape;9067;p4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8" name="Google Shape;9068;p4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9" name="Google Shape;9069;p4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0" name="Google Shape;9070;p4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1" name="Google Shape;9071;p4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2" name="Google Shape;9072;p4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3" name="Google Shape;9073;p4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4" name="Google Shape;9074;p4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5" name="Google Shape;9075;p4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6" name="Google Shape;9076;p4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7" name="Google Shape;9077;p4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8" name="Google Shape;9078;p4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9" name="Google Shape;9079;p4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0" name="Google Shape;9080;p4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1" name="Google Shape;9081;p4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2" name="Google Shape;9082;p4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3" name="Google Shape;9083;p4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4" name="Google Shape;9084;p4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5" name="Google Shape;9085;p4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6" name="Google Shape;9086;p4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7" name="Google Shape;9087;p4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8" name="Google Shape;9088;p4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9" name="Google Shape;9089;p4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0" name="Google Shape;9090;p4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1" name="Google Shape;9091;p4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2" name="Google Shape;9092;p4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3" name="Google Shape;9093;p4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4" name="Google Shape;9094;p4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5" name="Google Shape;9095;p4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6" name="Google Shape;9096;p4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7" name="Google Shape;9097;p4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8" name="Google Shape;9098;p4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9" name="Google Shape;9099;p4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0" name="Google Shape;9100;p4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1" name="Google Shape;9101;p4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2" name="Google Shape;9102;p4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3" name="Google Shape;9103;p4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104" name="Google Shape;9104;p4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9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  <p:sp>
        <p:nvSpPr>
          <p:cNvPr id="5" name="Google Shape;11418;p52"/>
          <p:cNvSpPr txBox="1">
            <a:spLocks noGrp="1"/>
          </p:cNvSpPr>
          <p:nvPr>
            <p:ph type="ctrTitle"/>
          </p:nvPr>
        </p:nvSpPr>
        <p:spPr>
          <a:xfrm>
            <a:off x="2317173" y="1760452"/>
            <a:ext cx="4094017" cy="20737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 smtClean="0">
                <a:solidFill>
                  <a:srgbClr val="E5AC77"/>
                </a:solidFill>
              </a:rPr>
              <a:t>EVOLVE 5B</a:t>
            </a:r>
            <a:br>
              <a:rPr lang="en-US" sz="6000" dirty="0" smtClean="0">
                <a:solidFill>
                  <a:srgbClr val="E5AC77"/>
                </a:solidFill>
              </a:rPr>
            </a:br>
            <a:r>
              <a:rPr lang="en-US" sz="6000" dirty="0" smtClean="0">
                <a:solidFill>
                  <a:srgbClr val="E5AC77"/>
                </a:solidFill>
              </a:rPr>
              <a:t>7.4</a:t>
            </a:r>
            <a:endParaRPr sz="6000" dirty="0">
              <a:solidFill>
                <a:srgbClr val="E5AC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39" b="2985"/>
          <a:stretch/>
        </p:blipFill>
        <p:spPr>
          <a:xfrm>
            <a:off x="0" y="0"/>
            <a:ext cx="9067800" cy="330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29500" y="88900"/>
            <a:ext cx="1714982" cy="2070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57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39" b="2985"/>
          <a:stretch/>
        </p:blipFill>
        <p:spPr>
          <a:xfrm>
            <a:off x="0" y="0"/>
            <a:ext cx="9067800" cy="330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29500" y="88900"/>
            <a:ext cx="1714982" cy="2070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30" y="3840162"/>
            <a:ext cx="7577961" cy="960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57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35731"/>
            <a:ext cx="9144000" cy="2556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16900" y="1282700"/>
            <a:ext cx="1917700" cy="15097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99200" y="2754312"/>
            <a:ext cx="1917700" cy="15097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57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3964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4000" y="0"/>
            <a:ext cx="7442200" cy="71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4000" y="3035300"/>
            <a:ext cx="5194300" cy="1231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2300" y="3517900"/>
            <a:ext cx="5194300" cy="1231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57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3" y="1323294"/>
            <a:ext cx="8733785" cy="944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68" y="2561772"/>
            <a:ext cx="8267700" cy="1990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57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4" y="2065337"/>
            <a:ext cx="8499397" cy="9826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57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57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38" y="1985096"/>
            <a:ext cx="8585489" cy="1152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365" y="304800"/>
            <a:ext cx="6160635" cy="48590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50820" y="4983480"/>
            <a:ext cx="3855720" cy="2819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5000" b="36823"/>
          <a:stretch/>
        </p:blipFill>
        <p:spPr>
          <a:xfrm>
            <a:off x="190499" y="969645"/>
            <a:ext cx="914400" cy="770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866" r="811"/>
          <a:stretch/>
        </p:blipFill>
        <p:spPr>
          <a:xfrm>
            <a:off x="1206499" y="2725947"/>
            <a:ext cx="6972301" cy="1998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446" t="-6250" r="2804"/>
          <a:stretch/>
        </p:blipFill>
        <p:spPr>
          <a:xfrm>
            <a:off x="-1" y="1574800"/>
            <a:ext cx="8980099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8925"/>
            <a:ext cx="9118600" cy="17377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43600" y="1558925"/>
            <a:ext cx="3175000" cy="2819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1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8925"/>
            <a:ext cx="9118600" cy="17377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43600" y="1558925"/>
            <a:ext cx="3175000" cy="2819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4000"/>
          <a:stretch/>
        </p:blipFill>
        <p:spPr>
          <a:xfrm>
            <a:off x="868362" y="3721100"/>
            <a:ext cx="6122988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6082" b="36008"/>
          <a:stretch/>
        </p:blipFill>
        <p:spPr>
          <a:xfrm>
            <a:off x="352425" y="1271587"/>
            <a:ext cx="557162" cy="7985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515" t="1441" b="-1"/>
          <a:stretch/>
        </p:blipFill>
        <p:spPr>
          <a:xfrm>
            <a:off x="177800" y="1917700"/>
            <a:ext cx="8973046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13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6417" b="-1"/>
          <a:stretch/>
        </p:blipFill>
        <p:spPr>
          <a:xfrm>
            <a:off x="6408737" y="3759200"/>
            <a:ext cx="2303463" cy="1384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13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6417" b="-1"/>
          <a:stretch/>
        </p:blipFill>
        <p:spPr>
          <a:xfrm>
            <a:off x="6408737" y="3759200"/>
            <a:ext cx="2303463" cy="1384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2710" r="3299" b="-1"/>
          <a:stretch/>
        </p:blipFill>
        <p:spPr>
          <a:xfrm>
            <a:off x="779463" y="3838755"/>
            <a:ext cx="5629274" cy="1260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 X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AC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D69D68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</Words>
  <Application>Microsoft Office PowerPoint</Application>
  <PresentationFormat>On-screen Show (16:9)</PresentationFormat>
  <Paragraphs>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Poppins Light</vt:lpstr>
      <vt:lpstr>Poppins SemiBold</vt:lpstr>
      <vt:lpstr>Arial</vt:lpstr>
      <vt:lpstr>Poppins</vt:lpstr>
      <vt:lpstr>Construction Project Proposal XL</vt:lpstr>
      <vt:lpstr>EVOLVE 5B 7.4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Project Proposal </dc:title>
  <dc:creator>Shahbazi</dc:creator>
  <cp:lastModifiedBy>Admin</cp:lastModifiedBy>
  <cp:revision>71</cp:revision>
  <dcterms:modified xsi:type="dcterms:W3CDTF">2023-07-23T08:22:22Z</dcterms:modified>
</cp:coreProperties>
</file>