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2"/>
  </p:notesMasterIdLst>
  <p:sldIdLst>
    <p:sldId id="256" r:id="rId2"/>
    <p:sldId id="512" r:id="rId3"/>
    <p:sldId id="501" r:id="rId4"/>
    <p:sldId id="513" r:id="rId5"/>
    <p:sldId id="502" r:id="rId6"/>
    <p:sldId id="503" r:id="rId7"/>
    <p:sldId id="504" r:id="rId8"/>
    <p:sldId id="505" r:id="rId9"/>
    <p:sldId id="506" r:id="rId10"/>
    <p:sldId id="511" r:id="rId11"/>
  </p:sldIdLst>
  <p:sldSz cx="9144000" cy="5143500" type="screen16x9"/>
  <p:notesSz cx="6858000" cy="9144000"/>
  <p:embeddedFontLst>
    <p:embeddedFont>
      <p:font typeface="Poppins Light" panose="020B0604020202020204" charset="0"/>
      <p:regular r:id="rId13"/>
      <p:bold r:id="rId14"/>
      <p:italic r:id="rId15"/>
      <p:boldItalic r:id="rId16"/>
    </p:embeddedFont>
    <p:embeddedFont>
      <p:font typeface="Poppins SemiBold" panose="020B060402020202020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83B"/>
    <a:srgbClr val="F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4" y="72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85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318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35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34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12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23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2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23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6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7.5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37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40" y="0"/>
            <a:ext cx="6342351" cy="1416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170" y="1298429"/>
            <a:ext cx="4428612" cy="3866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8" y="0"/>
            <a:ext cx="5014912" cy="51873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233" r="2507"/>
          <a:stretch/>
        </p:blipFill>
        <p:spPr>
          <a:xfrm>
            <a:off x="87084" y="1048657"/>
            <a:ext cx="4310743" cy="2656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6567" b="74044"/>
          <a:stretch/>
        </p:blipFill>
        <p:spPr>
          <a:xfrm>
            <a:off x="254000" y="359228"/>
            <a:ext cx="703943" cy="689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409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8" y="0"/>
            <a:ext cx="5014912" cy="5187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88761" b="71910"/>
          <a:stretch/>
        </p:blipFill>
        <p:spPr>
          <a:xfrm>
            <a:off x="232454" y="146189"/>
            <a:ext cx="551316" cy="695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642"/>
          <a:stretch/>
        </p:blipFill>
        <p:spPr>
          <a:xfrm>
            <a:off x="72800" y="827313"/>
            <a:ext cx="4368126" cy="2583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409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16" y="1223055"/>
            <a:ext cx="7019694" cy="191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409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26" y="1295399"/>
            <a:ext cx="7247944" cy="1970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409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663" b="20551"/>
          <a:stretch/>
        </p:blipFill>
        <p:spPr>
          <a:xfrm>
            <a:off x="920523" y="1538514"/>
            <a:ext cx="8023474" cy="1712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409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372" y="0"/>
            <a:ext cx="5627964" cy="92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5534"/>
            <a:ext cx="9152062" cy="4227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37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352"/>
            <a:ext cx="9144001" cy="2398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37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 Light</vt:lpstr>
      <vt:lpstr>Poppins SemiBold</vt:lpstr>
      <vt:lpstr>Arial</vt:lpstr>
      <vt:lpstr>Poppins</vt:lpstr>
      <vt:lpstr>Construction Project Proposal XL</vt:lpstr>
      <vt:lpstr>EVOLVE 5B 7.5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76</cp:revision>
  <dcterms:modified xsi:type="dcterms:W3CDTF">2023-07-23T08:22:43Z</dcterms:modified>
</cp:coreProperties>
</file>