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30"/>
  </p:notesMasterIdLst>
  <p:sldIdLst>
    <p:sldId id="256" r:id="rId2"/>
    <p:sldId id="450" r:id="rId3"/>
    <p:sldId id="451" r:id="rId4"/>
    <p:sldId id="452" r:id="rId5"/>
    <p:sldId id="441" r:id="rId6"/>
    <p:sldId id="453" r:id="rId7"/>
    <p:sldId id="454" r:id="rId8"/>
    <p:sldId id="455" r:id="rId9"/>
    <p:sldId id="476" r:id="rId10"/>
    <p:sldId id="470" r:id="rId11"/>
    <p:sldId id="465" r:id="rId12"/>
    <p:sldId id="477" r:id="rId13"/>
    <p:sldId id="457" r:id="rId14"/>
    <p:sldId id="478" r:id="rId15"/>
    <p:sldId id="471" r:id="rId16"/>
    <p:sldId id="458" r:id="rId17"/>
    <p:sldId id="467" r:id="rId18"/>
    <p:sldId id="468" r:id="rId19"/>
    <p:sldId id="469" r:id="rId20"/>
    <p:sldId id="459" r:id="rId21"/>
    <p:sldId id="460" r:id="rId22"/>
    <p:sldId id="475" r:id="rId23"/>
    <p:sldId id="461" r:id="rId24"/>
    <p:sldId id="472" r:id="rId25"/>
    <p:sldId id="473" r:id="rId26"/>
    <p:sldId id="462" r:id="rId27"/>
    <p:sldId id="463" r:id="rId28"/>
    <p:sldId id="474" r:id="rId29"/>
  </p:sldIdLst>
  <p:sldSz cx="9144000" cy="5143500" type="screen16x9"/>
  <p:notesSz cx="6858000" cy="9144000"/>
  <p:embeddedFontLst>
    <p:embeddedFont>
      <p:font typeface="Poppins Light" panose="020B0604020202020204" charset="0"/>
      <p:regular r:id="rId31"/>
      <p:bold r:id="rId32"/>
      <p:italic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Poppi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0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999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5879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860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6103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870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742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7204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33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922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534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629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1956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76389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107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9850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534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7383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697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5675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49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86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24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1565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46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031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067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51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8.1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5730" cy="633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52" r="2627" b="1444"/>
          <a:stretch/>
        </p:blipFill>
        <p:spPr>
          <a:xfrm>
            <a:off x="1" y="633842"/>
            <a:ext cx="6705600" cy="3307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2865" b="-1"/>
          <a:stretch/>
        </p:blipFill>
        <p:spPr>
          <a:xfrm>
            <a:off x="750887" y="4063042"/>
            <a:ext cx="6729413" cy="1054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3204" b="23914"/>
          <a:stretch/>
        </p:blipFill>
        <p:spPr>
          <a:xfrm>
            <a:off x="1" y="0"/>
            <a:ext cx="4571999" cy="805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52" r="2627" b="1444"/>
          <a:stretch/>
        </p:blipFill>
        <p:spPr>
          <a:xfrm>
            <a:off x="0" y="633842"/>
            <a:ext cx="9143999" cy="4509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043"/>
          <a:stretch/>
        </p:blipFill>
        <p:spPr>
          <a:xfrm>
            <a:off x="6680198" y="0"/>
            <a:ext cx="2463801" cy="115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71" t="57899" r="78055" b="18875"/>
          <a:stretch/>
        </p:blipFill>
        <p:spPr>
          <a:xfrm>
            <a:off x="342900" y="633842"/>
            <a:ext cx="1181100" cy="2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3204" b="23914"/>
          <a:stretch/>
        </p:blipFill>
        <p:spPr>
          <a:xfrm>
            <a:off x="1" y="0"/>
            <a:ext cx="4571999" cy="805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352" r="2627" b="1444"/>
          <a:stretch/>
        </p:blipFill>
        <p:spPr>
          <a:xfrm>
            <a:off x="0" y="633842"/>
            <a:ext cx="9143999" cy="4509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7043"/>
          <a:stretch/>
        </p:blipFill>
        <p:spPr>
          <a:xfrm>
            <a:off x="6680198" y="0"/>
            <a:ext cx="2463801" cy="115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971" t="57899" r="78055" b="18875"/>
          <a:stretch/>
        </p:blipFill>
        <p:spPr>
          <a:xfrm>
            <a:off x="342900" y="633842"/>
            <a:ext cx="1181100" cy="250014"/>
          </a:xfrm>
          <a:prstGeom prst="rect">
            <a:avLst/>
          </a:prstGeom>
        </p:spPr>
      </p:pic>
      <p:pic>
        <p:nvPicPr>
          <p:cNvPr id="2" name="EV_SB5_U08_p07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42324" y="12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06463"/>
            <a:ext cx="9144000" cy="185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1100" y="906462"/>
            <a:ext cx="2882901" cy="414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906463"/>
            <a:ext cx="9144000" cy="185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1100" y="906462"/>
            <a:ext cx="2882901" cy="414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5_U08_p07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18958" y="3393356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06463"/>
            <a:ext cx="9144000" cy="18572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1100" y="906462"/>
            <a:ext cx="2882901" cy="414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163"/>
          <a:stretch/>
        </p:blipFill>
        <p:spPr>
          <a:xfrm>
            <a:off x="868363" y="2907102"/>
            <a:ext cx="6256337" cy="2109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471"/>
          <a:stretch/>
        </p:blipFill>
        <p:spPr>
          <a:xfrm>
            <a:off x="1262062" y="0"/>
            <a:ext cx="6543675" cy="51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19"/>
            <a:ext cx="9144000" cy="3895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471"/>
          <a:stretch/>
        </p:blipFill>
        <p:spPr>
          <a:xfrm>
            <a:off x="1262062" y="0"/>
            <a:ext cx="6543675" cy="51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3612"/>
            <a:ext cx="9220200" cy="3876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471"/>
          <a:stretch/>
        </p:blipFill>
        <p:spPr>
          <a:xfrm>
            <a:off x="1262062" y="0"/>
            <a:ext cx="6543675" cy="51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246"/>
            <a:ext cx="914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471"/>
          <a:stretch/>
        </p:blipFill>
        <p:spPr>
          <a:xfrm>
            <a:off x="1262062" y="0"/>
            <a:ext cx="6543675" cy="51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1031874"/>
            <a:ext cx="9135388" cy="291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7217" b="22970"/>
          <a:stretch/>
        </p:blipFill>
        <p:spPr>
          <a:xfrm>
            <a:off x="292430" y="382876"/>
            <a:ext cx="6701799" cy="1126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2580" t="39693" b="13452"/>
          <a:stretch/>
        </p:blipFill>
        <p:spPr>
          <a:xfrm>
            <a:off x="1043940" y="1561277"/>
            <a:ext cx="6271260" cy="71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928" t="72694" r="67955" b="401"/>
          <a:stretch/>
        </p:blipFill>
        <p:spPr>
          <a:xfrm>
            <a:off x="1043940" y="2267143"/>
            <a:ext cx="3530788" cy="4189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6873" b="44636"/>
          <a:stretch/>
        </p:blipFill>
        <p:spPr>
          <a:xfrm>
            <a:off x="333375" y="862013"/>
            <a:ext cx="580497" cy="814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27"/>
          <a:stretch/>
        </p:blipFill>
        <p:spPr>
          <a:xfrm>
            <a:off x="114301" y="1663700"/>
            <a:ext cx="9000218" cy="74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314"/>
          <a:stretch/>
        </p:blipFill>
        <p:spPr>
          <a:xfrm>
            <a:off x="0" y="139701"/>
            <a:ext cx="9143999" cy="4676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9314"/>
          <a:stretch/>
        </p:blipFill>
        <p:spPr>
          <a:xfrm>
            <a:off x="774700" y="0"/>
            <a:ext cx="7574143" cy="387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536" b="-1"/>
          <a:stretch/>
        </p:blipFill>
        <p:spPr>
          <a:xfrm>
            <a:off x="1292225" y="4025900"/>
            <a:ext cx="3714750" cy="9096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0"/>
            <a:ext cx="8820150" cy="44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7375"/>
            <a:ext cx="9147995" cy="4187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0"/>
            <a:ext cx="8820150" cy="44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05"/>
            <a:ext cx="9144000" cy="245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0"/>
            <a:ext cx="8820150" cy="447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1029"/>
          <a:stretch/>
        </p:blipFill>
        <p:spPr>
          <a:xfrm>
            <a:off x="60325" y="328612"/>
            <a:ext cx="9032875" cy="2486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93200" y="447675"/>
            <a:ext cx="266700" cy="12541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580"/>
            <a:ext cx="9144000" cy="26078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0"/>
            <a:ext cx="7153762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35" y="1731384"/>
            <a:ext cx="7915275" cy="1057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214" y="901844"/>
            <a:ext cx="7386205" cy="2542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3_119722_EV_SB5_ExpertSpeaker_U08_p075_JACQUELI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27" y="571933"/>
            <a:ext cx="7263245" cy="2549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178" y="3121635"/>
            <a:ext cx="5266459" cy="1812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8252"/>
            <a:ext cx="9144000" cy="1159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5730" cy="633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52" r="2627" b="1444"/>
          <a:stretch/>
        </p:blipFill>
        <p:spPr>
          <a:xfrm>
            <a:off x="0" y="633842"/>
            <a:ext cx="9143999" cy="4509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63384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65730" cy="633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352" r="2627" b="1444"/>
          <a:stretch/>
        </p:blipFill>
        <p:spPr>
          <a:xfrm>
            <a:off x="0" y="633842"/>
            <a:ext cx="9143999" cy="4509658"/>
          </a:xfrm>
          <a:prstGeom prst="rect">
            <a:avLst/>
          </a:prstGeom>
        </p:spPr>
      </p:pic>
      <p:pic>
        <p:nvPicPr>
          <p:cNvPr id="4" name="EV_SB5_U08_p07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8374" y="260651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63384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</Words>
  <Application>Microsoft Office PowerPoint</Application>
  <PresentationFormat>On-screen Show (16:9)</PresentationFormat>
  <Paragraphs>1</Paragraphs>
  <Slides>28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Poppins Light</vt:lpstr>
      <vt:lpstr>Poppins SemiBold</vt:lpstr>
      <vt:lpstr>Arial</vt:lpstr>
      <vt:lpstr>Poppins</vt:lpstr>
      <vt:lpstr>Construction Project Proposal XL</vt:lpstr>
      <vt:lpstr>EVOLVE 5B 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70</cp:revision>
  <dcterms:modified xsi:type="dcterms:W3CDTF">2023-07-23T08:23:08Z</dcterms:modified>
</cp:coreProperties>
</file>