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5"/>
  </p:notesMasterIdLst>
  <p:sldIdLst>
    <p:sldId id="256" r:id="rId2"/>
    <p:sldId id="450" r:id="rId3"/>
    <p:sldId id="467" r:id="rId4"/>
    <p:sldId id="463" r:id="rId5"/>
    <p:sldId id="468" r:id="rId6"/>
    <p:sldId id="452" r:id="rId7"/>
    <p:sldId id="453" r:id="rId8"/>
    <p:sldId id="473" r:id="rId9"/>
    <p:sldId id="469" r:id="rId10"/>
    <p:sldId id="455" r:id="rId11"/>
    <p:sldId id="464" r:id="rId12"/>
    <p:sldId id="465" r:id="rId13"/>
    <p:sldId id="466" r:id="rId14"/>
    <p:sldId id="456" r:id="rId15"/>
    <p:sldId id="457" r:id="rId16"/>
    <p:sldId id="458" r:id="rId17"/>
    <p:sldId id="470" r:id="rId18"/>
    <p:sldId id="471" r:id="rId19"/>
    <p:sldId id="459" r:id="rId20"/>
    <p:sldId id="460" r:id="rId21"/>
    <p:sldId id="461" r:id="rId22"/>
    <p:sldId id="462" r:id="rId23"/>
    <p:sldId id="472" r:id="rId24"/>
  </p:sldIdLst>
  <p:sldSz cx="9144000" cy="5143500" type="screen16x9"/>
  <p:notesSz cx="6858000" cy="9144000"/>
  <p:embeddedFontLst>
    <p:embeddedFont>
      <p:font typeface="Poppins Light" panose="020B0604020202020204" charset="0"/>
      <p:regular r:id="rId26"/>
      <p:bold r:id="rId27"/>
      <p:italic r:id="rId28"/>
      <p:boldItalic r:id="rId29"/>
    </p:embeddedFont>
    <p:embeddedFont>
      <p:font typeface="Poppins SemiBold" panose="020B0604020202020204" charset="0"/>
      <p:regular r:id="rId30"/>
      <p:bold r:id="rId31"/>
      <p:italic r:id="rId32"/>
      <p:bold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835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15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76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32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30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36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47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558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67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5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2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558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395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033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1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95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20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49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30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39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322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533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r>
              <a:rPr lang="en-US" sz="6000" smtClean="0">
                <a:solidFill>
                  <a:srgbClr val="E5AC77"/>
                </a:solidFill>
              </a:rPr>
              <a:t/>
            </a:r>
            <a:br>
              <a:rPr lang="en-US" sz="6000" smtClean="0">
                <a:solidFill>
                  <a:srgbClr val="E5AC77"/>
                </a:solidFill>
              </a:rPr>
            </a:br>
            <a:r>
              <a:rPr lang="en-US" sz="6000" smtClean="0">
                <a:solidFill>
                  <a:srgbClr val="E5AC77"/>
                </a:solidFill>
              </a:rPr>
              <a:t>8.2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0"/>
            <a:ext cx="69723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84"/>
            <a:ext cx="9144000" cy="2510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0"/>
            <a:ext cx="69723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0737"/>
            <a:ext cx="9144000" cy="2395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0"/>
            <a:ext cx="69723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58"/>
            <a:ext cx="9144000" cy="310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0"/>
            <a:ext cx="69723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" y="801481"/>
            <a:ext cx="9085263" cy="3951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132" b="40717"/>
          <a:stretch/>
        </p:blipFill>
        <p:spPr>
          <a:xfrm>
            <a:off x="236537" y="493712"/>
            <a:ext cx="859142" cy="877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13" r="26259" b="52531"/>
          <a:stretch/>
        </p:blipFill>
        <p:spPr>
          <a:xfrm>
            <a:off x="397669" y="1353343"/>
            <a:ext cx="7802563" cy="357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404" b="52954"/>
          <a:stretch/>
        </p:blipFill>
        <p:spPr>
          <a:xfrm>
            <a:off x="397669" y="1829853"/>
            <a:ext cx="3403600" cy="40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13" t="47471" r="19212" b="209"/>
          <a:stretch/>
        </p:blipFill>
        <p:spPr>
          <a:xfrm>
            <a:off x="397669" y="2396068"/>
            <a:ext cx="85979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99"/>
            <a:ext cx="9144000" cy="483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88900"/>
            <a:ext cx="7546975" cy="99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2971"/>
            <a:ext cx="9144000" cy="4220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88900"/>
            <a:ext cx="7546975" cy="99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732"/>
            <a:ext cx="9144000" cy="2005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88900"/>
            <a:ext cx="7546975" cy="99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361"/>
          <a:stretch/>
        </p:blipFill>
        <p:spPr>
          <a:xfrm>
            <a:off x="26843" y="927621"/>
            <a:ext cx="9117157" cy="2374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500062"/>
            <a:ext cx="7810500" cy="162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42" y="2306637"/>
            <a:ext cx="4923915" cy="2709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0"/>
            <a:ext cx="7581900" cy="5161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61" r="2977" b="8502"/>
          <a:stretch/>
        </p:blipFill>
        <p:spPr>
          <a:xfrm>
            <a:off x="1174173" y="1037793"/>
            <a:ext cx="6941127" cy="2515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119723_EV_SB5_ExpertSpeaker_U08_p079_JACQUE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084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7473" y="0"/>
            <a:ext cx="4135582" cy="3325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529" b="85468"/>
          <a:stretch/>
        </p:blipFill>
        <p:spPr>
          <a:xfrm>
            <a:off x="88900" y="1778000"/>
            <a:ext cx="89027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676"/>
          <a:stretch/>
        </p:blipFill>
        <p:spPr>
          <a:xfrm>
            <a:off x="858837" y="3213100"/>
            <a:ext cx="6827108" cy="166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254"/>
          <a:stretch/>
        </p:blipFill>
        <p:spPr>
          <a:xfrm>
            <a:off x="800100" y="787400"/>
            <a:ext cx="7581900" cy="437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1201" b="4445"/>
          <a:stretch/>
        </p:blipFill>
        <p:spPr>
          <a:xfrm>
            <a:off x="911225" y="0"/>
            <a:ext cx="6645274" cy="48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8899" t="24540" b="18341"/>
          <a:stretch/>
        </p:blipFill>
        <p:spPr>
          <a:xfrm>
            <a:off x="1530283" y="469899"/>
            <a:ext cx="4645158" cy="292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201" b="4445"/>
          <a:stretch/>
        </p:blipFill>
        <p:spPr>
          <a:xfrm>
            <a:off x="911225" y="0"/>
            <a:ext cx="6645274" cy="488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899" t="24540" b="18341"/>
          <a:stretch/>
        </p:blipFill>
        <p:spPr>
          <a:xfrm>
            <a:off x="1530283" y="469899"/>
            <a:ext cx="4645158" cy="292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44" r="4249" b="1575"/>
          <a:stretch/>
        </p:blipFill>
        <p:spPr>
          <a:xfrm>
            <a:off x="364635" y="1268084"/>
            <a:ext cx="5458753" cy="2613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5254"/>
          <a:stretch/>
        </p:blipFill>
        <p:spPr>
          <a:xfrm>
            <a:off x="5451540" y="762000"/>
            <a:ext cx="3676024" cy="212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35" r="32044" b="46175"/>
          <a:stretch/>
        </p:blipFill>
        <p:spPr>
          <a:xfrm>
            <a:off x="228599" y="1293906"/>
            <a:ext cx="8254351" cy="51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6785" b="37408"/>
          <a:stretch/>
        </p:blipFill>
        <p:spPr>
          <a:xfrm>
            <a:off x="333375" y="504825"/>
            <a:ext cx="555625" cy="78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35" t="51931" r="74309" b="-1169"/>
          <a:stretch/>
        </p:blipFill>
        <p:spPr>
          <a:xfrm>
            <a:off x="6134099" y="1955800"/>
            <a:ext cx="3009901" cy="518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060" t="-1094" r="1857" b="45524"/>
          <a:stretch/>
        </p:blipFill>
        <p:spPr>
          <a:xfrm>
            <a:off x="1933573" y="1807266"/>
            <a:ext cx="4213228" cy="567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089" b="66635"/>
          <a:stretch/>
        </p:blipFill>
        <p:spPr>
          <a:xfrm>
            <a:off x="368071" y="671286"/>
            <a:ext cx="7731889" cy="896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832" t="19515" r="1687" b="67538"/>
          <a:stretch/>
        </p:blipFill>
        <p:spPr>
          <a:xfrm>
            <a:off x="1040575" y="1603826"/>
            <a:ext cx="2931885" cy="377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97" t="31529" r="61330" b="57517"/>
          <a:stretch/>
        </p:blipFill>
        <p:spPr>
          <a:xfrm>
            <a:off x="3928917" y="1669142"/>
            <a:ext cx="3805384" cy="31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647" t="31886" b="56910"/>
          <a:stretch/>
        </p:blipFill>
        <p:spPr>
          <a:xfrm>
            <a:off x="1074593" y="2069191"/>
            <a:ext cx="7059385" cy="326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34" t="54295" r="30006"/>
          <a:stretch/>
        </p:blipFill>
        <p:spPr>
          <a:xfrm>
            <a:off x="842818" y="2897410"/>
            <a:ext cx="7416800" cy="1332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98" t="41985" r="49243" b="46063"/>
          <a:stretch/>
        </p:blipFill>
        <p:spPr>
          <a:xfrm>
            <a:off x="1040575" y="2452912"/>
            <a:ext cx="5255450" cy="352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7089" b="66635"/>
          <a:stretch/>
        </p:blipFill>
        <p:spPr>
          <a:xfrm>
            <a:off x="368071" y="671286"/>
            <a:ext cx="7731889" cy="896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2832" t="19515" r="1687" b="67538"/>
          <a:stretch/>
        </p:blipFill>
        <p:spPr>
          <a:xfrm>
            <a:off x="1040575" y="1603826"/>
            <a:ext cx="2931885" cy="377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597" t="31529" r="61330" b="57517"/>
          <a:stretch/>
        </p:blipFill>
        <p:spPr>
          <a:xfrm>
            <a:off x="3928917" y="1669142"/>
            <a:ext cx="3805384" cy="31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647" t="31886" b="56910"/>
          <a:stretch/>
        </p:blipFill>
        <p:spPr>
          <a:xfrm>
            <a:off x="1074593" y="2069191"/>
            <a:ext cx="7059385" cy="326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534" t="54295" r="30006"/>
          <a:stretch/>
        </p:blipFill>
        <p:spPr>
          <a:xfrm>
            <a:off x="842818" y="2897410"/>
            <a:ext cx="7416800" cy="1332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598" t="41985" r="49243" b="46063"/>
          <a:stretch/>
        </p:blipFill>
        <p:spPr>
          <a:xfrm>
            <a:off x="1040575" y="2452912"/>
            <a:ext cx="5255450" cy="352321"/>
          </a:xfrm>
          <a:prstGeom prst="rect">
            <a:avLst/>
          </a:prstGeom>
        </p:spPr>
      </p:pic>
      <p:pic>
        <p:nvPicPr>
          <p:cNvPr id="8" name="EV_SB5_U08_p07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9902" y="4121598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089" b="66635"/>
          <a:stretch/>
        </p:blipFill>
        <p:spPr>
          <a:xfrm>
            <a:off x="1135483" y="99787"/>
            <a:ext cx="5900019" cy="68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832" t="19515" r="1687" b="67538"/>
          <a:stretch/>
        </p:blipFill>
        <p:spPr>
          <a:xfrm>
            <a:off x="1795287" y="783699"/>
            <a:ext cx="2237251" cy="287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97" t="31529" r="61330" b="57517"/>
          <a:stretch/>
        </p:blipFill>
        <p:spPr>
          <a:xfrm>
            <a:off x="3997829" y="836315"/>
            <a:ext cx="2903797" cy="24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647" t="31886" b="56910"/>
          <a:stretch/>
        </p:blipFill>
        <p:spPr>
          <a:xfrm>
            <a:off x="1803905" y="1114029"/>
            <a:ext cx="5386847" cy="249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086" b="2569"/>
          <a:stretch/>
        </p:blipFill>
        <p:spPr>
          <a:xfrm>
            <a:off x="1010100" y="2786332"/>
            <a:ext cx="7156227" cy="2001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34" t="54295" r="30006"/>
          <a:stretch/>
        </p:blipFill>
        <p:spPr>
          <a:xfrm>
            <a:off x="1572130" y="1685244"/>
            <a:ext cx="5659582" cy="101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98" t="41985" r="49243" b="46063"/>
          <a:stretch/>
        </p:blipFill>
        <p:spPr>
          <a:xfrm>
            <a:off x="1769887" y="1397280"/>
            <a:ext cx="4010308" cy="268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</Words>
  <Application>Microsoft Office PowerPoint</Application>
  <PresentationFormat>On-screen Show (16:9)</PresentationFormat>
  <Paragraphs>1</Paragraphs>
  <Slides>23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Poppins Light</vt:lpstr>
      <vt:lpstr>Poppins SemiBold</vt:lpstr>
      <vt:lpstr>Arial</vt:lpstr>
      <vt:lpstr>Poppins</vt:lpstr>
      <vt:lpstr>Construction Project Proposal XL</vt:lpstr>
      <vt:lpstr>EVOLVE 5B 8.2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72</cp:revision>
  <dcterms:modified xsi:type="dcterms:W3CDTF">2023-07-23T08:23:34Z</dcterms:modified>
</cp:coreProperties>
</file>