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34"/>
  </p:notesMasterIdLst>
  <p:sldIdLst>
    <p:sldId id="256" r:id="rId2"/>
    <p:sldId id="491" r:id="rId3"/>
    <p:sldId id="522" r:id="rId4"/>
    <p:sldId id="508" r:id="rId5"/>
    <p:sldId id="492" r:id="rId6"/>
    <p:sldId id="523" r:id="rId7"/>
    <p:sldId id="509" r:id="rId8"/>
    <p:sldId id="493" r:id="rId9"/>
    <p:sldId id="524" r:id="rId10"/>
    <p:sldId id="510" r:id="rId11"/>
    <p:sldId id="494" r:id="rId12"/>
    <p:sldId id="525" r:id="rId13"/>
    <p:sldId id="495" r:id="rId14"/>
    <p:sldId id="526" r:id="rId15"/>
    <p:sldId id="511" r:id="rId16"/>
    <p:sldId id="496" r:id="rId17"/>
    <p:sldId id="512" r:id="rId18"/>
    <p:sldId id="497" r:id="rId19"/>
    <p:sldId id="529" r:id="rId20"/>
    <p:sldId id="517" r:id="rId21"/>
    <p:sldId id="498" r:id="rId22"/>
    <p:sldId id="499" r:id="rId23"/>
    <p:sldId id="527" r:id="rId24"/>
    <p:sldId id="518" r:id="rId25"/>
    <p:sldId id="500" r:id="rId26"/>
    <p:sldId id="528" r:id="rId27"/>
    <p:sldId id="519" r:id="rId28"/>
    <p:sldId id="520" r:id="rId29"/>
    <p:sldId id="521" r:id="rId30"/>
    <p:sldId id="502" r:id="rId31"/>
    <p:sldId id="503" r:id="rId32"/>
    <p:sldId id="516" r:id="rId33"/>
  </p:sldIdLst>
  <p:sldSz cx="9144000" cy="5143500" type="screen16x9"/>
  <p:notesSz cx="6858000" cy="9144000"/>
  <p:embeddedFontLst>
    <p:embeddedFont>
      <p:font typeface="Poppins Light" panose="020B0604020202020204" charset="0"/>
      <p:regular r:id="rId35"/>
      <p:bold r:id="rId36"/>
      <p:italic r:id="rId37"/>
      <p:boldItalic r:id="rId38"/>
    </p:embeddedFont>
    <p:embeddedFont>
      <p:font typeface="Poppins SemiBold" panose="020B0604020202020204" charset="0"/>
      <p:regular r:id="rId39"/>
      <p:bold r:id="rId40"/>
      <p:italic r:id="rId41"/>
      <p:boldItalic r:id="rId42"/>
    </p:embeddedFont>
    <p:embeddedFont>
      <p:font typeface="Poppins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72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8839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301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866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03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4875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3450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5504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809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3210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947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87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9928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074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870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933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726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96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3012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035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455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38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4953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8499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878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440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59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1373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45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947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878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255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8.3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884" b="51786"/>
          <a:stretch/>
        </p:blipFill>
        <p:spPr>
          <a:xfrm>
            <a:off x="392113" y="859480"/>
            <a:ext cx="560387" cy="903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33"/>
          <a:stretch/>
        </p:blipFill>
        <p:spPr>
          <a:xfrm>
            <a:off x="88901" y="1762792"/>
            <a:ext cx="8953500" cy="974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679" r="1399"/>
          <a:stretch/>
        </p:blipFill>
        <p:spPr>
          <a:xfrm>
            <a:off x="850504" y="2794958"/>
            <a:ext cx="7430294" cy="2110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6860"/>
          <a:stretch/>
        </p:blipFill>
        <p:spPr>
          <a:xfrm>
            <a:off x="346075" y="660400"/>
            <a:ext cx="7601857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069" t="64762"/>
          <a:stretch/>
        </p:blipFill>
        <p:spPr>
          <a:xfrm>
            <a:off x="2717799" y="2095500"/>
            <a:ext cx="4076701" cy="520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36860"/>
          <a:stretch/>
        </p:blipFill>
        <p:spPr>
          <a:xfrm>
            <a:off x="346075" y="660400"/>
            <a:ext cx="7601857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5069" t="64762"/>
          <a:stretch/>
        </p:blipFill>
        <p:spPr>
          <a:xfrm>
            <a:off x="2717799" y="2095500"/>
            <a:ext cx="4076701" cy="520580"/>
          </a:xfrm>
          <a:prstGeom prst="rect">
            <a:avLst/>
          </a:prstGeom>
        </p:spPr>
      </p:pic>
      <p:pic>
        <p:nvPicPr>
          <p:cNvPr id="4" name="EV_SB5_U08_p080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8005" y="3541143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1095"/>
          <a:stretch/>
        </p:blipFill>
        <p:spPr>
          <a:xfrm>
            <a:off x="344487" y="447674"/>
            <a:ext cx="7644048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343" t="26056" b="43897"/>
          <a:stretch/>
        </p:blipFill>
        <p:spPr>
          <a:xfrm>
            <a:off x="952500" y="2146300"/>
            <a:ext cx="6223000" cy="556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93000" y="939800"/>
            <a:ext cx="622300" cy="584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41095"/>
          <a:stretch/>
        </p:blipFill>
        <p:spPr>
          <a:xfrm>
            <a:off x="344487" y="447674"/>
            <a:ext cx="7644048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6343" t="26056" b="43897"/>
          <a:stretch/>
        </p:blipFill>
        <p:spPr>
          <a:xfrm>
            <a:off x="952500" y="2146300"/>
            <a:ext cx="6223000" cy="556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93000" y="939800"/>
            <a:ext cx="622300" cy="584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V_SB5_U08_p080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6271" y="3523022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1095"/>
          <a:stretch/>
        </p:blipFill>
        <p:spPr>
          <a:xfrm>
            <a:off x="344487" y="447674"/>
            <a:ext cx="7644048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343" t="26056" b="43897"/>
          <a:stretch/>
        </p:blipFill>
        <p:spPr>
          <a:xfrm>
            <a:off x="952500" y="2146300"/>
            <a:ext cx="6223000" cy="556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93000" y="939800"/>
            <a:ext cx="622300" cy="584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52" y="2992178"/>
            <a:ext cx="7027583" cy="1859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18" t="6398"/>
          <a:stretch/>
        </p:blipFill>
        <p:spPr>
          <a:xfrm>
            <a:off x="190499" y="1562100"/>
            <a:ext cx="8945394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96080" b="47245"/>
          <a:stretch/>
        </p:blipFill>
        <p:spPr>
          <a:xfrm>
            <a:off x="368299" y="757927"/>
            <a:ext cx="558801" cy="816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18" t="6398"/>
          <a:stretch/>
        </p:blipFill>
        <p:spPr>
          <a:xfrm>
            <a:off x="190499" y="1562100"/>
            <a:ext cx="8945394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96080" b="47245"/>
          <a:stretch/>
        </p:blipFill>
        <p:spPr>
          <a:xfrm>
            <a:off x="368299" y="757927"/>
            <a:ext cx="558801" cy="816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903"/>
          <a:stretch/>
        </p:blipFill>
        <p:spPr>
          <a:xfrm>
            <a:off x="1030287" y="2665562"/>
            <a:ext cx="7295090" cy="174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4"/>
            <a:ext cx="9168781" cy="2936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124"/>
            <a:ext cx="9168781" cy="2936875"/>
          </a:xfrm>
          <a:prstGeom prst="rect">
            <a:avLst/>
          </a:prstGeom>
        </p:spPr>
      </p:pic>
      <p:pic>
        <p:nvPicPr>
          <p:cNvPr id="3" name="EV_SB5_U08_p080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51120" y="379921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7738" b="37891"/>
          <a:stretch/>
        </p:blipFill>
        <p:spPr>
          <a:xfrm>
            <a:off x="377265" y="-50800"/>
            <a:ext cx="5172635" cy="110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022" t="39114" r="4022" b="38782"/>
          <a:stretch/>
        </p:blipFill>
        <p:spPr>
          <a:xfrm>
            <a:off x="1164943" y="1020133"/>
            <a:ext cx="7269868" cy="433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04" t="61005" r="48249" b="21861"/>
          <a:stretch/>
        </p:blipFill>
        <p:spPr>
          <a:xfrm>
            <a:off x="1117600" y="1499963"/>
            <a:ext cx="6830851" cy="36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704" t="58779" b="21257"/>
          <a:stretch/>
        </p:blipFill>
        <p:spPr>
          <a:xfrm>
            <a:off x="1164943" y="1923197"/>
            <a:ext cx="6898156" cy="414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92" t="78520" r="80908" b="-1337"/>
          <a:stretch/>
        </p:blipFill>
        <p:spPr>
          <a:xfrm>
            <a:off x="1104900" y="2350862"/>
            <a:ext cx="2270694" cy="546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194" y="2312762"/>
            <a:ext cx="5071747" cy="2678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4"/>
            <a:ext cx="9168781" cy="293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359" r="5226"/>
          <a:stretch/>
        </p:blipFill>
        <p:spPr>
          <a:xfrm>
            <a:off x="879475" y="3571336"/>
            <a:ext cx="7312025" cy="1311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227" b="80939"/>
          <a:stretch/>
        </p:blipFill>
        <p:spPr>
          <a:xfrm>
            <a:off x="355600" y="189706"/>
            <a:ext cx="679688" cy="699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73" b="2604"/>
          <a:stretch/>
        </p:blipFill>
        <p:spPr>
          <a:xfrm>
            <a:off x="101600" y="889000"/>
            <a:ext cx="9012126" cy="237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44637"/>
            <a:ext cx="9141587" cy="175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544637"/>
            <a:ext cx="9141587" cy="1757363"/>
          </a:xfrm>
          <a:prstGeom prst="rect">
            <a:avLst/>
          </a:prstGeom>
        </p:spPr>
      </p:pic>
      <p:pic>
        <p:nvPicPr>
          <p:cNvPr id="3" name="EV_SB5_U08_p081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8128" y="352254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44637"/>
            <a:ext cx="9141587" cy="175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363" y="3419475"/>
            <a:ext cx="5862638" cy="1620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479" b="50521"/>
          <a:stretch/>
        </p:blipFill>
        <p:spPr>
          <a:xfrm>
            <a:off x="411163" y="1095518"/>
            <a:ext cx="562598" cy="674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78"/>
          <a:stretch/>
        </p:blipFill>
        <p:spPr>
          <a:xfrm>
            <a:off x="304800" y="1739249"/>
            <a:ext cx="8839200" cy="1017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95479" b="50521"/>
          <a:stretch/>
        </p:blipFill>
        <p:spPr>
          <a:xfrm>
            <a:off x="411163" y="1095518"/>
            <a:ext cx="562598" cy="674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778"/>
          <a:stretch/>
        </p:blipFill>
        <p:spPr>
          <a:xfrm>
            <a:off x="304800" y="1739249"/>
            <a:ext cx="8839200" cy="1017170"/>
          </a:xfrm>
          <a:prstGeom prst="rect">
            <a:avLst/>
          </a:prstGeom>
        </p:spPr>
      </p:pic>
      <p:pic>
        <p:nvPicPr>
          <p:cNvPr id="4" name="EV_SB5_U08_p081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89322" y="3556898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479" b="50521"/>
          <a:stretch/>
        </p:blipFill>
        <p:spPr>
          <a:xfrm>
            <a:off x="411163" y="1095518"/>
            <a:ext cx="562598" cy="674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78"/>
          <a:stretch/>
        </p:blipFill>
        <p:spPr>
          <a:xfrm>
            <a:off x="304800" y="1739249"/>
            <a:ext cx="8839200" cy="1017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464" r="4408"/>
          <a:stretch/>
        </p:blipFill>
        <p:spPr>
          <a:xfrm>
            <a:off x="692463" y="2946400"/>
            <a:ext cx="7511738" cy="203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368" b="52545"/>
          <a:stretch/>
        </p:blipFill>
        <p:spPr>
          <a:xfrm>
            <a:off x="417511" y="246063"/>
            <a:ext cx="509587" cy="592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64" r="28863"/>
          <a:stretch/>
        </p:blipFill>
        <p:spPr>
          <a:xfrm>
            <a:off x="315911" y="838201"/>
            <a:ext cx="8002589" cy="1369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275" t="37210" r="1630" b="9125"/>
          <a:stretch/>
        </p:blipFill>
        <p:spPr>
          <a:xfrm>
            <a:off x="3965099" y="2135406"/>
            <a:ext cx="3731101" cy="707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3500" y="1333500"/>
            <a:ext cx="863600" cy="660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368" b="52545"/>
          <a:stretch/>
        </p:blipFill>
        <p:spPr>
          <a:xfrm>
            <a:off x="417511" y="246063"/>
            <a:ext cx="509587" cy="592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64" r="28863"/>
          <a:stretch/>
        </p:blipFill>
        <p:spPr>
          <a:xfrm>
            <a:off x="315911" y="838201"/>
            <a:ext cx="8002589" cy="1369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275" t="37210" r="1630" b="9125"/>
          <a:stretch/>
        </p:blipFill>
        <p:spPr>
          <a:xfrm>
            <a:off x="3965099" y="2135406"/>
            <a:ext cx="3731101" cy="707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3500" y="1333500"/>
            <a:ext cx="863600" cy="660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05" y="2884535"/>
            <a:ext cx="5400675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57738" b="37891"/>
          <a:stretch/>
        </p:blipFill>
        <p:spPr>
          <a:xfrm>
            <a:off x="377265" y="-50800"/>
            <a:ext cx="5172635" cy="110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2022" t="39114" r="4022" b="38782"/>
          <a:stretch/>
        </p:blipFill>
        <p:spPr>
          <a:xfrm>
            <a:off x="1164943" y="1020133"/>
            <a:ext cx="7269868" cy="433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504" t="61005" r="48249" b="21861"/>
          <a:stretch/>
        </p:blipFill>
        <p:spPr>
          <a:xfrm>
            <a:off x="1117600" y="1499963"/>
            <a:ext cx="6830851" cy="36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1704" t="58779" b="21257"/>
          <a:stretch/>
        </p:blipFill>
        <p:spPr>
          <a:xfrm>
            <a:off x="1164943" y="1923197"/>
            <a:ext cx="6898156" cy="414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292" t="78520" r="80908" b="-1337"/>
          <a:stretch/>
        </p:blipFill>
        <p:spPr>
          <a:xfrm>
            <a:off x="1104900" y="2350862"/>
            <a:ext cx="2270694" cy="546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3194" y="2312762"/>
            <a:ext cx="5071747" cy="2678338"/>
          </a:xfrm>
          <a:prstGeom prst="rect">
            <a:avLst/>
          </a:prstGeom>
        </p:spPr>
      </p:pic>
      <p:pic>
        <p:nvPicPr>
          <p:cNvPr id="5" name="EV_SB5_U08_p080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4943" y="2832337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974"/>
          <a:stretch/>
        </p:blipFill>
        <p:spPr>
          <a:xfrm>
            <a:off x="368300" y="1"/>
            <a:ext cx="8382000" cy="344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550" y="3492500"/>
            <a:ext cx="1657137" cy="165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7" y="390524"/>
            <a:ext cx="7878763" cy="2819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7738" b="37891"/>
          <a:stretch/>
        </p:blipFill>
        <p:spPr>
          <a:xfrm>
            <a:off x="377265" y="-50800"/>
            <a:ext cx="5172635" cy="110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022" t="39114" r="4022" b="38782"/>
          <a:stretch/>
        </p:blipFill>
        <p:spPr>
          <a:xfrm>
            <a:off x="1164943" y="1020133"/>
            <a:ext cx="7269868" cy="433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04" t="61005" r="48249" b="21861"/>
          <a:stretch/>
        </p:blipFill>
        <p:spPr>
          <a:xfrm>
            <a:off x="1117600" y="1499963"/>
            <a:ext cx="6830851" cy="36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704" t="58779" b="21257"/>
          <a:stretch/>
        </p:blipFill>
        <p:spPr>
          <a:xfrm>
            <a:off x="1164943" y="1923197"/>
            <a:ext cx="6898156" cy="414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92" t="78520" r="80908" b="-1337"/>
          <a:stretch/>
        </p:blipFill>
        <p:spPr>
          <a:xfrm>
            <a:off x="1104900" y="2350862"/>
            <a:ext cx="2270694" cy="546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194" y="2312762"/>
            <a:ext cx="5071747" cy="2678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0643" r="3975" b="5457"/>
          <a:stretch/>
        </p:blipFill>
        <p:spPr>
          <a:xfrm>
            <a:off x="241075" y="3965488"/>
            <a:ext cx="3484147" cy="744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5278" r="60242" b="9301"/>
          <a:stretch/>
        </p:blipFill>
        <p:spPr>
          <a:xfrm>
            <a:off x="38100" y="3476445"/>
            <a:ext cx="2662238" cy="715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715" b="63152"/>
          <a:stretch/>
        </p:blipFill>
        <p:spPr>
          <a:xfrm>
            <a:off x="419100" y="798512"/>
            <a:ext cx="508000" cy="764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379"/>
          <a:stretch/>
        </p:blipFill>
        <p:spPr>
          <a:xfrm>
            <a:off x="139700" y="1562865"/>
            <a:ext cx="9004300" cy="1263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96715" b="63152"/>
          <a:stretch/>
        </p:blipFill>
        <p:spPr>
          <a:xfrm>
            <a:off x="419100" y="798512"/>
            <a:ext cx="508000" cy="764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379"/>
          <a:stretch/>
        </p:blipFill>
        <p:spPr>
          <a:xfrm>
            <a:off x="139700" y="1562865"/>
            <a:ext cx="9004300" cy="1263008"/>
          </a:xfrm>
          <a:prstGeom prst="rect">
            <a:avLst/>
          </a:prstGeom>
        </p:spPr>
      </p:pic>
      <p:pic>
        <p:nvPicPr>
          <p:cNvPr id="4" name="EV_SB5_U08_p080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7585" y="3590226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715" b="63152"/>
          <a:stretch/>
        </p:blipFill>
        <p:spPr>
          <a:xfrm>
            <a:off x="419100" y="798512"/>
            <a:ext cx="508000" cy="764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379"/>
          <a:stretch/>
        </p:blipFill>
        <p:spPr>
          <a:xfrm>
            <a:off x="139700" y="1562865"/>
            <a:ext cx="9004300" cy="1263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" y="3590226"/>
            <a:ext cx="6648450" cy="120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884" b="51786"/>
          <a:stretch/>
        </p:blipFill>
        <p:spPr>
          <a:xfrm>
            <a:off x="392113" y="859480"/>
            <a:ext cx="560387" cy="903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33"/>
          <a:stretch/>
        </p:blipFill>
        <p:spPr>
          <a:xfrm>
            <a:off x="88901" y="1762792"/>
            <a:ext cx="8953500" cy="974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96884" b="51786"/>
          <a:stretch/>
        </p:blipFill>
        <p:spPr>
          <a:xfrm>
            <a:off x="392113" y="859480"/>
            <a:ext cx="560387" cy="903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233"/>
          <a:stretch/>
        </p:blipFill>
        <p:spPr>
          <a:xfrm>
            <a:off x="88901" y="1762792"/>
            <a:ext cx="8953500" cy="974057"/>
          </a:xfrm>
          <a:prstGeom prst="rect">
            <a:avLst/>
          </a:prstGeom>
        </p:spPr>
      </p:pic>
      <p:pic>
        <p:nvPicPr>
          <p:cNvPr id="4" name="EV_SB5_U08_p080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44418" y="3549051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</Words>
  <Application>Microsoft Office PowerPoint</Application>
  <PresentationFormat>On-screen Show (16:9)</PresentationFormat>
  <Paragraphs>1</Paragraphs>
  <Slides>32</Slides>
  <Notes>32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Poppins Light</vt:lpstr>
      <vt:lpstr>Poppins SemiBold</vt:lpstr>
      <vt:lpstr>Arial</vt:lpstr>
      <vt:lpstr>Poppins</vt:lpstr>
      <vt:lpstr>Construction Project Proposal XL</vt:lpstr>
      <vt:lpstr>EVOLVE 5B 8.3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79</cp:revision>
  <dcterms:modified xsi:type="dcterms:W3CDTF">2023-07-23T08:23:58Z</dcterms:modified>
</cp:coreProperties>
</file>